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78" r:id="rId1"/>
  </p:sldMasterIdLst>
  <p:notesMasterIdLst>
    <p:notesMasterId r:id="rId13"/>
  </p:notesMasterIdLst>
  <p:sldIdLst>
    <p:sldId id="256" r:id="rId2"/>
    <p:sldId id="2493" r:id="rId3"/>
    <p:sldId id="2494" r:id="rId4"/>
    <p:sldId id="2495" r:id="rId5"/>
    <p:sldId id="2496" r:id="rId6"/>
    <p:sldId id="2501" r:id="rId7"/>
    <p:sldId id="2497" r:id="rId8"/>
    <p:sldId id="2492" r:id="rId9"/>
    <p:sldId id="2498" r:id="rId10"/>
    <p:sldId id="2499" r:id="rId11"/>
    <p:sldId id="23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29" autoAdjust="0"/>
    <p:restoredTop sz="93979" autoAdjust="0"/>
  </p:normalViewPr>
  <p:slideViewPr>
    <p:cSldViewPr snapToGrid="0" snapToObjects="1">
      <p:cViewPr>
        <p:scale>
          <a:sx n="50" d="100"/>
          <a:sy n="50" d="100"/>
        </p:scale>
        <p:origin x="94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3" d="100"/>
        <a:sy n="43" d="100"/>
      </p:scale>
      <p:origin x="0" y="-9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5E4A99-7643-40A1-B8DA-23C99855AA33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FA1422E-5474-4BF4-96E7-F36085146C09}">
      <dgm:prSet phldrT="[Texto]"/>
      <dgm:spPr/>
      <dgm:t>
        <a:bodyPr/>
        <a:lstStyle/>
        <a:p>
          <a:r>
            <a:rPr lang="es-ES" b="1" dirty="0" smtClean="0"/>
            <a:t>PERFILES</a:t>
          </a:r>
          <a:endParaRPr lang="es-ES" b="1" dirty="0"/>
        </a:p>
      </dgm:t>
    </dgm:pt>
    <dgm:pt modelId="{E81A0EEE-3CCD-4E51-BF77-588948C599DF}" type="parTrans" cxnId="{87C0D4F8-BF95-4BAC-B9B0-9CBBB1973844}">
      <dgm:prSet/>
      <dgm:spPr/>
      <dgm:t>
        <a:bodyPr/>
        <a:lstStyle/>
        <a:p>
          <a:endParaRPr lang="es-ES"/>
        </a:p>
      </dgm:t>
    </dgm:pt>
    <dgm:pt modelId="{8F0A03CC-D3D2-4B0E-9B06-702F38DA5070}" type="sibTrans" cxnId="{87C0D4F8-BF95-4BAC-B9B0-9CBBB1973844}">
      <dgm:prSet/>
      <dgm:spPr/>
      <dgm:t>
        <a:bodyPr/>
        <a:lstStyle/>
        <a:p>
          <a:endParaRPr lang="es-ES"/>
        </a:p>
      </dgm:t>
    </dgm:pt>
    <dgm:pt modelId="{A397AF20-5CC6-41A3-AB2D-EF2D89FC79EB}">
      <dgm:prSet phldrT="[Texto]" custT="1"/>
      <dgm:spPr/>
      <dgm:t>
        <a:bodyPr/>
        <a:lstStyle/>
        <a:p>
          <a:r>
            <a:rPr lang="es-ES" sz="1200" dirty="0" smtClean="0"/>
            <a:t>Administrador del Edificio</a:t>
          </a:r>
          <a:endParaRPr lang="es-ES" sz="1200" dirty="0"/>
        </a:p>
      </dgm:t>
    </dgm:pt>
    <dgm:pt modelId="{D9388173-F0F4-4EBA-99AF-846B4CB516D1}" type="parTrans" cxnId="{DED3892C-6C63-446F-8C57-66EF835934FD}">
      <dgm:prSet/>
      <dgm:spPr/>
      <dgm:t>
        <a:bodyPr/>
        <a:lstStyle/>
        <a:p>
          <a:endParaRPr lang="es-ES"/>
        </a:p>
      </dgm:t>
    </dgm:pt>
    <dgm:pt modelId="{59F71C5A-054D-4052-BCE5-9ADB03895D9C}" type="sibTrans" cxnId="{DED3892C-6C63-446F-8C57-66EF835934FD}">
      <dgm:prSet/>
      <dgm:spPr/>
      <dgm:t>
        <a:bodyPr/>
        <a:lstStyle/>
        <a:p>
          <a:endParaRPr lang="es-ES"/>
        </a:p>
      </dgm:t>
    </dgm:pt>
    <dgm:pt modelId="{5FEF9ABD-9DD3-4529-8C03-9D34F21466BC}">
      <dgm:prSet phldrT="[Texto]" custT="1"/>
      <dgm:spPr/>
      <dgm:t>
        <a:bodyPr/>
        <a:lstStyle/>
        <a:p>
          <a:r>
            <a:rPr lang="es-ES" sz="1400" dirty="0" smtClean="0"/>
            <a:t>Propietarios</a:t>
          </a:r>
          <a:endParaRPr lang="es-ES" sz="1400" dirty="0"/>
        </a:p>
      </dgm:t>
    </dgm:pt>
    <dgm:pt modelId="{D32BF8DD-B7AC-4458-A732-D4D60A0604D6}" type="parTrans" cxnId="{83B7B032-876C-440A-ADBB-D44D4A4CE101}">
      <dgm:prSet/>
      <dgm:spPr/>
      <dgm:t>
        <a:bodyPr/>
        <a:lstStyle/>
        <a:p>
          <a:endParaRPr lang="es-ES"/>
        </a:p>
      </dgm:t>
    </dgm:pt>
    <dgm:pt modelId="{EEFFA90F-06DD-4084-9640-1C745AD6D528}" type="sibTrans" cxnId="{83B7B032-876C-440A-ADBB-D44D4A4CE101}">
      <dgm:prSet/>
      <dgm:spPr/>
      <dgm:t>
        <a:bodyPr/>
        <a:lstStyle/>
        <a:p>
          <a:endParaRPr lang="es-ES"/>
        </a:p>
      </dgm:t>
    </dgm:pt>
    <dgm:pt modelId="{DFFFE2E9-FE0B-4AD7-962A-29858517DD2C}">
      <dgm:prSet phldrT="[Texto]" custT="1"/>
      <dgm:spPr/>
      <dgm:t>
        <a:bodyPr/>
        <a:lstStyle/>
        <a:p>
          <a:r>
            <a:rPr lang="es-ES" sz="1200" dirty="0" smtClean="0"/>
            <a:t>Arrendatarios</a:t>
          </a:r>
          <a:endParaRPr lang="es-ES" sz="1200" dirty="0"/>
        </a:p>
      </dgm:t>
    </dgm:pt>
    <dgm:pt modelId="{81C2BAE3-9E09-44EC-A7CB-69E766595A47}" type="parTrans" cxnId="{D1E66A2E-3F87-4B4C-B0A6-5AFBC1D89955}">
      <dgm:prSet/>
      <dgm:spPr/>
      <dgm:t>
        <a:bodyPr/>
        <a:lstStyle/>
        <a:p>
          <a:endParaRPr lang="es-ES"/>
        </a:p>
      </dgm:t>
    </dgm:pt>
    <dgm:pt modelId="{1CAD3F8C-1448-4296-A175-F69D0354BE13}" type="sibTrans" cxnId="{D1E66A2E-3F87-4B4C-B0A6-5AFBC1D89955}">
      <dgm:prSet/>
      <dgm:spPr/>
      <dgm:t>
        <a:bodyPr/>
        <a:lstStyle/>
        <a:p>
          <a:endParaRPr lang="es-ES"/>
        </a:p>
      </dgm:t>
    </dgm:pt>
    <dgm:pt modelId="{968CBE4F-80B9-48D3-B3A1-C9089E86F385}">
      <dgm:prSet phldrT="[Texto]" custT="1"/>
      <dgm:spPr/>
      <dgm:t>
        <a:bodyPr/>
        <a:lstStyle/>
        <a:p>
          <a:r>
            <a:rPr lang="es-ES" sz="1400" dirty="0" smtClean="0"/>
            <a:t>Directiva</a:t>
          </a:r>
          <a:endParaRPr lang="es-ES" sz="1400" dirty="0"/>
        </a:p>
      </dgm:t>
    </dgm:pt>
    <dgm:pt modelId="{80AD783D-DBF0-4DA6-88CC-0714564D95C4}" type="parTrans" cxnId="{B60CEAC6-DA8D-45A9-BBBA-959D403ECCE7}">
      <dgm:prSet/>
      <dgm:spPr/>
      <dgm:t>
        <a:bodyPr/>
        <a:lstStyle/>
        <a:p>
          <a:endParaRPr lang="es-ES"/>
        </a:p>
      </dgm:t>
    </dgm:pt>
    <dgm:pt modelId="{E41A717F-4096-4DC7-B863-CE91605D9341}" type="sibTrans" cxnId="{B60CEAC6-DA8D-45A9-BBBA-959D403ECCE7}">
      <dgm:prSet/>
      <dgm:spPr/>
      <dgm:t>
        <a:bodyPr/>
        <a:lstStyle/>
        <a:p>
          <a:endParaRPr lang="es-ES"/>
        </a:p>
      </dgm:t>
    </dgm:pt>
    <dgm:pt modelId="{2FC54881-7296-46A1-824F-03C817FFAC60}" type="pres">
      <dgm:prSet presAssocID="{FD5E4A99-7643-40A1-B8DA-23C99855AA3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02B4C38-D4F3-4A74-A68E-04389BE05C44}" type="pres">
      <dgm:prSet presAssocID="{CFA1422E-5474-4BF4-96E7-F36085146C09}" presName="centerShape" presStyleLbl="node0" presStyleIdx="0" presStyleCnt="1"/>
      <dgm:spPr/>
      <dgm:t>
        <a:bodyPr/>
        <a:lstStyle/>
        <a:p>
          <a:endParaRPr lang="es-ES"/>
        </a:p>
      </dgm:t>
    </dgm:pt>
    <dgm:pt modelId="{9680D1BD-8622-4D34-9F36-AC8B641909CA}" type="pres">
      <dgm:prSet presAssocID="{D9388173-F0F4-4EBA-99AF-846B4CB516D1}" presName="Name9" presStyleLbl="parChTrans1D2" presStyleIdx="0" presStyleCnt="4"/>
      <dgm:spPr/>
    </dgm:pt>
    <dgm:pt modelId="{57BC64DA-8BF5-4588-9AF9-D9CED378EC99}" type="pres">
      <dgm:prSet presAssocID="{D9388173-F0F4-4EBA-99AF-846B4CB516D1}" presName="connTx" presStyleLbl="parChTrans1D2" presStyleIdx="0" presStyleCnt="4"/>
      <dgm:spPr/>
    </dgm:pt>
    <dgm:pt modelId="{B824817A-053A-4808-A15A-45B1913752AE}" type="pres">
      <dgm:prSet presAssocID="{A397AF20-5CC6-41A3-AB2D-EF2D89FC79EB}" presName="node" presStyleLbl="node1" presStyleIdx="0" presStyleCnt="4">
        <dgm:presLayoutVars>
          <dgm:bulletEnabled val="1"/>
        </dgm:presLayoutVars>
      </dgm:prSet>
      <dgm:spPr/>
    </dgm:pt>
    <dgm:pt modelId="{D7C91817-AA8C-4D09-9B72-C06D4207DACA}" type="pres">
      <dgm:prSet presAssocID="{D32BF8DD-B7AC-4458-A732-D4D60A0604D6}" presName="Name9" presStyleLbl="parChTrans1D2" presStyleIdx="1" presStyleCnt="4"/>
      <dgm:spPr/>
    </dgm:pt>
    <dgm:pt modelId="{BF24F68E-EC0A-4672-8E1B-240D55202CEF}" type="pres">
      <dgm:prSet presAssocID="{D32BF8DD-B7AC-4458-A732-D4D60A0604D6}" presName="connTx" presStyleLbl="parChTrans1D2" presStyleIdx="1" presStyleCnt="4"/>
      <dgm:spPr/>
    </dgm:pt>
    <dgm:pt modelId="{384A93BE-CBD1-4954-8A8E-9AECBF26FB53}" type="pres">
      <dgm:prSet presAssocID="{5FEF9ABD-9DD3-4529-8C03-9D34F21466B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E2F88D-C734-4F35-9A1B-42980E0E0A74}" type="pres">
      <dgm:prSet presAssocID="{81C2BAE3-9E09-44EC-A7CB-69E766595A47}" presName="Name9" presStyleLbl="parChTrans1D2" presStyleIdx="2" presStyleCnt="4"/>
      <dgm:spPr/>
    </dgm:pt>
    <dgm:pt modelId="{78AAE740-D43D-4CCA-9A25-62A8519ECB25}" type="pres">
      <dgm:prSet presAssocID="{81C2BAE3-9E09-44EC-A7CB-69E766595A47}" presName="connTx" presStyleLbl="parChTrans1D2" presStyleIdx="2" presStyleCnt="4"/>
      <dgm:spPr/>
    </dgm:pt>
    <dgm:pt modelId="{1613788C-B019-4741-BF33-72F3CB8F0BB4}" type="pres">
      <dgm:prSet presAssocID="{DFFFE2E9-FE0B-4AD7-962A-29858517DD2C}" presName="node" presStyleLbl="node1" presStyleIdx="2" presStyleCnt="4">
        <dgm:presLayoutVars>
          <dgm:bulletEnabled val="1"/>
        </dgm:presLayoutVars>
      </dgm:prSet>
      <dgm:spPr/>
    </dgm:pt>
    <dgm:pt modelId="{49BD6418-E8B1-41E8-8BCF-38D9604FFCD1}" type="pres">
      <dgm:prSet presAssocID="{80AD783D-DBF0-4DA6-88CC-0714564D95C4}" presName="Name9" presStyleLbl="parChTrans1D2" presStyleIdx="3" presStyleCnt="4"/>
      <dgm:spPr/>
    </dgm:pt>
    <dgm:pt modelId="{C9793EEC-EBDF-4FEC-A570-C338D9B56461}" type="pres">
      <dgm:prSet presAssocID="{80AD783D-DBF0-4DA6-88CC-0714564D95C4}" presName="connTx" presStyleLbl="parChTrans1D2" presStyleIdx="3" presStyleCnt="4"/>
      <dgm:spPr/>
    </dgm:pt>
    <dgm:pt modelId="{BBF665D2-6C6B-4166-A358-ADD8B34A5008}" type="pres">
      <dgm:prSet presAssocID="{968CBE4F-80B9-48D3-B3A1-C9089E86F38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5F9F8B0-C7EA-4706-9281-7E236C228C73}" type="presOf" srcId="{D32BF8DD-B7AC-4458-A732-D4D60A0604D6}" destId="{D7C91817-AA8C-4D09-9B72-C06D4207DACA}" srcOrd="0" destOrd="0" presId="urn:microsoft.com/office/officeart/2005/8/layout/radial1"/>
    <dgm:cxn modelId="{5ECD9CC9-208E-4DC2-8F1A-C6C465DBF826}" type="presOf" srcId="{81C2BAE3-9E09-44EC-A7CB-69E766595A47}" destId="{78AAE740-D43D-4CCA-9A25-62A8519ECB25}" srcOrd="1" destOrd="0" presId="urn:microsoft.com/office/officeart/2005/8/layout/radial1"/>
    <dgm:cxn modelId="{9300FB2F-7E69-4C1C-9985-AD6663B8097C}" type="presOf" srcId="{D32BF8DD-B7AC-4458-A732-D4D60A0604D6}" destId="{BF24F68E-EC0A-4672-8E1B-240D55202CEF}" srcOrd="1" destOrd="0" presId="urn:microsoft.com/office/officeart/2005/8/layout/radial1"/>
    <dgm:cxn modelId="{13C85CE4-1114-475A-88F1-222EB97E462B}" type="presOf" srcId="{FD5E4A99-7643-40A1-B8DA-23C99855AA33}" destId="{2FC54881-7296-46A1-824F-03C817FFAC60}" srcOrd="0" destOrd="0" presId="urn:microsoft.com/office/officeart/2005/8/layout/radial1"/>
    <dgm:cxn modelId="{6B193D9B-F348-4006-972E-8FE41CF970B9}" type="presOf" srcId="{A397AF20-5CC6-41A3-AB2D-EF2D89FC79EB}" destId="{B824817A-053A-4808-A15A-45B1913752AE}" srcOrd="0" destOrd="0" presId="urn:microsoft.com/office/officeart/2005/8/layout/radial1"/>
    <dgm:cxn modelId="{4D658032-9F19-48EC-98BC-CCC9099929B8}" type="presOf" srcId="{5FEF9ABD-9DD3-4529-8C03-9D34F21466BC}" destId="{384A93BE-CBD1-4954-8A8E-9AECBF26FB53}" srcOrd="0" destOrd="0" presId="urn:microsoft.com/office/officeart/2005/8/layout/radial1"/>
    <dgm:cxn modelId="{2062A4CF-2FBB-43AD-A608-8CA9489FCDB1}" type="presOf" srcId="{D9388173-F0F4-4EBA-99AF-846B4CB516D1}" destId="{9680D1BD-8622-4D34-9F36-AC8B641909CA}" srcOrd="0" destOrd="0" presId="urn:microsoft.com/office/officeart/2005/8/layout/radial1"/>
    <dgm:cxn modelId="{14A26F07-1F57-4F9F-98B6-1605E2543C5D}" type="presOf" srcId="{DFFFE2E9-FE0B-4AD7-962A-29858517DD2C}" destId="{1613788C-B019-4741-BF33-72F3CB8F0BB4}" srcOrd="0" destOrd="0" presId="urn:microsoft.com/office/officeart/2005/8/layout/radial1"/>
    <dgm:cxn modelId="{72E1B22A-61F3-49E8-BF1E-BA77E63993D4}" type="presOf" srcId="{CFA1422E-5474-4BF4-96E7-F36085146C09}" destId="{902B4C38-D4F3-4A74-A68E-04389BE05C44}" srcOrd="0" destOrd="0" presId="urn:microsoft.com/office/officeart/2005/8/layout/radial1"/>
    <dgm:cxn modelId="{83B7B032-876C-440A-ADBB-D44D4A4CE101}" srcId="{CFA1422E-5474-4BF4-96E7-F36085146C09}" destId="{5FEF9ABD-9DD3-4529-8C03-9D34F21466BC}" srcOrd="1" destOrd="0" parTransId="{D32BF8DD-B7AC-4458-A732-D4D60A0604D6}" sibTransId="{EEFFA90F-06DD-4084-9640-1C745AD6D528}"/>
    <dgm:cxn modelId="{87C0D4F8-BF95-4BAC-B9B0-9CBBB1973844}" srcId="{FD5E4A99-7643-40A1-B8DA-23C99855AA33}" destId="{CFA1422E-5474-4BF4-96E7-F36085146C09}" srcOrd="0" destOrd="0" parTransId="{E81A0EEE-3CCD-4E51-BF77-588948C599DF}" sibTransId="{8F0A03CC-D3D2-4B0E-9B06-702F38DA5070}"/>
    <dgm:cxn modelId="{D1E66A2E-3F87-4B4C-B0A6-5AFBC1D89955}" srcId="{CFA1422E-5474-4BF4-96E7-F36085146C09}" destId="{DFFFE2E9-FE0B-4AD7-962A-29858517DD2C}" srcOrd="2" destOrd="0" parTransId="{81C2BAE3-9E09-44EC-A7CB-69E766595A47}" sibTransId="{1CAD3F8C-1448-4296-A175-F69D0354BE13}"/>
    <dgm:cxn modelId="{343B89B9-58F5-44AB-A720-77C5431D0D41}" type="presOf" srcId="{80AD783D-DBF0-4DA6-88CC-0714564D95C4}" destId="{C9793EEC-EBDF-4FEC-A570-C338D9B56461}" srcOrd="1" destOrd="0" presId="urn:microsoft.com/office/officeart/2005/8/layout/radial1"/>
    <dgm:cxn modelId="{BBA633C1-7F55-4FBC-B7D4-73410391D96F}" type="presOf" srcId="{968CBE4F-80B9-48D3-B3A1-C9089E86F385}" destId="{BBF665D2-6C6B-4166-A358-ADD8B34A5008}" srcOrd="0" destOrd="0" presId="urn:microsoft.com/office/officeart/2005/8/layout/radial1"/>
    <dgm:cxn modelId="{F5270F3E-FF12-48DC-9E0B-235E15176161}" type="presOf" srcId="{D9388173-F0F4-4EBA-99AF-846B4CB516D1}" destId="{57BC64DA-8BF5-4588-9AF9-D9CED378EC99}" srcOrd="1" destOrd="0" presId="urn:microsoft.com/office/officeart/2005/8/layout/radial1"/>
    <dgm:cxn modelId="{F499287C-362D-41A2-B13F-ED0993C48BAB}" type="presOf" srcId="{81C2BAE3-9E09-44EC-A7CB-69E766595A47}" destId="{82E2F88D-C734-4F35-9A1B-42980E0E0A74}" srcOrd="0" destOrd="0" presId="urn:microsoft.com/office/officeart/2005/8/layout/radial1"/>
    <dgm:cxn modelId="{61D7FC47-82B8-4CEA-8151-A4D2C89ED40C}" type="presOf" srcId="{80AD783D-DBF0-4DA6-88CC-0714564D95C4}" destId="{49BD6418-E8B1-41E8-8BCF-38D9604FFCD1}" srcOrd="0" destOrd="0" presId="urn:microsoft.com/office/officeart/2005/8/layout/radial1"/>
    <dgm:cxn modelId="{B60CEAC6-DA8D-45A9-BBBA-959D403ECCE7}" srcId="{CFA1422E-5474-4BF4-96E7-F36085146C09}" destId="{968CBE4F-80B9-48D3-B3A1-C9089E86F385}" srcOrd="3" destOrd="0" parTransId="{80AD783D-DBF0-4DA6-88CC-0714564D95C4}" sibTransId="{E41A717F-4096-4DC7-B863-CE91605D9341}"/>
    <dgm:cxn modelId="{DED3892C-6C63-446F-8C57-66EF835934FD}" srcId="{CFA1422E-5474-4BF4-96E7-F36085146C09}" destId="{A397AF20-5CC6-41A3-AB2D-EF2D89FC79EB}" srcOrd="0" destOrd="0" parTransId="{D9388173-F0F4-4EBA-99AF-846B4CB516D1}" sibTransId="{59F71C5A-054D-4052-BCE5-9ADB03895D9C}"/>
    <dgm:cxn modelId="{AC76A23D-8681-40F8-ACFB-30AC1229EA7E}" type="presParOf" srcId="{2FC54881-7296-46A1-824F-03C817FFAC60}" destId="{902B4C38-D4F3-4A74-A68E-04389BE05C44}" srcOrd="0" destOrd="0" presId="urn:microsoft.com/office/officeart/2005/8/layout/radial1"/>
    <dgm:cxn modelId="{2545C4AC-C5BA-4AE7-9F60-59FC46F083C1}" type="presParOf" srcId="{2FC54881-7296-46A1-824F-03C817FFAC60}" destId="{9680D1BD-8622-4D34-9F36-AC8B641909CA}" srcOrd="1" destOrd="0" presId="urn:microsoft.com/office/officeart/2005/8/layout/radial1"/>
    <dgm:cxn modelId="{C2C687A2-89E1-48A7-8C8B-138D694E79FA}" type="presParOf" srcId="{9680D1BD-8622-4D34-9F36-AC8B641909CA}" destId="{57BC64DA-8BF5-4588-9AF9-D9CED378EC99}" srcOrd="0" destOrd="0" presId="urn:microsoft.com/office/officeart/2005/8/layout/radial1"/>
    <dgm:cxn modelId="{E6CB71FE-D711-425D-BF71-A4DFA1AA8949}" type="presParOf" srcId="{2FC54881-7296-46A1-824F-03C817FFAC60}" destId="{B824817A-053A-4808-A15A-45B1913752AE}" srcOrd="2" destOrd="0" presId="urn:microsoft.com/office/officeart/2005/8/layout/radial1"/>
    <dgm:cxn modelId="{2C7C3D6E-EFB1-4CC1-B27D-908214221982}" type="presParOf" srcId="{2FC54881-7296-46A1-824F-03C817FFAC60}" destId="{D7C91817-AA8C-4D09-9B72-C06D4207DACA}" srcOrd="3" destOrd="0" presId="urn:microsoft.com/office/officeart/2005/8/layout/radial1"/>
    <dgm:cxn modelId="{CAE24F2D-BEE5-462D-AC2C-A551E89AC5A1}" type="presParOf" srcId="{D7C91817-AA8C-4D09-9B72-C06D4207DACA}" destId="{BF24F68E-EC0A-4672-8E1B-240D55202CEF}" srcOrd="0" destOrd="0" presId="urn:microsoft.com/office/officeart/2005/8/layout/radial1"/>
    <dgm:cxn modelId="{E1A64708-1422-4F75-87FD-A1BB29557E73}" type="presParOf" srcId="{2FC54881-7296-46A1-824F-03C817FFAC60}" destId="{384A93BE-CBD1-4954-8A8E-9AECBF26FB53}" srcOrd="4" destOrd="0" presId="urn:microsoft.com/office/officeart/2005/8/layout/radial1"/>
    <dgm:cxn modelId="{75ABB682-AE26-4553-A425-396D20F90939}" type="presParOf" srcId="{2FC54881-7296-46A1-824F-03C817FFAC60}" destId="{82E2F88D-C734-4F35-9A1B-42980E0E0A74}" srcOrd="5" destOrd="0" presId="urn:microsoft.com/office/officeart/2005/8/layout/radial1"/>
    <dgm:cxn modelId="{57BCDB2F-7371-4E5F-84A9-D553EEAFB0C8}" type="presParOf" srcId="{82E2F88D-C734-4F35-9A1B-42980E0E0A74}" destId="{78AAE740-D43D-4CCA-9A25-62A8519ECB25}" srcOrd="0" destOrd="0" presId="urn:microsoft.com/office/officeart/2005/8/layout/radial1"/>
    <dgm:cxn modelId="{C6BCABE8-62DB-45B1-B263-2BE6CB4E8624}" type="presParOf" srcId="{2FC54881-7296-46A1-824F-03C817FFAC60}" destId="{1613788C-B019-4741-BF33-72F3CB8F0BB4}" srcOrd="6" destOrd="0" presId="urn:microsoft.com/office/officeart/2005/8/layout/radial1"/>
    <dgm:cxn modelId="{0CA99770-D6CC-4DF3-9DC8-A2B837A8F248}" type="presParOf" srcId="{2FC54881-7296-46A1-824F-03C817FFAC60}" destId="{49BD6418-E8B1-41E8-8BCF-38D9604FFCD1}" srcOrd="7" destOrd="0" presId="urn:microsoft.com/office/officeart/2005/8/layout/radial1"/>
    <dgm:cxn modelId="{3BA3162F-EE6C-44D4-92D0-B5176453D4AD}" type="presParOf" srcId="{49BD6418-E8B1-41E8-8BCF-38D9604FFCD1}" destId="{C9793EEC-EBDF-4FEC-A570-C338D9B56461}" srcOrd="0" destOrd="0" presId="urn:microsoft.com/office/officeart/2005/8/layout/radial1"/>
    <dgm:cxn modelId="{B94A1A74-DC6B-45A3-9B4A-DE3C8B326964}" type="presParOf" srcId="{2FC54881-7296-46A1-824F-03C817FFAC60}" destId="{BBF665D2-6C6B-4166-A358-ADD8B34A500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2FCEE9-CBC5-40B3-B837-B0388FC4FF19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A515C46F-C3C4-4946-A43E-AB9A56195A10}">
      <dgm:prSet phldrT="[Texto]"/>
      <dgm:spPr/>
      <dgm:t>
        <a:bodyPr/>
        <a:lstStyle/>
        <a:p>
          <a:r>
            <a:rPr lang="es-ES" dirty="0" smtClean="0"/>
            <a:t>Instalación de la herramienta</a:t>
          </a:r>
          <a:endParaRPr lang="es-ES" dirty="0"/>
        </a:p>
      </dgm:t>
    </dgm:pt>
    <dgm:pt modelId="{7C6E9303-C3AF-4D7D-ABFA-94E0751B47B2}" type="parTrans" cxnId="{8730DC26-5C0E-4542-8A8C-392B919C3351}">
      <dgm:prSet/>
      <dgm:spPr/>
      <dgm:t>
        <a:bodyPr/>
        <a:lstStyle/>
        <a:p>
          <a:endParaRPr lang="es-ES"/>
        </a:p>
      </dgm:t>
    </dgm:pt>
    <dgm:pt modelId="{49AB7493-3961-416C-8F6E-B1A53FD381A3}" type="sibTrans" cxnId="{8730DC26-5C0E-4542-8A8C-392B919C3351}">
      <dgm:prSet/>
      <dgm:spPr/>
      <dgm:t>
        <a:bodyPr/>
        <a:lstStyle/>
        <a:p>
          <a:endParaRPr lang="es-ES"/>
        </a:p>
      </dgm:t>
    </dgm:pt>
    <dgm:pt modelId="{C5CB962F-3371-4C05-9E44-D40F88738D2D}">
      <dgm:prSet phldrT="[Texto]"/>
      <dgm:spPr/>
      <dgm:t>
        <a:bodyPr/>
        <a:lstStyle/>
        <a:p>
          <a:r>
            <a:rPr lang="es-ES" dirty="0" smtClean="0"/>
            <a:t>Parametrización</a:t>
          </a:r>
          <a:endParaRPr lang="es-ES" dirty="0"/>
        </a:p>
      </dgm:t>
    </dgm:pt>
    <dgm:pt modelId="{4164B1D8-2893-4E08-ADC0-3FE39811B551}" type="parTrans" cxnId="{19B74E74-AFE7-4300-8959-FD5B77606BDD}">
      <dgm:prSet/>
      <dgm:spPr/>
      <dgm:t>
        <a:bodyPr/>
        <a:lstStyle/>
        <a:p>
          <a:endParaRPr lang="es-ES"/>
        </a:p>
      </dgm:t>
    </dgm:pt>
    <dgm:pt modelId="{4A56ED39-B473-4AD2-B59F-C933DF9D2846}" type="sibTrans" cxnId="{19B74E74-AFE7-4300-8959-FD5B77606BDD}">
      <dgm:prSet/>
      <dgm:spPr/>
      <dgm:t>
        <a:bodyPr/>
        <a:lstStyle/>
        <a:p>
          <a:endParaRPr lang="es-ES"/>
        </a:p>
      </dgm:t>
    </dgm:pt>
    <dgm:pt modelId="{2C5A2ABB-3A35-4FD0-882E-361509DD4DA9}">
      <dgm:prSet phldrT="[Texto]"/>
      <dgm:spPr/>
      <dgm:t>
        <a:bodyPr/>
        <a:lstStyle/>
        <a:p>
          <a:r>
            <a:rPr lang="es-ES" dirty="0" smtClean="0"/>
            <a:t>Capacitación.</a:t>
          </a:r>
          <a:endParaRPr lang="es-ES" dirty="0"/>
        </a:p>
      </dgm:t>
    </dgm:pt>
    <dgm:pt modelId="{AAF50765-C4EB-453E-9C42-BDB87004DC85}" type="parTrans" cxnId="{1EB4B557-F666-4C9C-B187-5809EE3436BD}">
      <dgm:prSet/>
      <dgm:spPr/>
      <dgm:t>
        <a:bodyPr/>
        <a:lstStyle/>
        <a:p>
          <a:endParaRPr lang="es-ES"/>
        </a:p>
      </dgm:t>
    </dgm:pt>
    <dgm:pt modelId="{88152429-2A89-4698-8FEF-79C4B9491045}" type="sibTrans" cxnId="{1EB4B557-F666-4C9C-B187-5809EE3436BD}">
      <dgm:prSet/>
      <dgm:spPr/>
      <dgm:t>
        <a:bodyPr/>
        <a:lstStyle/>
        <a:p>
          <a:endParaRPr lang="es-ES"/>
        </a:p>
      </dgm:t>
    </dgm:pt>
    <dgm:pt modelId="{57F609DD-8522-4560-B39F-20752D57A99F}" type="pres">
      <dgm:prSet presAssocID="{732FCEE9-CBC5-40B3-B837-B0388FC4FF19}" presName="CompostProcess" presStyleCnt="0">
        <dgm:presLayoutVars>
          <dgm:dir/>
          <dgm:resizeHandles val="exact"/>
        </dgm:presLayoutVars>
      </dgm:prSet>
      <dgm:spPr/>
    </dgm:pt>
    <dgm:pt modelId="{D44DB133-E6B3-4FE0-AF87-61B443926F69}" type="pres">
      <dgm:prSet presAssocID="{732FCEE9-CBC5-40B3-B837-B0388FC4FF19}" presName="arrow" presStyleLbl="bgShp" presStyleIdx="0" presStyleCnt="1"/>
      <dgm:spPr/>
    </dgm:pt>
    <dgm:pt modelId="{268B7535-6851-42E1-84C0-DECD0AB35667}" type="pres">
      <dgm:prSet presAssocID="{732FCEE9-CBC5-40B3-B837-B0388FC4FF19}" presName="linearProcess" presStyleCnt="0"/>
      <dgm:spPr/>
    </dgm:pt>
    <dgm:pt modelId="{D3D1ED62-9F4A-4683-AFFF-9FBE863BC3C9}" type="pres">
      <dgm:prSet presAssocID="{A515C46F-C3C4-4946-A43E-AB9A56195A1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708564-0782-47AB-8D94-88A7F5DE8BA4}" type="pres">
      <dgm:prSet presAssocID="{49AB7493-3961-416C-8F6E-B1A53FD381A3}" presName="sibTrans" presStyleCnt="0"/>
      <dgm:spPr/>
    </dgm:pt>
    <dgm:pt modelId="{9EEC881F-3EC3-4CD1-A34E-8E606B0D3A23}" type="pres">
      <dgm:prSet presAssocID="{C5CB962F-3371-4C05-9E44-D40F88738D2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E9768E-B94F-45C7-8D3E-EFFA6DE5075D}" type="pres">
      <dgm:prSet presAssocID="{4A56ED39-B473-4AD2-B59F-C933DF9D2846}" presName="sibTrans" presStyleCnt="0"/>
      <dgm:spPr/>
    </dgm:pt>
    <dgm:pt modelId="{7DA442E3-0AEE-4C9F-A65B-16B2677FE7D7}" type="pres">
      <dgm:prSet presAssocID="{2C5A2ABB-3A35-4FD0-882E-361509DD4DA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DE197DF-63A7-4697-ADF9-AA65C61C5965}" type="presOf" srcId="{A515C46F-C3C4-4946-A43E-AB9A56195A10}" destId="{D3D1ED62-9F4A-4683-AFFF-9FBE863BC3C9}" srcOrd="0" destOrd="0" presId="urn:microsoft.com/office/officeart/2005/8/layout/hProcess9"/>
    <dgm:cxn modelId="{BD22C977-647A-4006-BE8A-C8835F848BA8}" type="presOf" srcId="{732FCEE9-CBC5-40B3-B837-B0388FC4FF19}" destId="{57F609DD-8522-4560-B39F-20752D57A99F}" srcOrd="0" destOrd="0" presId="urn:microsoft.com/office/officeart/2005/8/layout/hProcess9"/>
    <dgm:cxn modelId="{19B74E74-AFE7-4300-8959-FD5B77606BDD}" srcId="{732FCEE9-CBC5-40B3-B837-B0388FC4FF19}" destId="{C5CB962F-3371-4C05-9E44-D40F88738D2D}" srcOrd="1" destOrd="0" parTransId="{4164B1D8-2893-4E08-ADC0-3FE39811B551}" sibTransId="{4A56ED39-B473-4AD2-B59F-C933DF9D2846}"/>
    <dgm:cxn modelId="{1EB4B557-F666-4C9C-B187-5809EE3436BD}" srcId="{732FCEE9-CBC5-40B3-B837-B0388FC4FF19}" destId="{2C5A2ABB-3A35-4FD0-882E-361509DD4DA9}" srcOrd="2" destOrd="0" parTransId="{AAF50765-C4EB-453E-9C42-BDB87004DC85}" sibTransId="{88152429-2A89-4698-8FEF-79C4B9491045}"/>
    <dgm:cxn modelId="{8730DC26-5C0E-4542-8A8C-392B919C3351}" srcId="{732FCEE9-CBC5-40B3-B837-B0388FC4FF19}" destId="{A515C46F-C3C4-4946-A43E-AB9A56195A10}" srcOrd="0" destOrd="0" parTransId="{7C6E9303-C3AF-4D7D-ABFA-94E0751B47B2}" sibTransId="{49AB7493-3961-416C-8F6E-B1A53FD381A3}"/>
    <dgm:cxn modelId="{458866FB-3F9B-4030-B00E-715BDACBA82E}" type="presOf" srcId="{2C5A2ABB-3A35-4FD0-882E-361509DD4DA9}" destId="{7DA442E3-0AEE-4C9F-A65B-16B2677FE7D7}" srcOrd="0" destOrd="0" presId="urn:microsoft.com/office/officeart/2005/8/layout/hProcess9"/>
    <dgm:cxn modelId="{99F58579-7ABC-49DC-A5E0-0F8CA72E0B9C}" type="presOf" srcId="{C5CB962F-3371-4C05-9E44-D40F88738D2D}" destId="{9EEC881F-3EC3-4CD1-A34E-8E606B0D3A23}" srcOrd="0" destOrd="0" presId="urn:microsoft.com/office/officeart/2005/8/layout/hProcess9"/>
    <dgm:cxn modelId="{9285AD63-3DB6-4DF9-999E-52EC21D610D1}" type="presParOf" srcId="{57F609DD-8522-4560-B39F-20752D57A99F}" destId="{D44DB133-E6B3-4FE0-AF87-61B443926F69}" srcOrd="0" destOrd="0" presId="urn:microsoft.com/office/officeart/2005/8/layout/hProcess9"/>
    <dgm:cxn modelId="{8EDACC73-C9A5-47EB-9E63-8B0529CEE1D1}" type="presParOf" srcId="{57F609DD-8522-4560-B39F-20752D57A99F}" destId="{268B7535-6851-42E1-84C0-DECD0AB35667}" srcOrd="1" destOrd="0" presId="urn:microsoft.com/office/officeart/2005/8/layout/hProcess9"/>
    <dgm:cxn modelId="{7C0B30B2-AED3-40B7-B6A4-9D00AC1D67DB}" type="presParOf" srcId="{268B7535-6851-42E1-84C0-DECD0AB35667}" destId="{D3D1ED62-9F4A-4683-AFFF-9FBE863BC3C9}" srcOrd="0" destOrd="0" presId="urn:microsoft.com/office/officeart/2005/8/layout/hProcess9"/>
    <dgm:cxn modelId="{EB66EF94-4591-43AB-9B1D-BA7B3CF6EDD4}" type="presParOf" srcId="{268B7535-6851-42E1-84C0-DECD0AB35667}" destId="{05708564-0782-47AB-8D94-88A7F5DE8BA4}" srcOrd="1" destOrd="0" presId="urn:microsoft.com/office/officeart/2005/8/layout/hProcess9"/>
    <dgm:cxn modelId="{E96EAC61-9648-4F00-8A82-8C3652420C85}" type="presParOf" srcId="{268B7535-6851-42E1-84C0-DECD0AB35667}" destId="{9EEC881F-3EC3-4CD1-A34E-8E606B0D3A23}" srcOrd="2" destOrd="0" presId="urn:microsoft.com/office/officeart/2005/8/layout/hProcess9"/>
    <dgm:cxn modelId="{D6C62309-BE76-4E42-96D8-23CC01118F99}" type="presParOf" srcId="{268B7535-6851-42E1-84C0-DECD0AB35667}" destId="{53E9768E-B94F-45C7-8D3E-EFFA6DE5075D}" srcOrd="3" destOrd="0" presId="urn:microsoft.com/office/officeart/2005/8/layout/hProcess9"/>
    <dgm:cxn modelId="{3E393CBA-56DA-4B32-B43F-8059C349B8F5}" type="presParOf" srcId="{268B7535-6851-42E1-84C0-DECD0AB35667}" destId="{7DA442E3-0AEE-4C9F-A65B-16B2677FE7D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1D74B0-2330-4F62-AC7F-DE759F2948B4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B54BA53B-364A-46C3-BF36-48BBB36F003D}">
      <dgm:prSet phldrT="[Texto]"/>
      <dgm:spPr/>
      <dgm:t>
        <a:bodyPr/>
        <a:lstStyle/>
        <a:p>
          <a:r>
            <a:rPr lang="es-ES" b="1" dirty="0" smtClean="0"/>
            <a:t>Herramienta</a:t>
          </a:r>
          <a:endParaRPr lang="es-ES" b="1" dirty="0"/>
        </a:p>
      </dgm:t>
    </dgm:pt>
    <dgm:pt modelId="{8716BEA9-3583-4220-A297-ACD185F84725}" type="parTrans" cxnId="{821A5815-A7E7-41D3-B4FD-230B94F93889}">
      <dgm:prSet/>
      <dgm:spPr/>
      <dgm:t>
        <a:bodyPr/>
        <a:lstStyle/>
        <a:p>
          <a:endParaRPr lang="es-ES"/>
        </a:p>
      </dgm:t>
    </dgm:pt>
    <dgm:pt modelId="{D7A63831-282C-4246-871D-4AF438F51960}" type="sibTrans" cxnId="{821A5815-A7E7-41D3-B4FD-230B94F93889}">
      <dgm:prSet/>
      <dgm:spPr/>
      <dgm:t>
        <a:bodyPr/>
        <a:lstStyle/>
        <a:p>
          <a:endParaRPr lang="es-ES"/>
        </a:p>
      </dgm:t>
    </dgm:pt>
    <dgm:pt modelId="{517E15A6-2B52-4851-8A58-2C400B0E4117}">
      <dgm:prSet phldrT="[Texto]"/>
      <dgm:spPr/>
      <dgm:t>
        <a:bodyPr/>
        <a:lstStyle/>
        <a:p>
          <a:r>
            <a:rPr lang="es-ES" dirty="0" smtClean="0"/>
            <a:t>Instalación de todos los módulos.</a:t>
          </a:r>
          <a:endParaRPr lang="es-ES" dirty="0"/>
        </a:p>
      </dgm:t>
    </dgm:pt>
    <dgm:pt modelId="{7DC3BD4C-6326-45AD-8E56-34DBAA153203}" type="parTrans" cxnId="{EA23CE66-6805-419A-9D4A-682912E783DD}">
      <dgm:prSet/>
      <dgm:spPr/>
      <dgm:t>
        <a:bodyPr/>
        <a:lstStyle/>
        <a:p>
          <a:endParaRPr lang="es-ES"/>
        </a:p>
      </dgm:t>
    </dgm:pt>
    <dgm:pt modelId="{DAFAC380-BDA3-434C-AF73-AAC4C41C178E}" type="sibTrans" cxnId="{EA23CE66-6805-419A-9D4A-682912E783DD}">
      <dgm:prSet/>
      <dgm:spPr/>
      <dgm:t>
        <a:bodyPr/>
        <a:lstStyle/>
        <a:p>
          <a:endParaRPr lang="es-ES"/>
        </a:p>
      </dgm:t>
    </dgm:pt>
    <dgm:pt modelId="{CE5BB7FA-D97D-455F-B4C1-69B86A6113A4}">
      <dgm:prSet phldrT="[Texto]"/>
      <dgm:spPr/>
      <dgm:t>
        <a:bodyPr/>
        <a:lstStyle/>
        <a:p>
          <a:r>
            <a:rPr lang="es-ES" dirty="0" smtClean="0"/>
            <a:t>Parametrización.</a:t>
          </a:r>
          <a:endParaRPr lang="es-ES" dirty="0"/>
        </a:p>
      </dgm:t>
    </dgm:pt>
    <dgm:pt modelId="{B1B94794-18EF-4BD1-B689-FFB5B60D1B55}" type="parTrans" cxnId="{929B8FE6-AA91-4FF2-8ABE-06368DA835FD}">
      <dgm:prSet/>
      <dgm:spPr/>
      <dgm:t>
        <a:bodyPr/>
        <a:lstStyle/>
        <a:p>
          <a:endParaRPr lang="es-ES"/>
        </a:p>
      </dgm:t>
    </dgm:pt>
    <dgm:pt modelId="{C2788160-8493-4121-8AF2-0C279FCC510B}" type="sibTrans" cxnId="{929B8FE6-AA91-4FF2-8ABE-06368DA835FD}">
      <dgm:prSet/>
      <dgm:spPr/>
      <dgm:t>
        <a:bodyPr/>
        <a:lstStyle/>
        <a:p>
          <a:endParaRPr lang="es-ES"/>
        </a:p>
      </dgm:t>
    </dgm:pt>
    <dgm:pt modelId="{93486449-D6AD-451E-A654-D91A297C8485}">
      <dgm:prSet phldrT="[Texto]"/>
      <dgm:spPr/>
      <dgm:t>
        <a:bodyPr/>
        <a:lstStyle/>
        <a:p>
          <a:r>
            <a:rPr lang="es-ES" b="1" dirty="0" smtClean="0"/>
            <a:t>Mantenimiento y Servidor</a:t>
          </a:r>
          <a:endParaRPr lang="es-ES" b="1" dirty="0"/>
        </a:p>
      </dgm:t>
    </dgm:pt>
    <dgm:pt modelId="{3C1ECFE4-DEB3-47FF-ADCF-035952A7FB3F}" type="parTrans" cxnId="{86AE195D-37F6-4593-B445-BDE276A3776A}">
      <dgm:prSet/>
      <dgm:spPr/>
      <dgm:t>
        <a:bodyPr/>
        <a:lstStyle/>
        <a:p>
          <a:endParaRPr lang="es-ES"/>
        </a:p>
      </dgm:t>
    </dgm:pt>
    <dgm:pt modelId="{D28975B3-F566-4AE6-BAA7-7C47300507B3}" type="sibTrans" cxnId="{86AE195D-37F6-4593-B445-BDE276A3776A}">
      <dgm:prSet/>
      <dgm:spPr/>
      <dgm:t>
        <a:bodyPr/>
        <a:lstStyle/>
        <a:p>
          <a:endParaRPr lang="es-ES"/>
        </a:p>
      </dgm:t>
    </dgm:pt>
    <dgm:pt modelId="{7AA796DE-8062-403F-ACAD-F3CAF7C76171}">
      <dgm:prSet phldrT="[Texto]"/>
      <dgm:spPr/>
      <dgm:t>
        <a:bodyPr/>
        <a:lstStyle/>
        <a:p>
          <a:r>
            <a:rPr lang="es-ES" dirty="0" smtClean="0"/>
            <a:t>Apoyo al funcionamiento de la herramienta. </a:t>
          </a:r>
          <a:endParaRPr lang="es-ES" dirty="0"/>
        </a:p>
      </dgm:t>
    </dgm:pt>
    <dgm:pt modelId="{C9824B5F-7D02-4324-96D3-567089ED51F9}" type="parTrans" cxnId="{E465901E-B7EC-4430-BC40-17CA3383B3E0}">
      <dgm:prSet/>
      <dgm:spPr/>
      <dgm:t>
        <a:bodyPr/>
        <a:lstStyle/>
        <a:p>
          <a:endParaRPr lang="es-ES"/>
        </a:p>
      </dgm:t>
    </dgm:pt>
    <dgm:pt modelId="{F627FDE8-8BA5-4EBD-88E1-1942F75230CD}" type="sibTrans" cxnId="{E465901E-B7EC-4430-BC40-17CA3383B3E0}">
      <dgm:prSet/>
      <dgm:spPr/>
      <dgm:t>
        <a:bodyPr/>
        <a:lstStyle/>
        <a:p>
          <a:endParaRPr lang="es-ES"/>
        </a:p>
      </dgm:t>
    </dgm:pt>
    <dgm:pt modelId="{281EAE8F-D52F-48F8-BCDA-A480F4874016}">
      <dgm:prSet phldrT="[Texto]"/>
      <dgm:spPr/>
      <dgm:t>
        <a:bodyPr/>
        <a:lstStyle/>
        <a:p>
          <a:r>
            <a:rPr lang="es-ES" dirty="0" smtClean="0"/>
            <a:t>Espacio en la nube para guardar información.</a:t>
          </a:r>
          <a:endParaRPr lang="es-ES" dirty="0"/>
        </a:p>
      </dgm:t>
    </dgm:pt>
    <dgm:pt modelId="{00F46EE0-E595-4C6E-823C-91A4DA7AB284}" type="parTrans" cxnId="{EC8C1F5C-C550-4FC8-B657-2DB655421425}">
      <dgm:prSet/>
      <dgm:spPr/>
      <dgm:t>
        <a:bodyPr/>
        <a:lstStyle/>
        <a:p>
          <a:endParaRPr lang="es-ES"/>
        </a:p>
      </dgm:t>
    </dgm:pt>
    <dgm:pt modelId="{0FC0311B-C34D-4CDA-A893-1DBAD04152F7}" type="sibTrans" cxnId="{EC8C1F5C-C550-4FC8-B657-2DB655421425}">
      <dgm:prSet/>
      <dgm:spPr/>
      <dgm:t>
        <a:bodyPr/>
        <a:lstStyle/>
        <a:p>
          <a:endParaRPr lang="es-ES"/>
        </a:p>
      </dgm:t>
    </dgm:pt>
    <dgm:pt modelId="{F299CEDB-BC6B-462B-AA11-11CD8B2D566A}">
      <dgm:prSet phldrT="[Texto]"/>
      <dgm:spPr/>
      <dgm:t>
        <a:bodyPr/>
        <a:lstStyle/>
        <a:p>
          <a:r>
            <a:rPr lang="es-ES" dirty="0" smtClean="0"/>
            <a:t>Capacitación.</a:t>
          </a:r>
          <a:endParaRPr lang="es-ES" dirty="0"/>
        </a:p>
      </dgm:t>
    </dgm:pt>
    <dgm:pt modelId="{884B0EDA-6251-4316-8A69-E41206E5784F}" type="parTrans" cxnId="{EC6DCD11-CD08-4C45-9333-678F68590940}">
      <dgm:prSet/>
      <dgm:spPr/>
      <dgm:t>
        <a:bodyPr/>
        <a:lstStyle/>
        <a:p>
          <a:endParaRPr lang="es-ES"/>
        </a:p>
      </dgm:t>
    </dgm:pt>
    <dgm:pt modelId="{9B6750D1-3AC2-471A-8611-C00A7E595A2F}" type="sibTrans" cxnId="{EC6DCD11-CD08-4C45-9333-678F68590940}">
      <dgm:prSet/>
      <dgm:spPr/>
      <dgm:t>
        <a:bodyPr/>
        <a:lstStyle/>
        <a:p>
          <a:endParaRPr lang="es-ES"/>
        </a:p>
      </dgm:t>
    </dgm:pt>
    <dgm:pt modelId="{3EC420BD-3547-48FB-87E3-F3C3FC683E22}" type="pres">
      <dgm:prSet presAssocID="{A31D74B0-2330-4F62-AC7F-DE759F2948B4}" presName="Name0" presStyleCnt="0">
        <dgm:presLayoutVars>
          <dgm:dir/>
          <dgm:animLvl val="lvl"/>
          <dgm:resizeHandles val="exact"/>
        </dgm:presLayoutVars>
      </dgm:prSet>
      <dgm:spPr/>
    </dgm:pt>
    <dgm:pt modelId="{58557103-2909-4779-90C4-A2B789FF13B7}" type="pres">
      <dgm:prSet presAssocID="{B54BA53B-364A-46C3-BF36-48BBB36F003D}" presName="composite" presStyleCnt="0"/>
      <dgm:spPr/>
    </dgm:pt>
    <dgm:pt modelId="{4343FEE0-6C37-47B7-BC49-E0211312A270}" type="pres">
      <dgm:prSet presAssocID="{B54BA53B-364A-46C3-BF36-48BBB36F003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0BC375-F426-4480-B370-39E128A0BFC3}" type="pres">
      <dgm:prSet presAssocID="{B54BA53B-364A-46C3-BF36-48BBB36F003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CE5363-30B4-4FC9-A7A3-2046431856CA}" type="pres">
      <dgm:prSet presAssocID="{D7A63831-282C-4246-871D-4AF438F51960}" presName="space" presStyleCnt="0"/>
      <dgm:spPr/>
    </dgm:pt>
    <dgm:pt modelId="{2386F369-164A-4E49-A72A-CC8B605954D3}" type="pres">
      <dgm:prSet presAssocID="{93486449-D6AD-451E-A654-D91A297C8485}" presName="composite" presStyleCnt="0"/>
      <dgm:spPr/>
    </dgm:pt>
    <dgm:pt modelId="{4D508DA8-C8C9-4C6D-8C43-093B01752570}" type="pres">
      <dgm:prSet presAssocID="{93486449-D6AD-451E-A654-D91A297C848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0CFF75-F38C-41C1-A415-10801F1FF033}" type="pres">
      <dgm:prSet presAssocID="{93486449-D6AD-451E-A654-D91A297C848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C6DCD11-CD08-4C45-9333-678F68590940}" srcId="{B54BA53B-364A-46C3-BF36-48BBB36F003D}" destId="{F299CEDB-BC6B-462B-AA11-11CD8B2D566A}" srcOrd="2" destOrd="0" parTransId="{884B0EDA-6251-4316-8A69-E41206E5784F}" sibTransId="{9B6750D1-3AC2-471A-8611-C00A7E595A2F}"/>
    <dgm:cxn modelId="{BD4A8CD8-FA97-4B58-8759-863E5A43EB9B}" type="presOf" srcId="{93486449-D6AD-451E-A654-D91A297C8485}" destId="{4D508DA8-C8C9-4C6D-8C43-093B01752570}" srcOrd="0" destOrd="0" presId="urn:microsoft.com/office/officeart/2005/8/layout/hList1"/>
    <dgm:cxn modelId="{7B3ABD17-61C7-4ADB-8930-6A38151FC13C}" type="presOf" srcId="{517E15A6-2B52-4851-8A58-2C400B0E4117}" destId="{EE0BC375-F426-4480-B370-39E128A0BFC3}" srcOrd="0" destOrd="0" presId="urn:microsoft.com/office/officeart/2005/8/layout/hList1"/>
    <dgm:cxn modelId="{86AE195D-37F6-4593-B445-BDE276A3776A}" srcId="{A31D74B0-2330-4F62-AC7F-DE759F2948B4}" destId="{93486449-D6AD-451E-A654-D91A297C8485}" srcOrd="1" destOrd="0" parTransId="{3C1ECFE4-DEB3-47FF-ADCF-035952A7FB3F}" sibTransId="{D28975B3-F566-4AE6-BAA7-7C47300507B3}"/>
    <dgm:cxn modelId="{30060220-E119-4BE7-AE1A-8E2F65F9340B}" type="presOf" srcId="{7AA796DE-8062-403F-ACAD-F3CAF7C76171}" destId="{660CFF75-F38C-41C1-A415-10801F1FF033}" srcOrd="0" destOrd="0" presId="urn:microsoft.com/office/officeart/2005/8/layout/hList1"/>
    <dgm:cxn modelId="{EA23CE66-6805-419A-9D4A-682912E783DD}" srcId="{B54BA53B-364A-46C3-BF36-48BBB36F003D}" destId="{517E15A6-2B52-4851-8A58-2C400B0E4117}" srcOrd="0" destOrd="0" parTransId="{7DC3BD4C-6326-45AD-8E56-34DBAA153203}" sibTransId="{DAFAC380-BDA3-434C-AF73-AAC4C41C178E}"/>
    <dgm:cxn modelId="{8E7C4094-00D8-4952-91A5-96F745438C8B}" type="presOf" srcId="{CE5BB7FA-D97D-455F-B4C1-69B86A6113A4}" destId="{EE0BC375-F426-4480-B370-39E128A0BFC3}" srcOrd="0" destOrd="1" presId="urn:microsoft.com/office/officeart/2005/8/layout/hList1"/>
    <dgm:cxn modelId="{04FF406F-FC57-4CDF-95C8-3B2F9088835A}" type="presOf" srcId="{B54BA53B-364A-46C3-BF36-48BBB36F003D}" destId="{4343FEE0-6C37-47B7-BC49-E0211312A270}" srcOrd="0" destOrd="0" presId="urn:microsoft.com/office/officeart/2005/8/layout/hList1"/>
    <dgm:cxn modelId="{821A5815-A7E7-41D3-B4FD-230B94F93889}" srcId="{A31D74B0-2330-4F62-AC7F-DE759F2948B4}" destId="{B54BA53B-364A-46C3-BF36-48BBB36F003D}" srcOrd="0" destOrd="0" parTransId="{8716BEA9-3583-4220-A297-ACD185F84725}" sibTransId="{D7A63831-282C-4246-871D-4AF438F51960}"/>
    <dgm:cxn modelId="{EC8C1F5C-C550-4FC8-B657-2DB655421425}" srcId="{93486449-D6AD-451E-A654-D91A297C8485}" destId="{281EAE8F-D52F-48F8-BCDA-A480F4874016}" srcOrd="1" destOrd="0" parTransId="{00F46EE0-E595-4C6E-823C-91A4DA7AB284}" sibTransId="{0FC0311B-C34D-4CDA-A893-1DBAD04152F7}"/>
    <dgm:cxn modelId="{C5FE6BCF-C883-44EF-A495-0D4F377C692E}" type="presOf" srcId="{281EAE8F-D52F-48F8-BCDA-A480F4874016}" destId="{660CFF75-F38C-41C1-A415-10801F1FF033}" srcOrd="0" destOrd="1" presId="urn:microsoft.com/office/officeart/2005/8/layout/hList1"/>
    <dgm:cxn modelId="{C232DBEB-153B-45C1-A773-636D247D903A}" type="presOf" srcId="{A31D74B0-2330-4F62-AC7F-DE759F2948B4}" destId="{3EC420BD-3547-48FB-87E3-F3C3FC683E22}" srcOrd="0" destOrd="0" presId="urn:microsoft.com/office/officeart/2005/8/layout/hList1"/>
    <dgm:cxn modelId="{929B8FE6-AA91-4FF2-8ABE-06368DA835FD}" srcId="{B54BA53B-364A-46C3-BF36-48BBB36F003D}" destId="{CE5BB7FA-D97D-455F-B4C1-69B86A6113A4}" srcOrd="1" destOrd="0" parTransId="{B1B94794-18EF-4BD1-B689-FFB5B60D1B55}" sibTransId="{C2788160-8493-4121-8AF2-0C279FCC510B}"/>
    <dgm:cxn modelId="{E465901E-B7EC-4430-BC40-17CA3383B3E0}" srcId="{93486449-D6AD-451E-A654-D91A297C8485}" destId="{7AA796DE-8062-403F-ACAD-F3CAF7C76171}" srcOrd="0" destOrd="0" parTransId="{C9824B5F-7D02-4324-96D3-567089ED51F9}" sibTransId="{F627FDE8-8BA5-4EBD-88E1-1942F75230CD}"/>
    <dgm:cxn modelId="{3861E078-90E9-4108-AD0A-0EED5EB7C712}" type="presOf" srcId="{F299CEDB-BC6B-462B-AA11-11CD8B2D566A}" destId="{EE0BC375-F426-4480-B370-39E128A0BFC3}" srcOrd="0" destOrd="2" presId="urn:microsoft.com/office/officeart/2005/8/layout/hList1"/>
    <dgm:cxn modelId="{B59888CB-4F70-493D-A6B1-27D9F9C66E63}" type="presParOf" srcId="{3EC420BD-3547-48FB-87E3-F3C3FC683E22}" destId="{58557103-2909-4779-90C4-A2B789FF13B7}" srcOrd="0" destOrd="0" presId="urn:microsoft.com/office/officeart/2005/8/layout/hList1"/>
    <dgm:cxn modelId="{4F779C23-04C2-4F76-90E9-F9FE5A42B8FE}" type="presParOf" srcId="{58557103-2909-4779-90C4-A2B789FF13B7}" destId="{4343FEE0-6C37-47B7-BC49-E0211312A270}" srcOrd="0" destOrd="0" presId="urn:microsoft.com/office/officeart/2005/8/layout/hList1"/>
    <dgm:cxn modelId="{9113E22E-1331-43DB-AA74-21357B604C4C}" type="presParOf" srcId="{58557103-2909-4779-90C4-A2B789FF13B7}" destId="{EE0BC375-F426-4480-B370-39E128A0BFC3}" srcOrd="1" destOrd="0" presId="urn:microsoft.com/office/officeart/2005/8/layout/hList1"/>
    <dgm:cxn modelId="{551C575A-1002-4398-82B4-202981613307}" type="presParOf" srcId="{3EC420BD-3547-48FB-87E3-F3C3FC683E22}" destId="{1CCE5363-30B4-4FC9-A7A3-2046431856CA}" srcOrd="1" destOrd="0" presId="urn:microsoft.com/office/officeart/2005/8/layout/hList1"/>
    <dgm:cxn modelId="{79BD66B6-9CC0-442A-9493-BCD223252733}" type="presParOf" srcId="{3EC420BD-3547-48FB-87E3-F3C3FC683E22}" destId="{2386F369-164A-4E49-A72A-CC8B605954D3}" srcOrd="2" destOrd="0" presId="urn:microsoft.com/office/officeart/2005/8/layout/hList1"/>
    <dgm:cxn modelId="{59BEBD21-82C8-4DD5-BBDA-7B00B92380E6}" type="presParOf" srcId="{2386F369-164A-4E49-A72A-CC8B605954D3}" destId="{4D508DA8-C8C9-4C6D-8C43-093B01752570}" srcOrd="0" destOrd="0" presId="urn:microsoft.com/office/officeart/2005/8/layout/hList1"/>
    <dgm:cxn modelId="{9292C25E-718C-47DD-AE22-64F7A36EF019}" type="presParOf" srcId="{2386F369-164A-4E49-A72A-CC8B605954D3}" destId="{660CFF75-F38C-41C1-A415-10801F1FF03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811B67-D738-4B09-98DE-89F4991DD83F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DB2DE3D-D361-464F-9421-1BB8BAC16340}">
      <dgm:prSet phldrT="[Texto]"/>
      <dgm:spPr/>
      <dgm:t>
        <a:bodyPr/>
        <a:lstStyle/>
        <a:p>
          <a:r>
            <a:rPr lang="es-ES" b="1" dirty="0" smtClean="0"/>
            <a:t>INVERSIÓN</a:t>
          </a:r>
          <a:endParaRPr lang="es-ES" b="1" dirty="0"/>
        </a:p>
      </dgm:t>
    </dgm:pt>
    <dgm:pt modelId="{B33F0F2F-C926-41A8-94CA-619DD756FFD5}" type="parTrans" cxnId="{D5DA4E1B-5BA6-4DBB-8825-E9F7D28439CC}">
      <dgm:prSet/>
      <dgm:spPr/>
      <dgm:t>
        <a:bodyPr/>
        <a:lstStyle/>
        <a:p>
          <a:endParaRPr lang="es-ES"/>
        </a:p>
      </dgm:t>
    </dgm:pt>
    <dgm:pt modelId="{5D5AE9E3-19BB-4B1F-B637-C362B481BFD2}" type="sibTrans" cxnId="{D5DA4E1B-5BA6-4DBB-8825-E9F7D28439CC}">
      <dgm:prSet/>
      <dgm:spPr/>
      <dgm:t>
        <a:bodyPr/>
        <a:lstStyle/>
        <a:p>
          <a:endParaRPr lang="es-ES"/>
        </a:p>
      </dgm:t>
    </dgm:pt>
    <dgm:pt modelId="{45439B1B-35CE-4418-B313-EFB6B8900A83}">
      <dgm:prSet phldrT="[Texto]"/>
      <dgm:spPr/>
      <dgm:t>
        <a:bodyPr/>
        <a:lstStyle/>
        <a:p>
          <a:r>
            <a:rPr lang="es-ES" dirty="0" smtClean="0"/>
            <a:t>Herramienta</a:t>
          </a:r>
          <a:endParaRPr lang="es-ES" dirty="0"/>
        </a:p>
      </dgm:t>
    </dgm:pt>
    <dgm:pt modelId="{F98F76C0-8DC6-4723-9458-277A42EF671C}" type="parTrans" cxnId="{9CF47DEF-4EAF-4887-A29D-356960741318}">
      <dgm:prSet/>
      <dgm:spPr/>
      <dgm:t>
        <a:bodyPr/>
        <a:lstStyle/>
        <a:p>
          <a:endParaRPr lang="es-ES"/>
        </a:p>
      </dgm:t>
    </dgm:pt>
    <dgm:pt modelId="{A651D036-5102-41E7-8016-1DEC683916D9}" type="sibTrans" cxnId="{9CF47DEF-4EAF-4887-A29D-356960741318}">
      <dgm:prSet/>
      <dgm:spPr/>
      <dgm:t>
        <a:bodyPr/>
        <a:lstStyle/>
        <a:p>
          <a:endParaRPr lang="es-ES"/>
        </a:p>
      </dgm:t>
    </dgm:pt>
    <dgm:pt modelId="{56D6A39C-12D1-419E-8BA4-F30418543841}">
      <dgm:prSet phldrT="[Texto]"/>
      <dgm:spPr/>
      <dgm:t>
        <a:bodyPr/>
        <a:lstStyle/>
        <a:p>
          <a:r>
            <a:rPr lang="es-ES" dirty="0" smtClean="0"/>
            <a:t>1 a 15 </a:t>
          </a:r>
          <a:r>
            <a:rPr lang="es-ES" dirty="0" err="1" smtClean="0"/>
            <a:t>dep</a:t>
          </a:r>
          <a:r>
            <a:rPr lang="es-ES" dirty="0" smtClean="0"/>
            <a:t>: $700</a:t>
          </a:r>
        </a:p>
        <a:p>
          <a:r>
            <a:rPr lang="es-ES" dirty="0" smtClean="0"/>
            <a:t>1 a 30 </a:t>
          </a:r>
          <a:r>
            <a:rPr lang="es-ES" dirty="0" err="1" smtClean="0"/>
            <a:t>dep</a:t>
          </a:r>
          <a:r>
            <a:rPr lang="es-ES" dirty="0" smtClean="0"/>
            <a:t>: $ 1400</a:t>
          </a:r>
        </a:p>
        <a:p>
          <a:r>
            <a:rPr lang="es-ES" dirty="0" smtClean="0"/>
            <a:t>30 a 80 </a:t>
          </a:r>
          <a:r>
            <a:rPr lang="es-ES" dirty="0" err="1" smtClean="0"/>
            <a:t>dep</a:t>
          </a:r>
          <a:r>
            <a:rPr lang="es-ES" dirty="0" smtClean="0"/>
            <a:t>: $2500</a:t>
          </a:r>
        </a:p>
        <a:p>
          <a:r>
            <a:rPr lang="es-ES" dirty="0" smtClean="0"/>
            <a:t>Más de 100 </a:t>
          </a:r>
          <a:r>
            <a:rPr lang="es-ES" dirty="0" err="1" smtClean="0"/>
            <a:t>dep</a:t>
          </a:r>
          <a:r>
            <a:rPr lang="es-ES" dirty="0" smtClean="0"/>
            <a:t>: 3200</a:t>
          </a:r>
          <a:endParaRPr lang="es-ES" dirty="0"/>
        </a:p>
      </dgm:t>
    </dgm:pt>
    <dgm:pt modelId="{202BA245-8FA1-49D6-AE07-9CECFE365A70}" type="parTrans" cxnId="{9775AE19-43D8-420F-939B-99E45C255456}">
      <dgm:prSet/>
      <dgm:spPr/>
      <dgm:t>
        <a:bodyPr/>
        <a:lstStyle/>
        <a:p>
          <a:endParaRPr lang="es-ES"/>
        </a:p>
      </dgm:t>
    </dgm:pt>
    <dgm:pt modelId="{65DF1ACF-CB72-4335-A1C3-EDF3231D860D}" type="sibTrans" cxnId="{9775AE19-43D8-420F-939B-99E45C255456}">
      <dgm:prSet/>
      <dgm:spPr/>
      <dgm:t>
        <a:bodyPr/>
        <a:lstStyle/>
        <a:p>
          <a:endParaRPr lang="es-ES"/>
        </a:p>
      </dgm:t>
    </dgm:pt>
    <dgm:pt modelId="{2BFB1BFB-FA94-4ECD-AE49-681616972BA2}">
      <dgm:prSet phldrT="[Texto]"/>
      <dgm:spPr>
        <a:solidFill>
          <a:srgbClr val="7030A0"/>
        </a:solidFill>
      </dgm:spPr>
      <dgm:t>
        <a:bodyPr/>
        <a:lstStyle/>
        <a:p>
          <a:r>
            <a:rPr lang="es-ES" dirty="0" smtClean="0"/>
            <a:t>Mantenimiento</a:t>
          </a:r>
          <a:endParaRPr lang="es-ES" dirty="0"/>
        </a:p>
      </dgm:t>
    </dgm:pt>
    <dgm:pt modelId="{46859B6F-0597-4B3E-89CD-6FF47A76BC04}" type="parTrans" cxnId="{E46E5583-808F-4E31-91C8-921C7A83BEEE}">
      <dgm:prSet/>
      <dgm:spPr/>
      <dgm:t>
        <a:bodyPr/>
        <a:lstStyle/>
        <a:p>
          <a:endParaRPr lang="es-ES"/>
        </a:p>
      </dgm:t>
    </dgm:pt>
    <dgm:pt modelId="{F5B6FFE9-986E-44DC-9F30-077C09C952DC}" type="sibTrans" cxnId="{E46E5583-808F-4E31-91C8-921C7A83BEEE}">
      <dgm:prSet/>
      <dgm:spPr/>
      <dgm:t>
        <a:bodyPr/>
        <a:lstStyle/>
        <a:p>
          <a:endParaRPr lang="es-ES"/>
        </a:p>
      </dgm:t>
    </dgm:pt>
    <dgm:pt modelId="{EB7F1E7B-53D0-4543-85D6-31DC4777CDDF}">
      <dgm:prSet phldrT="[Texto]"/>
      <dgm:spPr>
        <a:solidFill>
          <a:schemeClr val="tx1">
            <a:lumMod val="50000"/>
          </a:schemeClr>
        </a:solidFill>
      </dgm:spPr>
      <dgm:t>
        <a:bodyPr/>
        <a:lstStyle/>
        <a:p>
          <a:r>
            <a:rPr lang="es-ES" dirty="0" smtClean="0"/>
            <a:t>1 a 15 </a:t>
          </a:r>
          <a:r>
            <a:rPr lang="es-ES" dirty="0" err="1" smtClean="0"/>
            <a:t>dep</a:t>
          </a:r>
          <a:r>
            <a:rPr lang="es-ES" dirty="0" smtClean="0"/>
            <a:t>: $30</a:t>
          </a:r>
        </a:p>
        <a:p>
          <a:r>
            <a:rPr lang="es-ES" dirty="0" smtClean="0"/>
            <a:t>1 a 30 </a:t>
          </a:r>
          <a:r>
            <a:rPr lang="es-ES" dirty="0" err="1" smtClean="0"/>
            <a:t>dep</a:t>
          </a:r>
          <a:r>
            <a:rPr lang="es-ES" dirty="0" smtClean="0"/>
            <a:t>: $ 50</a:t>
          </a:r>
        </a:p>
        <a:p>
          <a:r>
            <a:rPr lang="es-ES" dirty="0" smtClean="0"/>
            <a:t>30 a 80 </a:t>
          </a:r>
          <a:r>
            <a:rPr lang="es-ES" dirty="0" err="1" smtClean="0"/>
            <a:t>dep</a:t>
          </a:r>
          <a:r>
            <a:rPr lang="es-ES" dirty="0" smtClean="0"/>
            <a:t>: $100</a:t>
          </a:r>
        </a:p>
        <a:p>
          <a:r>
            <a:rPr lang="es-ES" dirty="0" smtClean="0"/>
            <a:t>Más de 100 </a:t>
          </a:r>
          <a:r>
            <a:rPr lang="es-ES" dirty="0" err="1" smtClean="0"/>
            <a:t>dep</a:t>
          </a:r>
          <a:r>
            <a:rPr lang="es-ES" dirty="0" smtClean="0"/>
            <a:t>: $150</a:t>
          </a:r>
          <a:endParaRPr lang="es-ES" dirty="0"/>
        </a:p>
      </dgm:t>
    </dgm:pt>
    <dgm:pt modelId="{7F83F155-B4A2-47D4-BC74-C983FFB5CA71}" type="parTrans" cxnId="{1E3B3D1B-2FB4-4ED1-A9B9-6ADC18BC6499}">
      <dgm:prSet/>
      <dgm:spPr/>
      <dgm:t>
        <a:bodyPr/>
        <a:lstStyle/>
        <a:p>
          <a:endParaRPr lang="es-ES"/>
        </a:p>
      </dgm:t>
    </dgm:pt>
    <dgm:pt modelId="{8BB6A6A3-9B77-449A-87C3-A7D4733ED20F}" type="sibTrans" cxnId="{1E3B3D1B-2FB4-4ED1-A9B9-6ADC18BC6499}">
      <dgm:prSet/>
      <dgm:spPr/>
      <dgm:t>
        <a:bodyPr/>
        <a:lstStyle/>
        <a:p>
          <a:endParaRPr lang="es-ES"/>
        </a:p>
      </dgm:t>
    </dgm:pt>
    <dgm:pt modelId="{09869CFF-E2DF-4B32-96CE-0C9E8D6FF58A}" type="pres">
      <dgm:prSet presAssocID="{EC811B67-D738-4B09-98DE-89F4991DD83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A4E04E5-E80A-4CFE-B48D-3181E00591B0}" type="pres">
      <dgm:prSet presAssocID="{2DB2DE3D-D361-464F-9421-1BB8BAC16340}" presName="root1" presStyleCnt="0"/>
      <dgm:spPr/>
    </dgm:pt>
    <dgm:pt modelId="{9B94A88D-14AE-49EC-AF15-2A09160D14C8}" type="pres">
      <dgm:prSet presAssocID="{2DB2DE3D-D361-464F-9421-1BB8BAC1634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F3EA99-A449-4592-8CB1-AD2933D2B1E7}" type="pres">
      <dgm:prSet presAssocID="{2DB2DE3D-D361-464F-9421-1BB8BAC16340}" presName="level2hierChild" presStyleCnt="0"/>
      <dgm:spPr/>
    </dgm:pt>
    <dgm:pt modelId="{F8387C5A-007B-4E64-8406-D0F92EF32C02}" type="pres">
      <dgm:prSet presAssocID="{F98F76C0-8DC6-4723-9458-277A42EF671C}" presName="conn2-1" presStyleLbl="parChTrans1D2" presStyleIdx="0" presStyleCnt="2"/>
      <dgm:spPr/>
    </dgm:pt>
    <dgm:pt modelId="{2D750AA5-DC1A-4ED3-B877-247A0B82ACA3}" type="pres">
      <dgm:prSet presAssocID="{F98F76C0-8DC6-4723-9458-277A42EF671C}" presName="connTx" presStyleLbl="parChTrans1D2" presStyleIdx="0" presStyleCnt="2"/>
      <dgm:spPr/>
    </dgm:pt>
    <dgm:pt modelId="{328BBA14-E0DF-4FCC-8C68-811FF02A6CE5}" type="pres">
      <dgm:prSet presAssocID="{45439B1B-35CE-4418-B313-EFB6B8900A83}" presName="root2" presStyleCnt="0"/>
      <dgm:spPr/>
    </dgm:pt>
    <dgm:pt modelId="{D3579E65-0171-47F2-928A-AFEF9A3B4A33}" type="pres">
      <dgm:prSet presAssocID="{45439B1B-35CE-4418-B313-EFB6B8900A8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10B0F-F560-43A2-909B-538BF2494900}" type="pres">
      <dgm:prSet presAssocID="{45439B1B-35CE-4418-B313-EFB6B8900A83}" presName="level3hierChild" presStyleCnt="0"/>
      <dgm:spPr/>
    </dgm:pt>
    <dgm:pt modelId="{EB74E69D-9D80-4CBF-A1F1-203856834CE4}" type="pres">
      <dgm:prSet presAssocID="{202BA245-8FA1-49D6-AE07-9CECFE365A70}" presName="conn2-1" presStyleLbl="parChTrans1D3" presStyleIdx="0" presStyleCnt="2"/>
      <dgm:spPr/>
    </dgm:pt>
    <dgm:pt modelId="{88C1BB46-6F90-4575-B42D-7CF5A2F5BC7D}" type="pres">
      <dgm:prSet presAssocID="{202BA245-8FA1-49D6-AE07-9CECFE365A70}" presName="connTx" presStyleLbl="parChTrans1D3" presStyleIdx="0" presStyleCnt="2"/>
      <dgm:spPr/>
    </dgm:pt>
    <dgm:pt modelId="{FA156D26-5AC6-4451-B415-639CF6E2F47E}" type="pres">
      <dgm:prSet presAssocID="{56D6A39C-12D1-419E-8BA4-F30418543841}" presName="root2" presStyleCnt="0"/>
      <dgm:spPr/>
    </dgm:pt>
    <dgm:pt modelId="{766195AE-C629-4B97-8784-A60EC12E3984}" type="pres">
      <dgm:prSet presAssocID="{56D6A39C-12D1-419E-8BA4-F30418543841}" presName="LevelTwoTextNode" presStyleLbl="node3" presStyleIdx="0" presStyleCnt="2" custScaleX="171043" custScaleY="170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137064-CC17-4AD9-86D1-FFCEC73705CC}" type="pres">
      <dgm:prSet presAssocID="{56D6A39C-12D1-419E-8BA4-F30418543841}" presName="level3hierChild" presStyleCnt="0"/>
      <dgm:spPr/>
    </dgm:pt>
    <dgm:pt modelId="{B992AFC3-BDDC-4F65-A755-CAA03EBB517F}" type="pres">
      <dgm:prSet presAssocID="{46859B6F-0597-4B3E-89CD-6FF47A76BC04}" presName="conn2-1" presStyleLbl="parChTrans1D2" presStyleIdx="1" presStyleCnt="2"/>
      <dgm:spPr/>
    </dgm:pt>
    <dgm:pt modelId="{7CB2B4B3-0AB0-480A-82AC-D13701DD7EB4}" type="pres">
      <dgm:prSet presAssocID="{46859B6F-0597-4B3E-89CD-6FF47A76BC04}" presName="connTx" presStyleLbl="parChTrans1D2" presStyleIdx="1" presStyleCnt="2"/>
      <dgm:spPr/>
    </dgm:pt>
    <dgm:pt modelId="{26884DBE-2E1C-48AB-BDA5-3F6274CC73BD}" type="pres">
      <dgm:prSet presAssocID="{2BFB1BFB-FA94-4ECD-AE49-681616972BA2}" presName="root2" presStyleCnt="0"/>
      <dgm:spPr/>
    </dgm:pt>
    <dgm:pt modelId="{912B0D1A-2066-4A88-98F9-EA53E58CB502}" type="pres">
      <dgm:prSet presAssocID="{2BFB1BFB-FA94-4ECD-AE49-681616972BA2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7031E0-B3B4-4E24-B853-C029BD111FF9}" type="pres">
      <dgm:prSet presAssocID="{2BFB1BFB-FA94-4ECD-AE49-681616972BA2}" presName="level3hierChild" presStyleCnt="0"/>
      <dgm:spPr/>
    </dgm:pt>
    <dgm:pt modelId="{87551FAC-2FCB-4961-8028-9F68CCE9D344}" type="pres">
      <dgm:prSet presAssocID="{7F83F155-B4A2-47D4-BC74-C983FFB5CA71}" presName="conn2-1" presStyleLbl="parChTrans1D3" presStyleIdx="1" presStyleCnt="2"/>
      <dgm:spPr/>
    </dgm:pt>
    <dgm:pt modelId="{26BC8627-6FB8-4EB7-A851-395403FF2C83}" type="pres">
      <dgm:prSet presAssocID="{7F83F155-B4A2-47D4-BC74-C983FFB5CA71}" presName="connTx" presStyleLbl="parChTrans1D3" presStyleIdx="1" presStyleCnt="2"/>
      <dgm:spPr/>
    </dgm:pt>
    <dgm:pt modelId="{9E5B8348-2B0D-4A9D-8708-A893251995A6}" type="pres">
      <dgm:prSet presAssocID="{EB7F1E7B-53D0-4543-85D6-31DC4777CDDF}" presName="root2" presStyleCnt="0"/>
      <dgm:spPr/>
    </dgm:pt>
    <dgm:pt modelId="{8F04DB42-78BC-4B3F-AABA-F0FEF131B808}" type="pres">
      <dgm:prSet presAssocID="{EB7F1E7B-53D0-4543-85D6-31DC4777CDDF}" presName="LevelTwoTextNode" presStyleLbl="node3" presStyleIdx="1" presStyleCnt="2" custScaleX="164992" custScaleY="155794" custLinFactNeighborX="53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30687C-5900-4265-BB34-528B243A4EC2}" type="pres">
      <dgm:prSet presAssocID="{EB7F1E7B-53D0-4543-85D6-31DC4777CDDF}" presName="level3hierChild" presStyleCnt="0"/>
      <dgm:spPr/>
    </dgm:pt>
  </dgm:ptLst>
  <dgm:cxnLst>
    <dgm:cxn modelId="{9775AE19-43D8-420F-939B-99E45C255456}" srcId="{45439B1B-35CE-4418-B313-EFB6B8900A83}" destId="{56D6A39C-12D1-419E-8BA4-F30418543841}" srcOrd="0" destOrd="0" parTransId="{202BA245-8FA1-49D6-AE07-9CECFE365A70}" sibTransId="{65DF1ACF-CB72-4335-A1C3-EDF3231D860D}"/>
    <dgm:cxn modelId="{33360B67-AFD7-411E-901D-14223985C16D}" type="presOf" srcId="{7F83F155-B4A2-47D4-BC74-C983FFB5CA71}" destId="{87551FAC-2FCB-4961-8028-9F68CCE9D344}" srcOrd="0" destOrd="0" presId="urn:microsoft.com/office/officeart/2005/8/layout/hierarchy2"/>
    <dgm:cxn modelId="{188B85DD-FF69-481F-933A-9DBDD364002F}" type="presOf" srcId="{56D6A39C-12D1-419E-8BA4-F30418543841}" destId="{766195AE-C629-4B97-8784-A60EC12E3984}" srcOrd="0" destOrd="0" presId="urn:microsoft.com/office/officeart/2005/8/layout/hierarchy2"/>
    <dgm:cxn modelId="{3AD773D9-BC10-4C94-9E08-7669E2C9B8BF}" type="presOf" srcId="{202BA245-8FA1-49D6-AE07-9CECFE365A70}" destId="{EB74E69D-9D80-4CBF-A1F1-203856834CE4}" srcOrd="0" destOrd="0" presId="urn:microsoft.com/office/officeart/2005/8/layout/hierarchy2"/>
    <dgm:cxn modelId="{9F5EEE9C-23CC-4DF7-8853-6DE2A14A9C6C}" type="presOf" srcId="{F98F76C0-8DC6-4723-9458-277A42EF671C}" destId="{2D750AA5-DC1A-4ED3-B877-247A0B82ACA3}" srcOrd="1" destOrd="0" presId="urn:microsoft.com/office/officeart/2005/8/layout/hierarchy2"/>
    <dgm:cxn modelId="{E46E5583-808F-4E31-91C8-921C7A83BEEE}" srcId="{2DB2DE3D-D361-464F-9421-1BB8BAC16340}" destId="{2BFB1BFB-FA94-4ECD-AE49-681616972BA2}" srcOrd="1" destOrd="0" parTransId="{46859B6F-0597-4B3E-89CD-6FF47A76BC04}" sibTransId="{F5B6FFE9-986E-44DC-9F30-077C09C952DC}"/>
    <dgm:cxn modelId="{458B62BE-7793-45E1-B58D-E30F2C1250C2}" type="presOf" srcId="{2BFB1BFB-FA94-4ECD-AE49-681616972BA2}" destId="{912B0D1A-2066-4A88-98F9-EA53E58CB502}" srcOrd="0" destOrd="0" presId="urn:microsoft.com/office/officeart/2005/8/layout/hierarchy2"/>
    <dgm:cxn modelId="{BBCDEBFD-9DBB-4F52-A172-18713F086651}" type="presOf" srcId="{EB7F1E7B-53D0-4543-85D6-31DC4777CDDF}" destId="{8F04DB42-78BC-4B3F-AABA-F0FEF131B808}" srcOrd="0" destOrd="0" presId="urn:microsoft.com/office/officeart/2005/8/layout/hierarchy2"/>
    <dgm:cxn modelId="{1E3B3D1B-2FB4-4ED1-A9B9-6ADC18BC6499}" srcId="{2BFB1BFB-FA94-4ECD-AE49-681616972BA2}" destId="{EB7F1E7B-53D0-4543-85D6-31DC4777CDDF}" srcOrd="0" destOrd="0" parTransId="{7F83F155-B4A2-47D4-BC74-C983FFB5CA71}" sibTransId="{8BB6A6A3-9B77-449A-87C3-A7D4733ED20F}"/>
    <dgm:cxn modelId="{AC6F2960-9EA6-4444-9F5A-CB54A5D8D44A}" type="presOf" srcId="{45439B1B-35CE-4418-B313-EFB6B8900A83}" destId="{D3579E65-0171-47F2-928A-AFEF9A3B4A33}" srcOrd="0" destOrd="0" presId="urn:microsoft.com/office/officeart/2005/8/layout/hierarchy2"/>
    <dgm:cxn modelId="{6FDA5B64-88D5-4F61-8EE6-05D57EE9B350}" type="presOf" srcId="{202BA245-8FA1-49D6-AE07-9CECFE365A70}" destId="{88C1BB46-6F90-4575-B42D-7CF5A2F5BC7D}" srcOrd="1" destOrd="0" presId="urn:microsoft.com/office/officeart/2005/8/layout/hierarchy2"/>
    <dgm:cxn modelId="{45A496A4-AF12-4396-A589-A919755ABACB}" type="presOf" srcId="{46859B6F-0597-4B3E-89CD-6FF47A76BC04}" destId="{B992AFC3-BDDC-4F65-A755-CAA03EBB517F}" srcOrd="0" destOrd="0" presId="urn:microsoft.com/office/officeart/2005/8/layout/hierarchy2"/>
    <dgm:cxn modelId="{773EF3B5-1E9A-4DF9-90C0-59641E869D79}" type="presOf" srcId="{46859B6F-0597-4B3E-89CD-6FF47A76BC04}" destId="{7CB2B4B3-0AB0-480A-82AC-D13701DD7EB4}" srcOrd="1" destOrd="0" presId="urn:microsoft.com/office/officeart/2005/8/layout/hierarchy2"/>
    <dgm:cxn modelId="{3BAB22C5-F64B-46A3-A7CF-3DE99051D0E1}" type="presOf" srcId="{EC811B67-D738-4B09-98DE-89F4991DD83F}" destId="{09869CFF-E2DF-4B32-96CE-0C9E8D6FF58A}" srcOrd="0" destOrd="0" presId="urn:microsoft.com/office/officeart/2005/8/layout/hierarchy2"/>
    <dgm:cxn modelId="{9CF47DEF-4EAF-4887-A29D-356960741318}" srcId="{2DB2DE3D-D361-464F-9421-1BB8BAC16340}" destId="{45439B1B-35CE-4418-B313-EFB6B8900A83}" srcOrd="0" destOrd="0" parTransId="{F98F76C0-8DC6-4723-9458-277A42EF671C}" sibTransId="{A651D036-5102-41E7-8016-1DEC683916D9}"/>
    <dgm:cxn modelId="{D5DA4E1B-5BA6-4DBB-8825-E9F7D28439CC}" srcId="{EC811B67-D738-4B09-98DE-89F4991DD83F}" destId="{2DB2DE3D-D361-464F-9421-1BB8BAC16340}" srcOrd="0" destOrd="0" parTransId="{B33F0F2F-C926-41A8-94CA-619DD756FFD5}" sibTransId="{5D5AE9E3-19BB-4B1F-B637-C362B481BFD2}"/>
    <dgm:cxn modelId="{060F5F3B-3A79-4D70-A156-7B78C059C596}" type="presOf" srcId="{7F83F155-B4A2-47D4-BC74-C983FFB5CA71}" destId="{26BC8627-6FB8-4EB7-A851-395403FF2C83}" srcOrd="1" destOrd="0" presId="urn:microsoft.com/office/officeart/2005/8/layout/hierarchy2"/>
    <dgm:cxn modelId="{93A6B4C8-FFA4-481D-AD77-44209289A90D}" type="presOf" srcId="{2DB2DE3D-D361-464F-9421-1BB8BAC16340}" destId="{9B94A88D-14AE-49EC-AF15-2A09160D14C8}" srcOrd="0" destOrd="0" presId="urn:microsoft.com/office/officeart/2005/8/layout/hierarchy2"/>
    <dgm:cxn modelId="{50E6D0CF-DD0D-4DCD-836C-3B4D1A3553EC}" type="presOf" srcId="{F98F76C0-8DC6-4723-9458-277A42EF671C}" destId="{F8387C5A-007B-4E64-8406-D0F92EF32C02}" srcOrd="0" destOrd="0" presId="urn:microsoft.com/office/officeart/2005/8/layout/hierarchy2"/>
    <dgm:cxn modelId="{F7C03FBB-CEAC-47BE-AF5C-AA34FCFE469F}" type="presParOf" srcId="{09869CFF-E2DF-4B32-96CE-0C9E8D6FF58A}" destId="{AA4E04E5-E80A-4CFE-B48D-3181E00591B0}" srcOrd="0" destOrd="0" presId="urn:microsoft.com/office/officeart/2005/8/layout/hierarchy2"/>
    <dgm:cxn modelId="{90CF7F1C-1739-455A-9235-9CF258267DFD}" type="presParOf" srcId="{AA4E04E5-E80A-4CFE-B48D-3181E00591B0}" destId="{9B94A88D-14AE-49EC-AF15-2A09160D14C8}" srcOrd="0" destOrd="0" presId="urn:microsoft.com/office/officeart/2005/8/layout/hierarchy2"/>
    <dgm:cxn modelId="{4D007484-BEB5-4732-B96E-9688D26935FA}" type="presParOf" srcId="{AA4E04E5-E80A-4CFE-B48D-3181E00591B0}" destId="{86F3EA99-A449-4592-8CB1-AD2933D2B1E7}" srcOrd="1" destOrd="0" presId="urn:microsoft.com/office/officeart/2005/8/layout/hierarchy2"/>
    <dgm:cxn modelId="{96563142-925B-4716-B67A-57BEF0782DB2}" type="presParOf" srcId="{86F3EA99-A449-4592-8CB1-AD2933D2B1E7}" destId="{F8387C5A-007B-4E64-8406-D0F92EF32C02}" srcOrd="0" destOrd="0" presId="urn:microsoft.com/office/officeart/2005/8/layout/hierarchy2"/>
    <dgm:cxn modelId="{5648C9A0-98FC-4C75-9724-FB8680625608}" type="presParOf" srcId="{F8387C5A-007B-4E64-8406-D0F92EF32C02}" destId="{2D750AA5-DC1A-4ED3-B877-247A0B82ACA3}" srcOrd="0" destOrd="0" presId="urn:microsoft.com/office/officeart/2005/8/layout/hierarchy2"/>
    <dgm:cxn modelId="{0F67D837-D083-4263-81D9-CAAA5C057B63}" type="presParOf" srcId="{86F3EA99-A449-4592-8CB1-AD2933D2B1E7}" destId="{328BBA14-E0DF-4FCC-8C68-811FF02A6CE5}" srcOrd="1" destOrd="0" presId="urn:microsoft.com/office/officeart/2005/8/layout/hierarchy2"/>
    <dgm:cxn modelId="{4A279DED-CF4F-4BC4-9FD2-95A64DBFAB2C}" type="presParOf" srcId="{328BBA14-E0DF-4FCC-8C68-811FF02A6CE5}" destId="{D3579E65-0171-47F2-928A-AFEF9A3B4A33}" srcOrd="0" destOrd="0" presId="urn:microsoft.com/office/officeart/2005/8/layout/hierarchy2"/>
    <dgm:cxn modelId="{9DA41E71-AFD8-4F2A-8C75-465941C9A85D}" type="presParOf" srcId="{328BBA14-E0DF-4FCC-8C68-811FF02A6CE5}" destId="{02F10B0F-F560-43A2-909B-538BF2494900}" srcOrd="1" destOrd="0" presId="urn:microsoft.com/office/officeart/2005/8/layout/hierarchy2"/>
    <dgm:cxn modelId="{4ADB2677-4571-417E-ABF2-846FD221464E}" type="presParOf" srcId="{02F10B0F-F560-43A2-909B-538BF2494900}" destId="{EB74E69D-9D80-4CBF-A1F1-203856834CE4}" srcOrd="0" destOrd="0" presId="urn:microsoft.com/office/officeart/2005/8/layout/hierarchy2"/>
    <dgm:cxn modelId="{59BB721A-14D7-4BFD-BB85-2D10C8D397B1}" type="presParOf" srcId="{EB74E69D-9D80-4CBF-A1F1-203856834CE4}" destId="{88C1BB46-6F90-4575-B42D-7CF5A2F5BC7D}" srcOrd="0" destOrd="0" presId="urn:microsoft.com/office/officeart/2005/8/layout/hierarchy2"/>
    <dgm:cxn modelId="{1F6105D1-974A-4391-B928-F451882A07D3}" type="presParOf" srcId="{02F10B0F-F560-43A2-909B-538BF2494900}" destId="{FA156D26-5AC6-4451-B415-639CF6E2F47E}" srcOrd="1" destOrd="0" presId="urn:microsoft.com/office/officeart/2005/8/layout/hierarchy2"/>
    <dgm:cxn modelId="{4D22FBFE-5F96-48B3-B846-364CE94897E4}" type="presParOf" srcId="{FA156D26-5AC6-4451-B415-639CF6E2F47E}" destId="{766195AE-C629-4B97-8784-A60EC12E3984}" srcOrd="0" destOrd="0" presId="urn:microsoft.com/office/officeart/2005/8/layout/hierarchy2"/>
    <dgm:cxn modelId="{BBCEF10A-30C4-41EF-AAD5-04074781246B}" type="presParOf" srcId="{FA156D26-5AC6-4451-B415-639CF6E2F47E}" destId="{C9137064-CC17-4AD9-86D1-FFCEC73705CC}" srcOrd="1" destOrd="0" presId="urn:microsoft.com/office/officeart/2005/8/layout/hierarchy2"/>
    <dgm:cxn modelId="{70C76FAA-FD36-4E3D-B52D-24129B1200B0}" type="presParOf" srcId="{86F3EA99-A449-4592-8CB1-AD2933D2B1E7}" destId="{B992AFC3-BDDC-4F65-A755-CAA03EBB517F}" srcOrd="2" destOrd="0" presId="urn:microsoft.com/office/officeart/2005/8/layout/hierarchy2"/>
    <dgm:cxn modelId="{4474B87B-CB5D-4878-B011-D29BACD0120A}" type="presParOf" srcId="{B992AFC3-BDDC-4F65-A755-CAA03EBB517F}" destId="{7CB2B4B3-0AB0-480A-82AC-D13701DD7EB4}" srcOrd="0" destOrd="0" presId="urn:microsoft.com/office/officeart/2005/8/layout/hierarchy2"/>
    <dgm:cxn modelId="{FF503AB1-A64A-482E-8A6C-62FFA7B873A4}" type="presParOf" srcId="{86F3EA99-A449-4592-8CB1-AD2933D2B1E7}" destId="{26884DBE-2E1C-48AB-BDA5-3F6274CC73BD}" srcOrd="3" destOrd="0" presId="urn:microsoft.com/office/officeart/2005/8/layout/hierarchy2"/>
    <dgm:cxn modelId="{BC6BC4A9-DA2D-47CC-B1C2-82D602E137FB}" type="presParOf" srcId="{26884DBE-2E1C-48AB-BDA5-3F6274CC73BD}" destId="{912B0D1A-2066-4A88-98F9-EA53E58CB502}" srcOrd="0" destOrd="0" presId="urn:microsoft.com/office/officeart/2005/8/layout/hierarchy2"/>
    <dgm:cxn modelId="{4A858B6C-3F18-4D60-80BD-46FE19B25913}" type="presParOf" srcId="{26884DBE-2E1C-48AB-BDA5-3F6274CC73BD}" destId="{117031E0-B3B4-4E24-B853-C029BD111FF9}" srcOrd="1" destOrd="0" presId="urn:microsoft.com/office/officeart/2005/8/layout/hierarchy2"/>
    <dgm:cxn modelId="{CA8D1BA2-183C-48F3-816F-AA7466E281F8}" type="presParOf" srcId="{117031E0-B3B4-4E24-B853-C029BD111FF9}" destId="{87551FAC-2FCB-4961-8028-9F68CCE9D344}" srcOrd="0" destOrd="0" presId="urn:microsoft.com/office/officeart/2005/8/layout/hierarchy2"/>
    <dgm:cxn modelId="{0B5BEB08-F503-4092-8826-0BA69839E690}" type="presParOf" srcId="{87551FAC-2FCB-4961-8028-9F68CCE9D344}" destId="{26BC8627-6FB8-4EB7-A851-395403FF2C83}" srcOrd="0" destOrd="0" presId="urn:microsoft.com/office/officeart/2005/8/layout/hierarchy2"/>
    <dgm:cxn modelId="{8E74B0F7-F1C9-4775-A91E-431E6C210773}" type="presParOf" srcId="{117031E0-B3B4-4E24-B853-C029BD111FF9}" destId="{9E5B8348-2B0D-4A9D-8708-A893251995A6}" srcOrd="1" destOrd="0" presId="urn:microsoft.com/office/officeart/2005/8/layout/hierarchy2"/>
    <dgm:cxn modelId="{DCFF13C3-5077-4E47-8EDA-A7537C0638CA}" type="presParOf" srcId="{9E5B8348-2B0D-4A9D-8708-A893251995A6}" destId="{8F04DB42-78BC-4B3F-AABA-F0FEF131B808}" srcOrd="0" destOrd="0" presId="urn:microsoft.com/office/officeart/2005/8/layout/hierarchy2"/>
    <dgm:cxn modelId="{2E05DBF1-B387-426F-AB03-D59C74D8E45F}" type="presParOf" srcId="{9E5B8348-2B0D-4A9D-8708-A893251995A6}" destId="{E130687C-5900-4265-BB34-528B243A4EC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B4C38-D4F3-4A74-A68E-04389BE05C44}">
      <dsp:nvSpPr>
        <dsp:cNvPr id="0" name=""/>
        <dsp:cNvSpPr/>
      </dsp:nvSpPr>
      <dsp:spPr>
        <a:xfrm>
          <a:off x="3317797" y="1963130"/>
          <a:ext cx="1492405" cy="1492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PERFILES</a:t>
          </a:r>
          <a:endParaRPr lang="es-ES" sz="2000" b="1" kern="1200" dirty="0"/>
        </a:p>
      </dsp:txBody>
      <dsp:txXfrm>
        <a:off x="3536355" y="2181688"/>
        <a:ext cx="1055289" cy="1055289"/>
      </dsp:txXfrm>
    </dsp:sp>
    <dsp:sp modelId="{9680D1BD-8622-4D34-9F36-AC8B641909CA}">
      <dsp:nvSpPr>
        <dsp:cNvPr id="0" name=""/>
        <dsp:cNvSpPr/>
      </dsp:nvSpPr>
      <dsp:spPr>
        <a:xfrm rot="16200000">
          <a:off x="3838366" y="1720972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052718" y="1726216"/>
        <a:ext cx="22563" cy="22563"/>
      </dsp:txXfrm>
    </dsp:sp>
    <dsp:sp modelId="{B824817A-053A-4808-A15A-45B1913752AE}">
      <dsp:nvSpPr>
        <dsp:cNvPr id="0" name=""/>
        <dsp:cNvSpPr/>
      </dsp:nvSpPr>
      <dsp:spPr>
        <a:xfrm>
          <a:off x="3317797" y="19459"/>
          <a:ext cx="1492405" cy="14924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Administrador del Edificio</a:t>
          </a:r>
          <a:endParaRPr lang="es-ES" sz="1200" kern="1200" dirty="0"/>
        </a:p>
      </dsp:txBody>
      <dsp:txXfrm>
        <a:off x="3536355" y="238017"/>
        <a:ext cx="1055289" cy="1055289"/>
      </dsp:txXfrm>
    </dsp:sp>
    <dsp:sp modelId="{D7C91817-AA8C-4D09-9B72-C06D4207DACA}">
      <dsp:nvSpPr>
        <dsp:cNvPr id="0" name=""/>
        <dsp:cNvSpPr/>
      </dsp:nvSpPr>
      <dsp:spPr>
        <a:xfrm>
          <a:off x="4810202" y="2692808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024554" y="2698051"/>
        <a:ext cx="22563" cy="22563"/>
      </dsp:txXfrm>
    </dsp:sp>
    <dsp:sp modelId="{384A93BE-CBD1-4954-8A8E-9AECBF26FB53}">
      <dsp:nvSpPr>
        <dsp:cNvPr id="0" name=""/>
        <dsp:cNvSpPr/>
      </dsp:nvSpPr>
      <dsp:spPr>
        <a:xfrm>
          <a:off x="5261469" y="1963130"/>
          <a:ext cx="1492405" cy="149240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Propietarios</a:t>
          </a:r>
          <a:endParaRPr lang="es-ES" sz="1400" kern="1200" dirty="0"/>
        </a:p>
      </dsp:txBody>
      <dsp:txXfrm>
        <a:off x="5480027" y="2181688"/>
        <a:ext cx="1055289" cy="1055289"/>
      </dsp:txXfrm>
    </dsp:sp>
    <dsp:sp modelId="{82E2F88D-C734-4F35-9A1B-42980E0E0A74}">
      <dsp:nvSpPr>
        <dsp:cNvPr id="0" name=""/>
        <dsp:cNvSpPr/>
      </dsp:nvSpPr>
      <dsp:spPr>
        <a:xfrm rot="5400000">
          <a:off x="3838366" y="3664644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052718" y="3669887"/>
        <a:ext cx="22563" cy="22563"/>
      </dsp:txXfrm>
    </dsp:sp>
    <dsp:sp modelId="{1613788C-B019-4741-BF33-72F3CB8F0BB4}">
      <dsp:nvSpPr>
        <dsp:cNvPr id="0" name=""/>
        <dsp:cNvSpPr/>
      </dsp:nvSpPr>
      <dsp:spPr>
        <a:xfrm>
          <a:off x="3317797" y="3906802"/>
          <a:ext cx="1492405" cy="149240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Arrendatarios</a:t>
          </a:r>
          <a:endParaRPr lang="es-ES" sz="1200" kern="1200" dirty="0"/>
        </a:p>
      </dsp:txBody>
      <dsp:txXfrm>
        <a:off x="3536355" y="4125360"/>
        <a:ext cx="1055289" cy="1055289"/>
      </dsp:txXfrm>
    </dsp:sp>
    <dsp:sp modelId="{49BD6418-E8B1-41E8-8BCF-38D9604FFCD1}">
      <dsp:nvSpPr>
        <dsp:cNvPr id="0" name=""/>
        <dsp:cNvSpPr/>
      </dsp:nvSpPr>
      <dsp:spPr>
        <a:xfrm rot="10800000">
          <a:off x="2866530" y="2692808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3080882" y="2698051"/>
        <a:ext cx="22563" cy="22563"/>
      </dsp:txXfrm>
    </dsp:sp>
    <dsp:sp modelId="{BBF665D2-6C6B-4166-A358-ADD8B34A5008}">
      <dsp:nvSpPr>
        <dsp:cNvPr id="0" name=""/>
        <dsp:cNvSpPr/>
      </dsp:nvSpPr>
      <dsp:spPr>
        <a:xfrm>
          <a:off x="1374125" y="1963130"/>
          <a:ext cx="1492405" cy="149240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Directiva</a:t>
          </a:r>
          <a:endParaRPr lang="es-ES" sz="1400" kern="1200" dirty="0"/>
        </a:p>
      </dsp:txBody>
      <dsp:txXfrm>
        <a:off x="1592683" y="2181688"/>
        <a:ext cx="1055289" cy="1055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DB133-E6B3-4FE0-AF87-61B443926F69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D1ED62-9F4A-4683-AFFF-9FBE863BC3C9}">
      <dsp:nvSpPr>
        <dsp:cNvPr id="0" name=""/>
        <dsp:cNvSpPr/>
      </dsp:nvSpPr>
      <dsp:spPr>
        <a:xfrm>
          <a:off x="8731" y="1625600"/>
          <a:ext cx="2616200" cy="21674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Instalación de la herramienta</a:t>
          </a:r>
          <a:endParaRPr lang="es-ES" sz="2200" kern="1200" dirty="0"/>
        </a:p>
      </dsp:txBody>
      <dsp:txXfrm>
        <a:off x="114538" y="1731407"/>
        <a:ext cx="2404586" cy="1955852"/>
      </dsp:txXfrm>
    </dsp:sp>
    <dsp:sp modelId="{9EEC881F-3EC3-4CD1-A34E-8E606B0D3A23}">
      <dsp:nvSpPr>
        <dsp:cNvPr id="0" name=""/>
        <dsp:cNvSpPr/>
      </dsp:nvSpPr>
      <dsp:spPr>
        <a:xfrm>
          <a:off x="2755899" y="1625600"/>
          <a:ext cx="2616200" cy="2167466"/>
        </a:xfrm>
        <a:prstGeom prst="roundRect">
          <a:avLst/>
        </a:prstGeom>
        <a:solidFill>
          <a:schemeClr val="accent4">
            <a:hueOff val="-1747038"/>
            <a:satOff val="531"/>
            <a:lumOff val="39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Parametrización</a:t>
          </a:r>
          <a:endParaRPr lang="es-ES" sz="2200" kern="1200" dirty="0"/>
        </a:p>
      </dsp:txBody>
      <dsp:txXfrm>
        <a:off x="2861706" y="1731407"/>
        <a:ext cx="2404586" cy="1955852"/>
      </dsp:txXfrm>
    </dsp:sp>
    <dsp:sp modelId="{7DA442E3-0AEE-4C9F-A65B-16B2677FE7D7}">
      <dsp:nvSpPr>
        <dsp:cNvPr id="0" name=""/>
        <dsp:cNvSpPr/>
      </dsp:nvSpPr>
      <dsp:spPr>
        <a:xfrm>
          <a:off x="5503068" y="1625600"/>
          <a:ext cx="2616200" cy="2167466"/>
        </a:xfrm>
        <a:prstGeom prst="roundRect">
          <a:avLst/>
        </a:prstGeom>
        <a:solidFill>
          <a:schemeClr val="accent4">
            <a:hueOff val="-3494076"/>
            <a:satOff val="1062"/>
            <a:lumOff val="78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Capacitación.</a:t>
          </a:r>
          <a:endParaRPr lang="es-ES" sz="2200" kern="1200" dirty="0"/>
        </a:p>
      </dsp:txBody>
      <dsp:txXfrm>
        <a:off x="5608875" y="1731407"/>
        <a:ext cx="2404586" cy="19558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3FEE0-6C37-47B7-BC49-E0211312A270}">
      <dsp:nvSpPr>
        <dsp:cNvPr id="0" name=""/>
        <dsp:cNvSpPr/>
      </dsp:nvSpPr>
      <dsp:spPr>
        <a:xfrm>
          <a:off x="39" y="211475"/>
          <a:ext cx="3798093" cy="10892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b="1" kern="1200" dirty="0" smtClean="0"/>
            <a:t>Herramienta</a:t>
          </a:r>
          <a:endParaRPr lang="es-ES" sz="3000" b="1" kern="1200" dirty="0"/>
        </a:p>
      </dsp:txBody>
      <dsp:txXfrm>
        <a:off x="39" y="211475"/>
        <a:ext cx="3798093" cy="1089237"/>
      </dsp:txXfrm>
    </dsp:sp>
    <dsp:sp modelId="{EE0BC375-F426-4480-B370-39E128A0BFC3}">
      <dsp:nvSpPr>
        <dsp:cNvPr id="0" name=""/>
        <dsp:cNvSpPr/>
      </dsp:nvSpPr>
      <dsp:spPr>
        <a:xfrm>
          <a:off x="39" y="1300713"/>
          <a:ext cx="3798093" cy="390647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000" kern="1200" dirty="0" smtClean="0"/>
            <a:t>Instalación de todos los módulos.</a:t>
          </a:r>
          <a:endParaRPr lang="es-E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000" kern="1200" dirty="0" smtClean="0"/>
            <a:t>Parametrización.</a:t>
          </a:r>
          <a:endParaRPr lang="es-E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000" kern="1200" dirty="0" smtClean="0"/>
            <a:t>Capacitación.</a:t>
          </a:r>
          <a:endParaRPr lang="es-ES" sz="3000" kern="1200" dirty="0"/>
        </a:p>
      </dsp:txBody>
      <dsp:txXfrm>
        <a:off x="39" y="1300713"/>
        <a:ext cx="3798093" cy="3906478"/>
      </dsp:txXfrm>
    </dsp:sp>
    <dsp:sp modelId="{4D508DA8-C8C9-4C6D-8C43-093B01752570}">
      <dsp:nvSpPr>
        <dsp:cNvPr id="0" name=""/>
        <dsp:cNvSpPr/>
      </dsp:nvSpPr>
      <dsp:spPr>
        <a:xfrm>
          <a:off x="4329866" y="211475"/>
          <a:ext cx="3798093" cy="10892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b="1" kern="1200" dirty="0" smtClean="0"/>
            <a:t>Mantenimiento y Servidor</a:t>
          </a:r>
          <a:endParaRPr lang="es-ES" sz="3000" b="1" kern="1200" dirty="0"/>
        </a:p>
      </dsp:txBody>
      <dsp:txXfrm>
        <a:off x="4329866" y="211475"/>
        <a:ext cx="3798093" cy="1089237"/>
      </dsp:txXfrm>
    </dsp:sp>
    <dsp:sp modelId="{660CFF75-F38C-41C1-A415-10801F1FF033}">
      <dsp:nvSpPr>
        <dsp:cNvPr id="0" name=""/>
        <dsp:cNvSpPr/>
      </dsp:nvSpPr>
      <dsp:spPr>
        <a:xfrm>
          <a:off x="4329866" y="1300713"/>
          <a:ext cx="3798093" cy="390647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000" kern="1200" dirty="0" smtClean="0"/>
            <a:t>Apoyo al funcionamiento de la herramienta. </a:t>
          </a:r>
          <a:endParaRPr lang="es-E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000" kern="1200" dirty="0" smtClean="0"/>
            <a:t>Espacio en la nube para guardar información.</a:t>
          </a:r>
          <a:endParaRPr lang="es-ES" sz="3000" kern="1200" dirty="0"/>
        </a:p>
      </dsp:txBody>
      <dsp:txXfrm>
        <a:off x="4329866" y="1300713"/>
        <a:ext cx="3798093" cy="39064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4A88D-14AE-49EC-AF15-2A09160D14C8}">
      <dsp:nvSpPr>
        <dsp:cNvPr id="0" name=""/>
        <dsp:cNvSpPr/>
      </dsp:nvSpPr>
      <dsp:spPr>
        <a:xfrm>
          <a:off x="5322" y="2302718"/>
          <a:ext cx="2264275" cy="1132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INVERSIÓN</a:t>
          </a:r>
          <a:endParaRPr lang="es-ES" sz="1900" b="1" kern="1200" dirty="0"/>
        </a:p>
      </dsp:txBody>
      <dsp:txXfrm>
        <a:off x="38481" y="2335877"/>
        <a:ext cx="2197957" cy="1065819"/>
      </dsp:txXfrm>
    </dsp:sp>
    <dsp:sp modelId="{F8387C5A-007B-4E64-8406-D0F92EF32C02}">
      <dsp:nvSpPr>
        <dsp:cNvPr id="0" name=""/>
        <dsp:cNvSpPr/>
      </dsp:nvSpPr>
      <dsp:spPr>
        <a:xfrm rot="18716397">
          <a:off x="2044882" y="2346761"/>
          <a:ext cx="1355140" cy="36035"/>
        </a:xfrm>
        <a:custGeom>
          <a:avLst/>
          <a:gdLst/>
          <a:ahLst/>
          <a:cxnLst/>
          <a:rect l="0" t="0" r="0" b="0"/>
          <a:pathLst>
            <a:path>
              <a:moveTo>
                <a:pt x="0" y="18017"/>
              </a:moveTo>
              <a:lnTo>
                <a:pt x="1355140" y="1801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688574" y="2330900"/>
        <a:ext cx="67757" cy="67757"/>
      </dsp:txXfrm>
    </dsp:sp>
    <dsp:sp modelId="{D3579E65-0171-47F2-928A-AFEF9A3B4A33}">
      <dsp:nvSpPr>
        <dsp:cNvPr id="0" name=""/>
        <dsp:cNvSpPr/>
      </dsp:nvSpPr>
      <dsp:spPr>
        <a:xfrm>
          <a:off x="3175307" y="1294702"/>
          <a:ext cx="2264275" cy="11321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Herramienta</a:t>
          </a:r>
          <a:endParaRPr lang="es-ES" sz="2000" kern="1200" dirty="0"/>
        </a:p>
      </dsp:txBody>
      <dsp:txXfrm>
        <a:off x="3208466" y="1327861"/>
        <a:ext cx="2197957" cy="1065819"/>
      </dsp:txXfrm>
    </dsp:sp>
    <dsp:sp modelId="{EB74E69D-9D80-4CBF-A1F1-203856834CE4}">
      <dsp:nvSpPr>
        <dsp:cNvPr id="0" name=""/>
        <dsp:cNvSpPr/>
      </dsp:nvSpPr>
      <dsp:spPr>
        <a:xfrm>
          <a:off x="5439583" y="1842753"/>
          <a:ext cx="905710" cy="36035"/>
        </a:xfrm>
        <a:custGeom>
          <a:avLst/>
          <a:gdLst/>
          <a:ahLst/>
          <a:cxnLst/>
          <a:rect l="0" t="0" r="0" b="0"/>
          <a:pathLst>
            <a:path>
              <a:moveTo>
                <a:pt x="0" y="18017"/>
              </a:moveTo>
              <a:lnTo>
                <a:pt x="905710" y="18017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869795" y="1838128"/>
        <a:ext cx="45285" cy="45285"/>
      </dsp:txXfrm>
    </dsp:sp>
    <dsp:sp modelId="{766195AE-C629-4B97-8784-A60EC12E3984}">
      <dsp:nvSpPr>
        <dsp:cNvPr id="0" name=""/>
        <dsp:cNvSpPr/>
      </dsp:nvSpPr>
      <dsp:spPr>
        <a:xfrm>
          <a:off x="6345293" y="896461"/>
          <a:ext cx="3872884" cy="19286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1 a 15 </a:t>
          </a:r>
          <a:r>
            <a:rPr lang="es-ES" sz="2000" kern="1200" dirty="0" err="1" smtClean="0"/>
            <a:t>dep</a:t>
          </a:r>
          <a:r>
            <a:rPr lang="es-ES" sz="2000" kern="1200" dirty="0" smtClean="0"/>
            <a:t>: $700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1 a 30 </a:t>
          </a:r>
          <a:r>
            <a:rPr lang="es-ES" sz="2000" kern="1200" dirty="0" err="1" smtClean="0"/>
            <a:t>dep</a:t>
          </a:r>
          <a:r>
            <a:rPr lang="es-ES" sz="2000" kern="1200" dirty="0" smtClean="0"/>
            <a:t>: $ 1400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30 a 80 </a:t>
          </a:r>
          <a:r>
            <a:rPr lang="es-ES" sz="2000" kern="1200" dirty="0" err="1" smtClean="0"/>
            <a:t>dep</a:t>
          </a:r>
          <a:r>
            <a:rPr lang="es-ES" sz="2000" kern="1200" dirty="0" smtClean="0"/>
            <a:t>: $2500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Más de 100 </a:t>
          </a:r>
          <a:r>
            <a:rPr lang="es-ES" sz="2000" kern="1200" dirty="0" err="1" smtClean="0"/>
            <a:t>dep</a:t>
          </a:r>
          <a:r>
            <a:rPr lang="es-ES" sz="2000" kern="1200" dirty="0" smtClean="0"/>
            <a:t>: 3200</a:t>
          </a:r>
          <a:endParaRPr lang="es-ES" sz="2000" kern="1200" dirty="0"/>
        </a:p>
      </dsp:txBody>
      <dsp:txXfrm>
        <a:off x="6401780" y="952948"/>
        <a:ext cx="3759910" cy="1815645"/>
      </dsp:txXfrm>
    </dsp:sp>
    <dsp:sp modelId="{B992AFC3-BDDC-4F65-A755-CAA03EBB517F}">
      <dsp:nvSpPr>
        <dsp:cNvPr id="0" name=""/>
        <dsp:cNvSpPr/>
      </dsp:nvSpPr>
      <dsp:spPr>
        <a:xfrm rot="2883603">
          <a:off x="2044882" y="3354777"/>
          <a:ext cx="1355140" cy="36035"/>
        </a:xfrm>
        <a:custGeom>
          <a:avLst/>
          <a:gdLst/>
          <a:ahLst/>
          <a:cxnLst/>
          <a:rect l="0" t="0" r="0" b="0"/>
          <a:pathLst>
            <a:path>
              <a:moveTo>
                <a:pt x="0" y="18017"/>
              </a:moveTo>
              <a:lnTo>
                <a:pt x="1355140" y="1801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688574" y="3338916"/>
        <a:ext cx="67757" cy="67757"/>
      </dsp:txXfrm>
    </dsp:sp>
    <dsp:sp modelId="{912B0D1A-2066-4A88-98F9-EA53E58CB502}">
      <dsp:nvSpPr>
        <dsp:cNvPr id="0" name=""/>
        <dsp:cNvSpPr/>
      </dsp:nvSpPr>
      <dsp:spPr>
        <a:xfrm>
          <a:off x="3175307" y="3310734"/>
          <a:ext cx="2264275" cy="1132137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Mantenimiento</a:t>
          </a:r>
          <a:endParaRPr lang="es-ES" sz="1900" kern="1200" dirty="0"/>
        </a:p>
      </dsp:txBody>
      <dsp:txXfrm>
        <a:off x="3208466" y="3343893"/>
        <a:ext cx="2197957" cy="1065819"/>
      </dsp:txXfrm>
    </dsp:sp>
    <dsp:sp modelId="{87551FAC-2FCB-4961-8028-9F68CCE9D344}">
      <dsp:nvSpPr>
        <dsp:cNvPr id="0" name=""/>
        <dsp:cNvSpPr/>
      </dsp:nvSpPr>
      <dsp:spPr>
        <a:xfrm>
          <a:off x="5439583" y="3858785"/>
          <a:ext cx="1027414" cy="36035"/>
        </a:xfrm>
        <a:custGeom>
          <a:avLst/>
          <a:gdLst/>
          <a:ahLst/>
          <a:cxnLst/>
          <a:rect l="0" t="0" r="0" b="0"/>
          <a:pathLst>
            <a:path>
              <a:moveTo>
                <a:pt x="0" y="18017"/>
              </a:moveTo>
              <a:lnTo>
                <a:pt x="1027414" y="18017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927605" y="3851117"/>
        <a:ext cx="51370" cy="51370"/>
      </dsp:txXfrm>
    </dsp:sp>
    <dsp:sp modelId="{8F04DB42-78BC-4B3F-AABA-F0FEF131B808}">
      <dsp:nvSpPr>
        <dsp:cNvPr id="0" name=""/>
        <dsp:cNvSpPr/>
      </dsp:nvSpPr>
      <dsp:spPr>
        <a:xfrm>
          <a:off x="6466998" y="2994901"/>
          <a:ext cx="3735873" cy="1763802"/>
        </a:xfrm>
        <a:prstGeom prst="roundRect">
          <a:avLst>
            <a:gd name="adj" fmla="val 10000"/>
          </a:avLst>
        </a:prstGeom>
        <a:solidFill>
          <a:schemeClr val="tx1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1 a 15 </a:t>
          </a:r>
          <a:r>
            <a:rPr lang="es-ES" sz="1900" kern="1200" dirty="0" err="1" smtClean="0"/>
            <a:t>dep</a:t>
          </a:r>
          <a:r>
            <a:rPr lang="es-ES" sz="1900" kern="1200" dirty="0" smtClean="0"/>
            <a:t>: $30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1 a 30 </a:t>
          </a:r>
          <a:r>
            <a:rPr lang="es-ES" sz="1900" kern="1200" dirty="0" err="1" smtClean="0"/>
            <a:t>dep</a:t>
          </a:r>
          <a:r>
            <a:rPr lang="es-ES" sz="1900" kern="1200" dirty="0" smtClean="0"/>
            <a:t>: $ 50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30 a 80 </a:t>
          </a:r>
          <a:r>
            <a:rPr lang="es-ES" sz="1900" kern="1200" dirty="0" err="1" smtClean="0"/>
            <a:t>dep</a:t>
          </a:r>
          <a:r>
            <a:rPr lang="es-ES" sz="1900" kern="1200" dirty="0" smtClean="0"/>
            <a:t>: $100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Más de 100 </a:t>
          </a:r>
          <a:r>
            <a:rPr lang="es-ES" sz="1900" kern="1200" dirty="0" err="1" smtClean="0"/>
            <a:t>dep</a:t>
          </a:r>
          <a:r>
            <a:rPr lang="es-ES" sz="1900" kern="1200" dirty="0" smtClean="0"/>
            <a:t>: $150</a:t>
          </a:r>
          <a:endParaRPr lang="es-ES" sz="1900" kern="1200" dirty="0"/>
        </a:p>
      </dsp:txBody>
      <dsp:txXfrm>
        <a:off x="6518658" y="3046561"/>
        <a:ext cx="3632553" cy="1660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E752-3086-D841-ACF4-9F0A4A20F5D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7E5DC-86B4-1D4F-A3E4-898F2FB2AC4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52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4AA6-09BF-B94D-9241-CAD73946B82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6F15-3816-504C-9C2B-2FB775AA75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68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4AA6-09BF-B94D-9241-CAD73946B82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6F15-3816-504C-9C2B-2FB775AA75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4AA6-09BF-B94D-9241-CAD73946B82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6F15-3816-504C-9C2B-2FB775AA75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7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4AA6-09BF-B94D-9241-CAD73946B82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6F15-3816-504C-9C2B-2FB775AA7575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5698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4AA6-09BF-B94D-9241-CAD73946B82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6F15-3816-504C-9C2B-2FB775AA75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00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4AA6-09BF-B94D-9241-CAD73946B82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6F15-3816-504C-9C2B-2FB775AA75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54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4AA6-09BF-B94D-9241-CAD73946B82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6F15-3816-504C-9C2B-2FB775AA75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49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4AA6-09BF-B94D-9241-CAD73946B82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6F15-3816-504C-9C2B-2FB775AA75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21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4AA6-09BF-B94D-9241-CAD73946B82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6F15-3816-504C-9C2B-2FB775AA75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07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01622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4AA6-09BF-B94D-9241-CAD73946B82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6F15-3816-504C-9C2B-2FB775AA75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0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4AA6-09BF-B94D-9241-CAD73946B82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6F15-3816-504C-9C2B-2FB775AA75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4AA6-09BF-B94D-9241-CAD73946B82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6F15-3816-504C-9C2B-2FB775AA75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8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4AA6-09BF-B94D-9241-CAD73946B82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6F15-3816-504C-9C2B-2FB775AA75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67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4AA6-09BF-B94D-9241-CAD73946B82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6F15-3816-504C-9C2B-2FB775AA75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5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4AA6-09BF-B94D-9241-CAD73946B82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6F15-3816-504C-9C2B-2FB775AA75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8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4AA6-09BF-B94D-9241-CAD73946B82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6F15-3816-504C-9C2B-2FB775AA75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0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4AA6-09BF-B94D-9241-CAD73946B82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6F15-3816-504C-9C2B-2FB775AA75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0444AA6-09BF-B94D-9241-CAD73946B82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16F15-3816-504C-9C2B-2FB775AA75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29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  <p:sldLayoutId id="2147484190" r:id="rId12"/>
    <p:sldLayoutId id="2147484191" r:id="rId13"/>
    <p:sldLayoutId id="2147484192" r:id="rId14"/>
    <p:sldLayoutId id="2147484193" r:id="rId15"/>
    <p:sldLayoutId id="2147484194" r:id="rId16"/>
    <p:sldLayoutId id="2147484195" r:id="rId17"/>
    <p:sldLayoutId id="214748419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5D6D2B-F566-424E-BC0A-91C03B3D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074" y="959841"/>
            <a:ext cx="5141920" cy="437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466"/>
          <p:cNvSpPr>
            <a:spLocks/>
          </p:cNvSpPr>
          <p:nvPr/>
        </p:nvSpPr>
        <p:spPr bwMode="auto">
          <a:xfrm>
            <a:off x="4315692" y="483167"/>
            <a:ext cx="356187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  <a:sym typeface="Bebas Neue" charset="0"/>
              </a:rPr>
              <a:t>¿</a:t>
            </a:r>
            <a:r>
              <a:rPr lang="en-US" sz="4400" b="1" dirty="0" smtClean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  <a:sym typeface="Bebas Neue" charset="0"/>
              </a:rPr>
              <a:t>INVERSIÓN</a:t>
            </a:r>
            <a:r>
              <a:rPr lang="en-US" sz="4400" b="1" dirty="0" smtClean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  <a:sym typeface="Bebas Neue" charset="0"/>
              </a:rPr>
              <a:t>?</a:t>
            </a:r>
            <a:endParaRPr lang="en-US" sz="4400" b="1" dirty="0">
              <a:solidFill>
                <a:schemeClr val="tx2"/>
              </a:solidFill>
              <a:latin typeface="+mj-lt"/>
              <a:ea typeface="ＭＳ Ｐゴシック" charset="0"/>
              <a:cs typeface="ＭＳ Ｐゴシック" charset="0"/>
              <a:sym typeface="Bebas Neue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07186991"/>
              </p:ext>
            </p:extLst>
          </p:nvPr>
        </p:nvGraphicFramePr>
        <p:xfrm>
          <a:off x="984878" y="821721"/>
          <a:ext cx="10223500" cy="5655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18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466"/>
          <p:cNvSpPr>
            <a:spLocks/>
          </p:cNvSpPr>
          <p:nvPr/>
        </p:nvSpPr>
        <p:spPr bwMode="auto">
          <a:xfrm>
            <a:off x="3799529" y="2301670"/>
            <a:ext cx="4594206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  <a:sym typeface="Bebas Neue" charset="0"/>
              </a:rPr>
              <a:t>GRACIAS</a:t>
            </a:r>
            <a:endParaRPr lang="en-US" sz="8000" b="1" dirty="0">
              <a:solidFill>
                <a:schemeClr val="tx2"/>
              </a:solidFill>
              <a:latin typeface="+mj-lt"/>
              <a:ea typeface="ＭＳ Ｐゴシック" charset="0"/>
              <a:cs typeface="ＭＳ Ｐゴシック" charset="0"/>
              <a:sym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70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766065" y="5167109"/>
            <a:ext cx="1709086" cy="352386"/>
          </a:xfrm>
          <a:prstGeom prst="rect">
            <a:avLst/>
          </a:prstGeom>
        </p:spPr>
        <p:txBody>
          <a:bodyPr wrap="none" lIns="91422" tIns="45711" rIns="91422" bIns="45711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 b="1" dirty="0" err="1" smtClean="0">
                <a:ea typeface="Open Sans" panose="020B0606030504020204" pitchFamily="34" charset="0"/>
                <a:cs typeface="Roboto Regular" charset="0"/>
              </a:rPr>
              <a:t>Facturas</a:t>
            </a:r>
            <a:r>
              <a:rPr lang="en-US" sz="1300" b="1" dirty="0" smtClean="0">
                <a:ea typeface="Open Sans" panose="020B0606030504020204" pitchFamily="34" charset="0"/>
                <a:cs typeface="Roboto Regular" charset="0"/>
              </a:rPr>
              <a:t> </a:t>
            </a:r>
            <a:r>
              <a:rPr lang="en-US" sz="1300" b="1" dirty="0" err="1" smtClean="0">
                <a:ea typeface="Open Sans" panose="020B0606030504020204" pitchFamily="34" charset="0"/>
                <a:cs typeface="Roboto Regular" charset="0"/>
              </a:rPr>
              <a:t>atrasadas</a:t>
            </a:r>
            <a:endParaRPr lang="en-US" sz="1300" b="1" dirty="0">
              <a:ea typeface="Open Sans" panose="020B0606030504020204" pitchFamily="34" charset="0"/>
              <a:cs typeface="Roboto Regular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302663" y="1943856"/>
            <a:ext cx="2185178" cy="612457"/>
          </a:xfrm>
          <a:prstGeom prst="rect">
            <a:avLst/>
          </a:prstGeom>
        </p:spPr>
        <p:txBody>
          <a:bodyPr wrap="none" lIns="91422" tIns="45711" rIns="91422" bIns="45711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 b="1" dirty="0" err="1" smtClean="0">
                <a:ea typeface="Open Sans" panose="020B0606030504020204" pitchFamily="34" charset="0"/>
                <a:cs typeface="Roboto Regular" charset="0"/>
              </a:rPr>
              <a:t>Falta</a:t>
            </a:r>
            <a:r>
              <a:rPr lang="en-US" sz="1300" b="1" dirty="0" smtClean="0">
                <a:ea typeface="Open Sans" panose="020B0606030504020204" pitchFamily="34" charset="0"/>
                <a:cs typeface="Roboto Regular" charset="0"/>
              </a:rPr>
              <a:t> de </a:t>
            </a:r>
            <a:r>
              <a:rPr lang="en-US" sz="1300" b="1" dirty="0" err="1" smtClean="0">
                <a:ea typeface="Open Sans" panose="020B0606030504020204" pitchFamily="34" charset="0"/>
                <a:cs typeface="Roboto Regular" charset="0"/>
              </a:rPr>
              <a:t>conocimiento</a:t>
            </a:r>
            <a:endParaRPr lang="en-US" sz="1300" b="1" dirty="0" smtClean="0">
              <a:ea typeface="Open Sans" panose="020B0606030504020204" pitchFamily="34" charset="0"/>
              <a:cs typeface="Roboto Regular" charset="0"/>
            </a:endParaRPr>
          </a:p>
          <a:p>
            <a:pPr algn="ctr">
              <a:lnSpc>
                <a:spcPct val="130000"/>
              </a:lnSpc>
            </a:pPr>
            <a:r>
              <a:rPr lang="en-US" sz="1300" b="1" dirty="0" smtClean="0">
                <a:ea typeface="Open Sans" panose="020B0606030504020204" pitchFamily="34" charset="0"/>
                <a:cs typeface="Roboto Regular" charset="0"/>
              </a:rPr>
              <a:t>de la </a:t>
            </a:r>
            <a:r>
              <a:rPr lang="en-US" sz="1300" b="1" dirty="0" err="1" smtClean="0">
                <a:ea typeface="Open Sans" panose="020B0606030504020204" pitchFamily="34" charset="0"/>
                <a:cs typeface="Roboto Regular" charset="0"/>
              </a:rPr>
              <a:t>gestión</a:t>
            </a:r>
            <a:r>
              <a:rPr lang="en-US" sz="1300" b="1" dirty="0" smtClean="0">
                <a:ea typeface="Open Sans" panose="020B0606030504020204" pitchFamily="34" charset="0"/>
                <a:cs typeface="Roboto Regular" charset="0"/>
              </a:rPr>
              <a:t> del </a:t>
            </a:r>
            <a:r>
              <a:rPr lang="en-US" sz="1300" b="1" dirty="0" err="1" smtClean="0">
                <a:ea typeface="Open Sans" panose="020B0606030504020204" pitchFamily="34" charset="0"/>
                <a:cs typeface="Roboto Regular" charset="0"/>
              </a:rPr>
              <a:t>edificio</a:t>
            </a:r>
            <a:endParaRPr lang="en-US" sz="1300" b="1" dirty="0">
              <a:ea typeface="Open Sans" panose="020B0606030504020204" pitchFamily="34" charset="0"/>
              <a:cs typeface="Roboto Regular" charset="0"/>
            </a:endParaRPr>
          </a:p>
        </p:txBody>
      </p:sp>
      <p:sp>
        <p:nvSpPr>
          <p:cNvPr id="50" name="Freeform 162"/>
          <p:cNvSpPr>
            <a:spLocks noChangeArrowheads="1"/>
          </p:cNvSpPr>
          <p:nvPr/>
        </p:nvSpPr>
        <p:spPr bwMode="auto">
          <a:xfrm>
            <a:off x="10212708" y="1372590"/>
            <a:ext cx="540000" cy="540000"/>
          </a:xfrm>
          <a:custGeom>
            <a:avLst/>
            <a:gdLst>
              <a:gd name="T0" fmla="*/ 572 w 601"/>
              <a:gd name="T1" fmla="*/ 530 h 531"/>
              <a:gd name="T2" fmla="*/ 572 w 601"/>
              <a:gd name="T3" fmla="*/ 530 h 531"/>
              <a:gd name="T4" fmla="*/ 28 w 601"/>
              <a:gd name="T5" fmla="*/ 530 h 531"/>
              <a:gd name="T6" fmla="*/ 0 w 601"/>
              <a:gd name="T7" fmla="*/ 502 h 531"/>
              <a:gd name="T8" fmla="*/ 0 w 601"/>
              <a:gd name="T9" fmla="*/ 28 h 531"/>
              <a:gd name="T10" fmla="*/ 28 w 601"/>
              <a:gd name="T11" fmla="*/ 0 h 531"/>
              <a:gd name="T12" fmla="*/ 572 w 601"/>
              <a:gd name="T13" fmla="*/ 0 h 531"/>
              <a:gd name="T14" fmla="*/ 600 w 601"/>
              <a:gd name="T15" fmla="*/ 28 h 531"/>
              <a:gd name="T16" fmla="*/ 600 w 601"/>
              <a:gd name="T17" fmla="*/ 502 h 531"/>
              <a:gd name="T18" fmla="*/ 572 w 601"/>
              <a:gd name="T19" fmla="*/ 530 h 531"/>
              <a:gd name="T20" fmla="*/ 56 w 601"/>
              <a:gd name="T21" fmla="*/ 28 h 531"/>
              <a:gd name="T22" fmla="*/ 56 w 601"/>
              <a:gd name="T23" fmla="*/ 28 h 531"/>
              <a:gd name="T24" fmla="*/ 28 w 601"/>
              <a:gd name="T25" fmla="*/ 57 h 531"/>
              <a:gd name="T26" fmla="*/ 56 w 601"/>
              <a:gd name="T27" fmla="*/ 85 h 531"/>
              <a:gd name="T28" fmla="*/ 84 w 601"/>
              <a:gd name="T29" fmla="*/ 57 h 531"/>
              <a:gd name="T30" fmla="*/ 56 w 601"/>
              <a:gd name="T31" fmla="*/ 28 h 531"/>
              <a:gd name="T32" fmla="*/ 141 w 601"/>
              <a:gd name="T33" fmla="*/ 28 h 531"/>
              <a:gd name="T34" fmla="*/ 141 w 601"/>
              <a:gd name="T35" fmla="*/ 28 h 531"/>
              <a:gd name="T36" fmla="*/ 113 w 601"/>
              <a:gd name="T37" fmla="*/ 57 h 531"/>
              <a:gd name="T38" fmla="*/ 141 w 601"/>
              <a:gd name="T39" fmla="*/ 85 h 531"/>
              <a:gd name="T40" fmla="*/ 169 w 601"/>
              <a:gd name="T41" fmla="*/ 57 h 531"/>
              <a:gd name="T42" fmla="*/ 141 w 601"/>
              <a:gd name="T43" fmla="*/ 28 h 531"/>
              <a:gd name="T44" fmla="*/ 226 w 601"/>
              <a:gd name="T45" fmla="*/ 28 h 531"/>
              <a:gd name="T46" fmla="*/ 226 w 601"/>
              <a:gd name="T47" fmla="*/ 28 h 531"/>
              <a:gd name="T48" fmla="*/ 197 w 601"/>
              <a:gd name="T49" fmla="*/ 57 h 531"/>
              <a:gd name="T50" fmla="*/ 226 w 601"/>
              <a:gd name="T51" fmla="*/ 85 h 531"/>
              <a:gd name="T52" fmla="*/ 254 w 601"/>
              <a:gd name="T53" fmla="*/ 57 h 531"/>
              <a:gd name="T54" fmla="*/ 226 w 601"/>
              <a:gd name="T55" fmla="*/ 28 h 531"/>
              <a:gd name="T56" fmla="*/ 572 w 601"/>
              <a:gd name="T57" fmla="*/ 113 h 531"/>
              <a:gd name="T58" fmla="*/ 572 w 601"/>
              <a:gd name="T59" fmla="*/ 113 h 531"/>
              <a:gd name="T60" fmla="*/ 544 w 601"/>
              <a:gd name="T61" fmla="*/ 113 h 531"/>
              <a:gd name="T62" fmla="*/ 56 w 601"/>
              <a:gd name="T63" fmla="*/ 113 h 531"/>
              <a:gd name="T64" fmla="*/ 28 w 601"/>
              <a:gd name="T65" fmla="*/ 113 h 531"/>
              <a:gd name="T66" fmla="*/ 28 w 601"/>
              <a:gd name="T67" fmla="*/ 502 h 531"/>
              <a:gd name="T68" fmla="*/ 572 w 601"/>
              <a:gd name="T69" fmla="*/ 502 h 531"/>
              <a:gd name="T70" fmla="*/ 572 w 601"/>
              <a:gd name="T71" fmla="*/ 113 h 531"/>
              <a:gd name="T72" fmla="*/ 219 w 601"/>
              <a:gd name="T73" fmla="*/ 283 h 531"/>
              <a:gd name="T74" fmla="*/ 219 w 601"/>
              <a:gd name="T75" fmla="*/ 283 h 531"/>
              <a:gd name="T76" fmla="*/ 233 w 601"/>
              <a:gd name="T77" fmla="*/ 297 h 531"/>
              <a:gd name="T78" fmla="*/ 233 w 601"/>
              <a:gd name="T79" fmla="*/ 297 h 531"/>
              <a:gd name="T80" fmla="*/ 275 w 601"/>
              <a:gd name="T81" fmla="*/ 332 h 531"/>
              <a:gd name="T82" fmla="*/ 367 w 601"/>
              <a:gd name="T83" fmla="*/ 241 h 531"/>
              <a:gd name="T84" fmla="*/ 367 w 601"/>
              <a:gd name="T85" fmla="*/ 241 h 531"/>
              <a:gd name="T86" fmla="*/ 388 w 601"/>
              <a:gd name="T87" fmla="*/ 226 h 531"/>
              <a:gd name="T88" fmla="*/ 417 w 601"/>
              <a:gd name="T89" fmla="*/ 255 h 531"/>
              <a:gd name="T90" fmla="*/ 402 w 601"/>
              <a:gd name="T91" fmla="*/ 276 h 531"/>
              <a:gd name="T92" fmla="*/ 402 w 601"/>
              <a:gd name="T93" fmla="*/ 276 h 531"/>
              <a:gd name="T94" fmla="*/ 289 w 601"/>
              <a:gd name="T95" fmla="*/ 389 h 531"/>
              <a:gd name="T96" fmla="*/ 289 w 601"/>
              <a:gd name="T97" fmla="*/ 389 h 531"/>
              <a:gd name="T98" fmla="*/ 275 w 601"/>
              <a:gd name="T99" fmla="*/ 396 h 531"/>
              <a:gd name="T100" fmla="*/ 254 w 601"/>
              <a:gd name="T101" fmla="*/ 389 h 531"/>
              <a:gd name="T102" fmla="*/ 254 w 601"/>
              <a:gd name="T103" fmla="*/ 389 h 531"/>
              <a:gd name="T104" fmla="*/ 197 w 601"/>
              <a:gd name="T105" fmla="*/ 332 h 531"/>
              <a:gd name="T106" fmla="*/ 197 w 601"/>
              <a:gd name="T107" fmla="*/ 332 h 531"/>
              <a:gd name="T108" fmla="*/ 190 w 601"/>
              <a:gd name="T109" fmla="*/ 311 h 531"/>
              <a:gd name="T110" fmla="*/ 219 w 601"/>
              <a:gd name="T111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1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4"/>
                  <a:pt x="600" y="28"/>
                </a:cubicBezTo>
                <a:cubicBezTo>
                  <a:pt x="600" y="502"/>
                  <a:pt x="600" y="502"/>
                  <a:pt x="600" y="502"/>
                </a:cubicBezTo>
                <a:cubicBezTo>
                  <a:pt x="600" y="516"/>
                  <a:pt x="593" y="530"/>
                  <a:pt x="572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6" y="85"/>
                </a:cubicBezTo>
                <a:cubicBezTo>
                  <a:pt x="70" y="85"/>
                  <a:pt x="84" y="78"/>
                  <a:pt x="84" y="57"/>
                </a:cubicBezTo>
                <a:cubicBezTo>
                  <a:pt x="84" y="43"/>
                  <a:pt x="70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55" y="85"/>
                  <a:pt x="169" y="78"/>
                  <a:pt x="169" y="57"/>
                </a:cubicBezTo>
                <a:cubicBezTo>
                  <a:pt x="169" y="43"/>
                  <a:pt x="155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7" y="43"/>
                  <a:pt x="197" y="57"/>
                </a:cubicBezTo>
                <a:cubicBezTo>
                  <a:pt x="197" y="78"/>
                  <a:pt x="212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  <a:moveTo>
                  <a:pt x="219" y="283"/>
                </a:moveTo>
                <a:lnTo>
                  <a:pt x="219" y="283"/>
                </a:lnTo>
                <a:cubicBezTo>
                  <a:pt x="226" y="283"/>
                  <a:pt x="233" y="290"/>
                  <a:pt x="233" y="297"/>
                </a:cubicBezTo>
                <a:lnTo>
                  <a:pt x="233" y="297"/>
                </a:lnTo>
                <a:cubicBezTo>
                  <a:pt x="275" y="332"/>
                  <a:pt x="275" y="332"/>
                  <a:pt x="275" y="332"/>
                </a:cubicBezTo>
                <a:cubicBezTo>
                  <a:pt x="367" y="241"/>
                  <a:pt x="367" y="241"/>
                  <a:pt x="367" y="241"/>
                </a:cubicBezTo>
                <a:lnTo>
                  <a:pt x="367" y="241"/>
                </a:lnTo>
                <a:cubicBezTo>
                  <a:pt x="374" y="234"/>
                  <a:pt x="381" y="226"/>
                  <a:pt x="388" y="226"/>
                </a:cubicBezTo>
                <a:cubicBezTo>
                  <a:pt x="402" y="226"/>
                  <a:pt x="417" y="241"/>
                  <a:pt x="417" y="255"/>
                </a:cubicBezTo>
                <a:cubicBezTo>
                  <a:pt x="417" y="262"/>
                  <a:pt x="410" y="269"/>
                  <a:pt x="402" y="276"/>
                </a:cubicBezTo>
                <a:lnTo>
                  <a:pt x="402" y="276"/>
                </a:lnTo>
                <a:cubicBezTo>
                  <a:pt x="289" y="389"/>
                  <a:pt x="289" y="389"/>
                  <a:pt x="289" y="389"/>
                </a:cubicBezTo>
                <a:lnTo>
                  <a:pt x="289" y="389"/>
                </a:lnTo>
                <a:cubicBezTo>
                  <a:pt x="289" y="396"/>
                  <a:pt x="282" y="396"/>
                  <a:pt x="275" y="396"/>
                </a:cubicBezTo>
                <a:cubicBezTo>
                  <a:pt x="268" y="396"/>
                  <a:pt x="261" y="396"/>
                  <a:pt x="254" y="389"/>
                </a:cubicBezTo>
                <a:lnTo>
                  <a:pt x="254" y="389"/>
                </a:lnTo>
                <a:cubicBezTo>
                  <a:pt x="197" y="332"/>
                  <a:pt x="197" y="332"/>
                  <a:pt x="197" y="332"/>
                </a:cubicBezTo>
                <a:lnTo>
                  <a:pt x="197" y="332"/>
                </a:lnTo>
                <a:cubicBezTo>
                  <a:pt x="190" y="325"/>
                  <a:pt x="190" y="318"/>
                  <a:pt x="190" y="311"/>
                </a:cubicBezTo>
                <a:cubicBezTo>
                  <a:pt x="190" y="297"/>
                  <a:pt x="197" y="283"/>
                  <a:pt x="219" y="28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900">
              <a:latin typeface="Roboto Light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682572" y="3442283"/>
            <a:ext cx="1425355" cy="352386"/>
          </a:xfrm>
          <a:prstGeom prst="rect">
            <a:avLst/>
          </a:prstGeom>
        </p:spPr>
        <p:txBody>
          <a:bodyPr wrap="none" lIns="91422" tIns="45711" rIns="91422" bIns="45711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 b="1" dirty="0" smtClean="0">
                <a:ea typeface="Open Sans" panose="020B0606030504020204" pitchFamily="34" charset="0"/>
                <a:cs typeface="Roboto Regular" charset="0"/>
              </a:rPr>
              <a:t>Alta </a:t>
            </a:r>
            <a:r>
              <a:rPr lang="en-US" sz="1300" b="1" dirty="0" err="1" smtClean="0">
                <a:ea typeface="Open Sans" panose="020B0606030504020204" pitchFamily="34" charset="0"/>
                <a:cs typeface="Roboto Regular" charset="0"/>
              </a:rPr>
              <a:t>morosidad</a:t>
            </a:r>
            <a:endParaRPr lang="en-US" sz="1300" b="1" dirty="0" smtClean="0">
              <a:ea typeface="Open Sans" panose="020B0606030504020204" pitchFamily="34" charset="0"/>
              <a:cs typeface="Roboto Regular" charset="0"/>
            </a:endParaRPr>
          </a:p>
        </p:txBody>
      </p:sp>
      <p:sp>
        <p:nvSpPr>
          <p:cNvPr id="64" name="Freeform 106"/>
          <p:cNvSpPr>
            <a:spLocks noChangeArrowheads="1"/>
          </p:cNvSpPr>
          <p:nvPr/>
        </p:nvSpPr>
        <p:spPr bwMode="auto">
          <a:xfrm>
            <a:off x="3803960" y="2967739"/>
            <a:ext cx="540000" cy="540000"/>
          </a:xfrm>
          <a:custGeom>
            <a:avLst/>
            <a:gdLst>
              <a:gd name="T0" fmla="*/ 573 w 602"/>
              <a:gd name="T1" fmla="*/ 544 h 545"/>
              <a:gd name="T2" fmla="*/ 573 w 602"/>
              <a:gd name="T3" fmla="*/ 544 h 545"/>
              <a:gd name="T4" fmla="*/ 523 w 602"/>
              <a:gd name="T5" fmla="*/ 544 h 545"/>
              <a:gd name="T6" fmla="*/ 523 w 602"/>
              <a:gd name="T7" fmla="*/ 318 h 545"/>
              <a:gd name="T8" fmla="*/ 523 w 602"/>
              <a:gd name="T9" fmla="*/ 141 h 545"/>
              <a:gd name="T10" fmla="*/ 573 w 602"/>
              <a:gd name="T11" fmla="*/ 141 h 545"/>
              <a:gd name="T12" fmla="*/ 601 w 602"/>
              <a:gd name="T13" fmla="*/ 170 h 545"/>
              <a:gd name="T14" fmla="*/ 601 w 602"/>
              <a:gd name="T15" fmla="*/ 346 h 545"/>
              <a:gd name="T16" fmla="*/ 601 w 602"/>
              <a:gd name="T17" fmla="*/ 459 h 545"/>
              <a:gd name="T18" fmla="*/ 601 w 602"/>
              <a:gd name="T19" fmla="*/ 516 h 545"/>
              <a:gd name="T20" fmla="*/ 573 w 602"/>
              <a:gd name="T21" fmla="*/ 544 h 545"/>
              <a:gd name="T22" fmla="*/ 99 w 602"/>
              <a:gd name="T23" fmla="*/ 544 h 545"/>
              <a:gd name="T24" fmla="*/ 99 w 602"/>
              <a:gd name="T25" fmla="*/ 544 h 545"/>
              <a:gd name="T26" fmla="*/ 99 w 602"/>
              <a:gd name="T27" fmla="*/ 318 h 545"/>
              <a:gd name="T28" fmla="*/ 99 w 602"/>
              <a:gd name="T29" fmla="*/ 311 h 545"/>
              <a:gd name="T30" fmla="*/ 99 w 602"/>
              <a:gd name="T31" fmla="*/ 141 h 545"/>
              <a:gd name="T32" fmla="*/ 156 w 602"/>
              <a:gd name="T33" fmla="*/ 141 h 545"/>
              <a:gd name="T34" fmla="*/ 297 w 602"/>
              <a:gd name="T35" fmla="*/ 0 h 545"/>
              <a:gd name="T36" fmla="*/ 438 w 602"/>
              <a:gd name="T37" fmla="*/ 141 h 545"/>
              <a:gd name="T38" fmla="*/ 495 w 602"/>
              <a:gd name="T39" fmla="*/ 141 h 545"/>
              <a:gd name="T40" fmla="*/ 495 w 602"/>
              <a:gd name="T41" fmla="*/ 318 h 545"/>
              <a:gd name="T42" fmla="*/ 495 w 602"/>
              <a:gd name="T43" fmla="*/ 544 h 545"/>
              <a:gd name="T44" fmla="*/ 99 w 602"/>
              <a:gd name="T45" fmla="*/ 544 h 545"/>
              <a:gd name="T46" fmla="*/ 297 w 602"/>
              <a:gd name="T47" fmla="*/ 57 h 545"/>
              <a:gd name="T48" fmla="*/ 297 w 602"/>
              <a:gd name="T49" fmla="*/ 57 h 545"/>
              <a:gd name="T50" fmla="*/ 212 w 602"/>
              <a:gd name="T51" fmla="*/ 141 h 545"/>
              <a:gd name="T52" fmla="*/ 382 w 602"/>
              <a:gd name="T53" fmla="*/ 141 h 545"/>
              <a:gd name="T54" fmla="*/ 297 w 602"/>
              <a:gd name="T55" fmla="*/ 57 h 545"/>
              <a:gd name="T56" fmla="*/ 0 w 602"/>
              <a:gd name="T57" fmla="*/ 516 h 545"/>
              <a:gd name="T58" fmla="*/ 0 w 602"/>
              <a:gd name="T59" fmla="*/ 516 h 545"/>
              <a:gd name="T60" fmla="*/ 0 w 602"/>
              <a:gd name="T61" fmla="*/ 459 h 545"/>
              <a:gd name="T62" fmla="*/ 0 w 602"/>
              <a:gd name="T63" fmla="*/ 346 h 545"/>
              <a:gd name="T64" fmla="*/ 0 w 602"/>
              <a:gd name="T65" fmla="*/ 170 h 545"/>
              <a:gd name="T66" fmla="*/ 29 w 602"/>
              <a:gd name="T67" fmla="*/ 141 h 545"/>
              <a:gd name="T68" fmla="*/ 71 w 602"/>
              <a:gd name="T69" fmla="*/ 141 h 545"/>
              <a:gd name="T70" fmla="*/ 71 w 602"/>
              <a:gd name="T71" fmla="*/ 311 h 545"/>
              <a:gd name="T72" fmla="*/ 71 w 602"/>
              <a:gd name="T73" fmla="*/ 318 h 545"/>
              <a:gd name="T74" fmla="*/ 71 w 602"/>
              <a:gd name="T75" fmla="*/ 544 h 545"/>
              <a:gd name="T76" fmla="*/ 29 w 602"/>
              <a:gd name="T77" fmla="*/ 544 h 545"/>
              <a:gd name="T78" fmla="*/ 0 w 602"/>
              <a:gd name="T79" fmla="*/ 516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45">
                <a:moveTo>
                  <a:pt x="573" y="544"/>
                </a:moveTo>
                <a:lnTo>
                  <a:pt x="573" y="544"/>
                </a:lnTo>
                <a:cubicBezTo>
                  <a:pt x="523" y="544"/>
                  <a:pt x="523" y="544"/>
                  <a:pt x="523" y="544"/>
                </a:cubicBezTo>
                <a:cubicBezTo>
                  <a:pt x="523" y="318"/>
                  <a:pt x="523" y="318"/>
                  <a:pt x="523" y="318"/>
                </a:cubicBezTo>
                <a:cubicBezTo>
                  <a:pt x="523" y="141"/>
                  <a:pt x="523" y="141"/>
                  <a:pt x="523" y="141"/>
                </a:cubicBezTo>
                <a:cubicBezTo>
                  <a:pt x="573" y="141"/>
                  <a:pt x="573" y="141"/>
                  <a:pt x="573" y="141"/>
                </a:cubicBezTo>
                <a:cubicBezTo>
                  <a:pt x="587" y="141"/>
                  <a:pt x="601" y="148"/>
                  <a:pt x="601" y="170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516"/>
                  <a:pt x="601" y="516"/>
                  <a:pt x="601" y="516"/>
                </a:cubicBezTo>
                <a:cubicBezTo>
                  <a:pt x="601" y="530"/>
                  <a:pt x="587" y="544"/>
                  <a:pt x="573" y="544"/>
                </a:cubicBezTo>
                <a:close/>
                <a:moveTo>
                  <a:pt x="99" y="544"/>
                </a:moveTo>
                <a:lnTo>
                  <a:pt x="99" y="544"/>
                </a:lnTo>
                <a:cubicBezTo>
                  <a:pt x="99" y="318"/>
                  <a:pt x="99" y="318"/>
                  <a:pt x="99" y="318"/>
                </a:cubicBezTo>
                <a:cubicBezTo>
                  <a:pt x="99" y="311"/>
                  <a:pt x="99" y="311"/>
                  <a:pt x="99" y="311"/>
                </a:cubicBezTo>
                <a:cubicBezTo>
                  <a:pt x="99" y="141"/>
                  <a:pt x="99" y="141"/>
                  <a:pt x="99" y="141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6" y="64"/>
                  <a:pt x="219" y="0"/>
                  <a:pt x="297" y="0"/>
                </a:cubicBezTo>
                <a:cubicBezTo>
                  <a:pt x="375" y="0"/>
                  <a:pt x="438" y="64"/>
                  <a:pt x="438" y="141"/>
                </a:cubicBezTo>
                <a:cubicBezTo>
                  <a:pt x="495" y="141"/>
                  <a:pt x="495" y="141"/>
                  <a:pt x="495" y="141"/>
                </a:cubicBezTo>
                <a:cubicBezTo>
                  <a:pt x="495" y="318"/>
                  <a:pt x="495" y="318"/>
                  <a:pt x="495" y="318"/>
                </a:cubicBezTo>
                <a:cubicBezTo>
                  <a:pt x="495" y="544"/>
                  <a:pt x="495" y="544"/>
                  <a:pt x="495" y="544"/>
                </a:cubicBezTo>
                <a:lnTo>
                  <a:pt x="99" y="544"/>
                </a:lnTo>
                <a:close/>
                <a:moveTo>
                  <a:pt x="297" y="57"/>
                </a:moveTo>
                <a:lnTo>
                  <a:pt x="297" y="57"/>
                </a:lnTo>
                <a:cubicBezTo>
                  <a:pt x="255" y="57"/>
                  <a:pt x="212" y="92"/>
                  <a:pt x="212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92"/>
                  <a:pt x="347" y="57"/>
                  <a:pt x="297" y="57"/>
                </a:cubicBezTo>
                <a:close/>
                <a:moveTo>
                  <a:pt x="0" y="516"/>
                </a:moveTo>
                <a:lnTo>
                  <a:pt x="0" y="516"/>
                </a:lnTo>
                <a:cubicBezTo>
                  <a:pt x="0" y="459"/>
                  <a:pt x="0" y="459"/>
                  <a:pt x="0" y="459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48"/>
                  <a:pt x="7" y="141"/>
                  <a:pt x="29" y="141"/>
                </a:cubicBezTo>
                <a:cubicBezTo>
                  <a:pt x="71" y="141"/>
                  <a:pt x="71" y="141"/>
                  <a:pt x="71" y="141"/>
                </a:cubicBezTo>
                <a:cubicBezTo>
                  <a:pt x="71" y="311"/>
                  <a:pt x="71" y="311"/>
                  <a:pt x="71" y="311"/>
                </a:cubicBezTo>
                <a:cubicBezTo>
                  <a:pt x="71" y="318"/>
                  <a:pt x="71" y="318"/>
                  <a:pt x="71" y="318"/>
                </a:cubicBezTo>
                <a:cubicBezTo>
                  <a:pt x="71" y="544"/>
                  <a:pt x="71" y="544"/>
                  <a:pt x="71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7" y="544"/>
                  <a:pt x="0" y="530"/>
                  <a:pt x="0" y="5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900">
              <a:latin typeface="Roboto Light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205677" y="5191348"/>
            <a:ext cx="2379141" cy="612457"/>
          </a:xfrm>
          <a:prstGeom prst="rect">
            <a:avLst/>
          </a:prstGeom>
        </p:spPr>
        <p:txBody>
          <a:bodyPr wrap="none" lIns="91422" tIns="45711" rIns="91422" bIns="45711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 b="1" dirty="0" err="1" smtClean="0">
                <a:ea typeface="Open Sans" panose="020B0606030504020204" pitchFamily="34" charset="0"/>
                <a:cs typeface="Roboto Regular" charset="0"/>
              </a:rPr>
              <a:t>Reclamos</a:t>
            </a:r>
            <a:r>
              <a:rPr lang="en-US" sz="1300" b="1" dirty="0" smtClean="0">
                <a:ea typeface="Open Sans" panose="020B0606030504020204" pitchFamily="34" charset="0"/>
                <a:cs typeface="Roboto Regular" charset="0"/>
              </a:rPr>
              <a:t> y </a:t>
            </a:r>
            <a:r>
              <a:rPr lang="en-US" sz="1300" b="1" dirty="0" err="1" smtClean="0">
                <a:ea typeface="Open Sans" panose="020B0606030504020204" pitchFamily="34" charset="0"/>
                <a:cs typeface="Roboto Regular" charset="0"/>
              </a:rPr>
              <a:t>requerimientos</a:t>
            </a:r>
            <a:endParaRPr lang="en-US" sz="1300" b="1" dirty="0" smtClean="0">
              <a:ea typeface="Open Sans" panose="020B0606030504020204" pitchFamily="34" charset="0"/>
              <a:cs typeface="Roboto Regular" charset="0"/>
            </a:endParaRPr>
          </a:p>
          <a:p>
            <a:pPr algn="ctr">
              <a:lnSpc>
                <a:spcPct val="130000"/>
              </a:lnSpc>
            </a:pPr>
            <a:r>
              <a:rPr lang="en-US" sz="1300" b="1" dirty="0" smtClean="0">
                <a:ea typeface="Open Sans" panose="020B0606030504020204" pitchFamily="34" charset="0"/>
                <a:cs typeface="Roboto Regular" charset="0"/>
              </a:rPr>
              <a:t>sin </a:t>
            </a:r>
            <a:r>
              <a:rPr lang="en-US" sz="1300" b="1" dirty="0" err="1" smtClean="0">
                <a:ea typeface="Open Sans" panose="020B0606030504020204" pitchFamily="34" charset="0"/>
                <a:cs typeface="Roboto Regular" charset="0"/>
              </a:rPr>
              <a:t>resultados</a:t>
            </a:r>
            <a:r>
              <a:rPr lang="en-US" sz="1300" b="1" dirty="0" smtClean="0">
                <a:ea typeface="Open Sans" panose="020B0606030504020204" pitchFamily="34" charset="0"/>
                <a:cs typeface="Roboto Regular" charset="0"/>
              </a:rPr>
              <a:t>.</a:t>
            </a:r>
            <a:endParaRPr lang="en-US" sz="1300" b="1" dirty="0">
              <a:ea typeface="Open Sans" panose="020B0606030504020204" pitchFamily="34" charset="0"/>
              <a:cs typeface="Roboto Regular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05772" y="1912590"/>
            <a:ext cx="2029686" cy="612457"/>
          </a:xfrm>
          <a:prstGeom prst="rect">
            <a:avLst/>
          </a:prstGeom>
        </p:spPr>
        <p:txBody>
          <a:bodyPr wrap="none" lIns="91422" tIns="45711" rIns="91422" bIns="45711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 b="1" dirty="0" err="1" smtClean="0">
                <a:latin typeface="Roboto Regular" charset="0"/>
                <a:ea typeface="Open Sans" panose="020B0606030504020204" pitchFamily="34" charset="0"/>
                <a:cs typeface="Roboto Regular" charset="0"/>
              </a:rPr>
              <a:t>Falta</a:t>
            </a:r>
            <a:r>
              <a:rPr lang="en-US" sz="1300" b="1" dirty="0" smtClean="0">
                <a:latin typeface="Roboto Regular" charset="0"/>
                <a:ea typeface="Open Sans" panose="020B0606030504020204" pitchFamily="34" charset="0"/>
                <a:cs typeface="Roboto Regular" charset="0"/>
              </a:rPr>
              <a:t> </a:t>
            </a:r>
            <a:r>
              <a:rPr lang="en-US" sz="1300" b="1" dirty="0" smtClean="0">
                <a:latin typeface="+mj-lt"/>
                <a:ea typeface="Open Sans" panose="020B0606030504020204" pitchFamily="34" charset="0"/>
                <a:cs typeface="Roboto Regular" charset="0"/>
              </a:rPr>
              <a:t>de</a:t>
            </a:r>
            <a:r>
              <a:rPr lang="en-US" sz="1300" b="1" dirty="0" smtClean="0">
                <a:latin typeface="Roboto Regular" charset="0"/>
                <a:ea typeface="Open Sans" panose="020B0606030504020204" pitchFamily="34" charset="0"/>
                <a:cs typeface="Roboto Regular" charset="0"/>
              </a:rPr>
              <a:t> </a:t>
            </a:r>
            <a:r>
              <a:rPr lang="en-US" sz="1300" b="1" dirty="0" err="1" smtClean="0">
                <a:latin typeface="Roboto Regular" charset="0"/>
                <a:ea typeface="Open Sans" panose="020B0606030504020204" pitchFamily="34" charset="0"/>
                <a:cs typeface="Roboto Regular" charset="0"/>
              </a:rPr>
              <a:t>transparencia</a:t>
            </a:r>
            <a:r>
              <a:rPr lang="en-US" sz="1300" b="1" dirty="0" smtClean="0">
                <a:latin typeface="Roboto Regular" charset="0"/>
                <a:ea typeface="Open Sans" panose="020B0606030504020204" pitchFamily="34" charset="0"/>
                <a:cs typeface="Roboto Regular" charset="0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en-US" sz="1300" b="1" dirty="0" err="1" smtClean="0">
                <a:latin typeface="Roboto Regular" charset="0"/>
                <a:ea typeface="Open Sans" panose="020B0606030504020204" pitchFamily="34" charset="0"/>
                <a:cs typeface="Roboto Regular" charset="0"/>
              </a:rPr>
              <a:t>en</a:t>
            </a:r>
            <a:r>
              <a:rPr lang="en-US" sz="1300" b="1" dirty="0" smtClean="0">
                <a:latin typeface="Roboto Regular" charset="0"/>
                <a:ea typeface="Open Sans" panose="020B0606030504020204" pitchFamily="34" charset="0"/>
                <a:cs typeface="Roboto Regular" charset="0"/>
              </a:rPr>
              <a:t> </a:t>
            </a:r>
            <a:r>
              <a:rPr lang="en-US" sz="1300" b="1" dirty="0" err="1" smtClean="0">
                <a:latin typeface="Roboto Regular" charset="0"/>
                <a:ea typeface="Open Sans" panose="020B0606030504020204" pitchFamily="34" charset="0"/>
                <a:cs typeface="Roboto Regular" charset="0"/>
              </a:rPr>
              <a:t>los</a:t>
            </a:r>
            <a:r>
              <a:rPr lang="en-US" sz="1300" b="1" dirty="0" smtClean="0">
                <a:latin typeface="Roboto Regular" charset="0"/>
                <a:ea typeface="Open Sans" panose="020B0606030504020204" pitchFamily="34" charset="0"/>
                <a:cs typeface="Roboto Regular" charset="0"/>
              </a:rPr>
              <a:t> Balances.</a:t>
            </a:r>
            <a:endParaRPr lang="en-US" sz="1300" b="1" dirty="0">
              <a:latin typeface="Roboto Regular" charset="0"/>
              <a:ea typeface="Open Sans" panose="020B0606030504020204" pitchFamily="34" charset="0"/>
              <a:cs typeface="Roboto Regular" charset="0"/>
            </a:endParaRPr>
          </a:p>
        </p:txBody>
      </p:sp>
      <p:sp>
        <p:nvSpPr>
          <p:cNvPr id="81" name="Freeform 57"/>
          <p:cNvSpPr>
            <a:spLocks noChangeArrowheads="1"/>
          </p:cNvSpPr>
          <p:nvPr/>
        </p:nvSpPr>
        <p:spPr bwMode="auto">
          <a:xfrm>
            <a:off x="1432096" y="1422987"/>
            <a:ext cx="540000" cy="540000"/>
          </a:xfrm>
          <a:custGeom>
            <a:avLst/>
            <a:gdLst>
              <a:gd name="T0" fmla="*/ 587 w 602"/>
              <a:gd name="T1" fmla="*/ 289 h 531"/>
              <a:gd name="T2" fmla="*/ 311 w 602"/>
              <a:gd name="T3" fmla="*/ 403 h 531"/>
              <a:gd name="T4" fmla="*/ 311 w 602"/>
              <a:gd name="T5" fmla="*/ 403 h 531"/>
              <a:gd name="T6" fmla="*/ 304 w 602"/>
              <a:gd name="T7" fmla="*/ 410 h 531"/>
              <a:gd name="T8" fmla="*/ 290 w 602"/>
              <a:gd name="T9" fmla="*/ 403 h 531"/>
              <a:gd name="T10" fmla="*/ 290 w 602"/>
              <a:gd name="T11" fmla="*/ 403 h 531"/>
              <a:gd name="T12" fmla="*/ 15 w 602"/>
              <a:gd name="T13" fmla="*/ 289 h 531"/>
              <a:gd name="T14" fmla="*/ 29 w 602"/>
              <a:gd name="T15" fmla="*/ 240 h 531"/>
              <a:gd name="T16" fmla="*/ 43 w 602"/>
              <a:gd name="T17" fmla="*/ 240 h 531"/>
              <a:gd name="T18" fmla="*/ 43 w 602"/>
              <a:gd name="T19" fmla="*/ 240 h 531"/>
              <a:gd name="T20" fmla="*/ 566 w 602"/>
              <a:gd name="T21" fmla="*/ 240 h 531"/>
              <a:gd name="T22" fmla="*/ 566 w 602"/>
              <a:gd name="T23" fmla="*/ 240 h 531"/>
              <a:gd name="T24" fmla="*/ 573 w 602"/>
              <a:gd name="T25" fmla="*/ 240 h 531"/>
              <a:gd name="T26" fmla="*/ 587 w 602"/>
              <a:gd name="T27" fmla="*/ 289 h 531"/>
              <a:gd name="T28" fmla="*/ 587 w 602"/>
              <a:gd name="T29" fmla="*/ 169 h 531"/>
              <a:gd name="T30" fmla="*/ 311 w 602"/>
              <a:gd name="T31" fmla="*/ 282 h 531"/>
              <a:gd name="T32" fmla="*/ 311 w 602"/>
              <a:gd name="T33" fmla="*/ 282 h 531"/>
              <a:gd name="T34" fmla="*/ 304 w 602"/>
              <a:gd name="T35" fmla="*/ 282 h 531"/>
              <a:gd name="T36" fmla="*/ 290 w 602"/>
              <a:gd name="T37" fmla="*/ 282 h 531"/>
              <a:gd name="T38" fmla="*/ 290 w 602"/>
              <a:gd name="T39" fmla="*/ 282 h 531"/>
              <a:gd name="T40" fmla="*/ 15 w 602"/>
              <a:gd name="T41" fmla="*/ 169 h 531"/>
              <a:gd name="T42" fmla="*/ 15 w 602"/>
              <a:gd name="T43" fmla="*/ 120 h 531"/>
              <a:gd name="T44" fmla="*/ 290 w 602"/>
              <a:gd name="T45" fmla="*/ 7 h 531"/>
              <a:gd name="T46" fmla="*/ 290 w 602"/>
              <a:gd name="T47" fmla="*/ 7 h 531"/>
              <a:gd name="T48" fmla="*/ 304 w 602"/>
              <a:gd name="T49" fmla="*/ 0 h 531"/>
              <a:gd name="T50" fmla="*/ 311 w 602"/>
              <a:gd name="T51" fmla="*/ 7 h 531"/>
              <a:gd name="T52" fmla="*/ 311 w 602"/>
              <a:gd name="T53" fmla="*/ 7 h 531"/>
              <a:gd name="T54" fmla="*/ 587 w 602"/>
              <a:gd name="T55" fmla="*/ 120 h 531"/>
              <a:gd name="T56" fmla="*/ 587 w 602"/>
              <a:gd name="T57" fmla="*/ 169 h 531"/>
              <a:gd name="T58" fmla="*/ 29 w 602"/>
              <a:gd name="T59" fmla="*/ 360 h 531"/>
              <a:gd name="T60" fmla="*/ 43 w 602"/>
              <a:gd name="T61" fmla="*/ 360 h 531"/>
              <a:gd name="T62" fmla="*/ 43 w 602"/>
              <a:gd name="T63" fmla="*/ 360 h 531"/>
              <a:gd name="T64" fmla="*/ 566 w 602"/>
              <a:gd name="T65" fmla="*/ 360 h 531"/>
              <a:gd name="T66" fmla="*/ 566 w 602"/>
              <a:gd name="T67" fmla="*/ 360 h 531"/>
              <a:gd name="T68" fmla="*/ 573 w 602"/>
              <a:gd name="T69" fmla="*/ 360 h 531"/>
              <a:gd name="T70" fmla="*/ 587 w 602"/>
              <a:gd name="T71" fmla="*/ 417 h 531"/>
              <a:gd name="T72" fmla="*/ 311 w 602"/>
              <a:gd name="T73" fmla="*/ 530 h 531"/>
              <a:gd name="T74" fmla="*/ 311 w 602"/>
              <a:gd name="T75" fmla="*/ 530 h 531"/>
              <a:gd name="T76" fmla="*/ 304 w 602"/>
              <a:gd name="T77" fmla="*/ 530 h 531"/>
              <a:gd name="T78" fmla="*/ 290 w 602"/>
              <a:gd name="T79" fmla="*/ 530 h 531"/>
              <a:gd name="T80" fmla="*/ 290 w 602"/>
              <a:gd name="T81" fmla="*/ 530 h 531"/>
              <a:gd name="T82" fmla="*/ 15 w 602"/>
              <a:gd name="T83" fmla="*/ 417 h 531"/>
              <a:gd name="T84" fmla="*/ 29 w 602"/>
              <a:gd name="T85" fmla="*/ 36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2" h="531">
                <a:moveTo>
                  <a:pt x="587" y="289"/>
                </a:moveTo>
                <a:lnTo>
                  <a:pt x="587" y="289"/>
                </a:lnTo>
                <a:lnTo>
                  <a:pt x="587" y="289"/>
                </a:lnTo>
                <a:cubicBezTo>
                  <a:pt x="311" y="403"/>
                  <a:pt x="311" y="403"/>
                  <a:pt x="311" y="403"/>
                </a:cubicBezTo>
                <a:lnTo>
                  <a:pt x="311" y="403"/>
                </a:lnTo>
                <a:lnTo>
                  <a:pt x="311" y="403"/>
                </a:lnTo>
                <a:lnTo>
                  <a:pt x="311" y="403"/>
                </a:lnTo>
                <a:cubicBezTo>
                  <a:pt x="311" y="410"/>
                  <a:pt x="304" y="410"/>
                  <a:pt x="304" y="410"/>
                </a:cubicBezTo>
                <a:cubicBezTo>
                  <a:pt x="297" y="410"/>
                  <a:pt x="297" y="410"/>
                  <a:pt x="290" y="403"/>
                </a:cubicBezTo>
                <a:lnTo>
                  <a:pt x="290" y="403"/>
                </a:lnTo>
                <a:lnTo>
                  <a:pt x="290" y="403"/>
                </a:lnTo>
                <a:lnTo>
                  <a:pt x="290" y="403"/>
                </a:lnTo>
                <a:cubicBezTo>
                  <a:pt x="15" y="289"/>
                  <a:pt x="15" y="289"/>
                  <a:pt x="15" y="289"/>
                </a:cubicBezTo>
                <a:lnTo>
                  <a:pt x="15" y="289"/>
                </a:lnTo>
                <a:cubicBezTo>
                  <a:pt x="7" y="289"/>
                  <a:pt x="0" y="275"/>
                  <a:pt x="0" y="268"/>
                </a:cubicBezTo>
                <a:cubicBezTo>
                  <a:pt x="0" y="247"/>
                  <a:pt x="15" y="240"/>
                  <a:pt x="29" y="240"/>
                </a:cubicBezTo>
                <a:cubicBezTo>
                  <a:pt x="36" y="240"/>
                  <a:pt x="36" y="240"/>
                  <a:pt x="43" y="240"/>
                </a:cubicBezTo>
                <a:lnTo>
                  <a:pt x="43" y="240"/>
                </a:lnTo>
                <a:lnTo>
                  <a:pt x="43" y="240"/>
                </a:lnTo>
                <a:lnTo>
                  <a:pt x="43" y="240"/>
                </a:lnTo>
                <a:cubicBezTo>
                  <a:pt x="304" y="346"/>
                  <a:pt x="304" y="346"/>
                  <a:pt x="304" y="346"/>
                </a:cubicBezTo>
                <a:cubicBezTo>
                  <a:pt x="566" y="240"/>
                  <a:pt x="566" y="240"/>
                  <a:pt x="566" y="240"/>
                </a:cubicBezTo>
                <a:lnTo>
                  <a:pt x="566" y="240"/>
                </a:lnTo>
                <a:lnTo>
                  <a:pt x="566" y="240"/>
                </a:lnTo>
                <a:lnTo>
                  <a:pt x="566" y="240"/>
                </a:lnTo>
                <a:lnTo>
                  <a:pt x="573" y="240"/>
                </a:lnTo>
                <a:cubicBezTo>
                  <a:pt x="594" y="240"/>
                  <a:pt x="601" y="247"/>
                  <a:pt x="601" y="268"/>
                </a:cubicBezTo>
                <a:cubicBezTo>
                  <a:pt x="601" y="275"/>
                  <a:pt x="594" y="289"/>
                  <a:pt x="587" y="289"/>
                </a:cubicBezTo>
                <a:close/>
                <a:moveTo>
                  <a:pt x="587" y="169"/>
                </a:moveTo>
                <a:lnTo>
                  <a:pt x="587" y="169"/>
                </a:lnTo>
                <a:lnTo>
                  <a:pt x="587" y="169"/>
                </a:lnTo>
                <a:cubicBezTo>
                  <a:pt x="311" y="282"/>
                  <a:pt x="311" y="282"/>
                  <a:pt x="311" y="282"/>
                </a:cubicBezTo>
                <a:lnTo>
                  <a:pt x="311" y="282"/>
                </a:lnTo>
                <a:lnTo>
                  <a:pt x="311" y="282"/>
                </a:lnTo>
                <a:lnTo>
                  <a:pt x="311" y="282"/>
                </a:lnTo>
                <a:lnTo>
                  <a:pt x="304" y="282"/>
                </a:lnTo>
                <a:cubicBezTo>
                  <a:pt x="297" y="282"/>
                  <a:pt x="297" y="282"/>
                  <a:pt x="290" y="282"/>
                </a:cubicBezTo>
                <a:lnTo>
                  <a:pt x="290" y="282"/>
                </a:lnTo>
                <a:lnTo>
                  <a:pt x="290" y="282"/>
                </a:lnTo>
                <a:lnTo>
                  <a:pt x="290" y="282"/>
                </a:lnTo>
                <a:cubicBezTo>
                  <a:pt x="15" y="169"/>
                  <a:pt x="15" y="169"/>
                  <a:pt x="15" y="169"/>
                </a:cubicBezTo>
                <a:lnTo>
                  <a:pt x="15" y="169"/>
                </a:lnTo>
                <a:cubicBezTo>
                  <a:pt x="7" y="162"/>
                  <a:pt x="0" y="155"/>
                  <a:pt x="0" y="141"/>
                </a:cubicBezTo>
                <a:cubicBezTo>
                  <a:pt x="0" y="134"/>
                  <a:pt x="7" y="120"/>
                  <a:pt x="15" y="120"/>
                </a:cubicBezTo>
                <a:lnTo>
                  <a:pt x="15" y="120"/>
                </a:lnTo>
                <a:cubicBezTo>
                  <a:pt x="290" y="7"/>
                  <a:pt x="290" y="7"/>
                  <a:pt x="290" y="7"/>
                </a:cubicBezTo>
                <a:lnTo>
                  <a:pt x="290" y="7"/>
                </a:lnTo>
                <a:lnTo>
                  <a:pt x="290" y="7"/>
                </a:lnTo>
                <a:lnTo>
                  <a:pt x="290" y="7"/>
                </a:lnTo>
                <a:cubicBezTo>
                  <a:pt x="297" y="0"/>
                  <a:pt x="297" y="0"/>
                  <a:pt x="304" y="0"/>
                </a:cubicBezTo>
                <a:cubicBezTo>
                  <a:pt x="304" y="0"/>
                  <a:pt x="311" y="0"/>
                  <a:pt x="311" y="7"/>
                </a:cubicBezTo>
                <a:lnTo>
                  <a:pt x="311" y="7"/>
                </a:lnTo>
                <a:lnTo>
                  <a:pt x="311" y="7"/>
                </a:lnTo>
                <a:lnTo>
                  <a:pt x="311" y="7"/>
                </a:lnTo>
                <a:cubicBezTo>
                  <a:pt x="587" y="120"/>
                  <a:pt x="587" y="120"/>
                  <a:pt x="587" y="120"/>
                </a:cubicBezTo>
                <a:lnTo>
                  <a:pt x="587" y="120"/>
                </a:lnTo>
                <a:cubicBezTo>
                  <a:pt x="594" y="120"/>
                  <a:pt x="601" y="134"/>
                  <a:pt x="601" y="141"/>
                </a:cubicBezTo>
                <a:cubicBezTo>
                  <a:pt x="601" y="155"/>
                  <a:pt x="594" y="162"/>
                  <a:pt x="587" y="169"/>
                </a:cubicBezTo>
                <a:close/>
                <a:moveTo>
                  <a:pt x="29" y="360"/>
                </a:moveTo>
                <a:lnTo>
                  <a:pt x="29" y="360"/>
                </a:lnTo>
                <a:cubicBezTo>
                  <a:pt x="36" y="360"/>
                  <a:pt x="36" y="360"/>
                  <a:pt x="43" y="360"/>
                </a:cubicBezTo>
                <a:lnTo>
                  <a:pt x="43" y="360"/>
                </a:lnTo>
                <a:lnTo>
                  <a:pt x="43" y="360"/>
                </a:lnTo>
                <a:lnTo>
                  <a:pt x="43" y="360"/>
                </a:lnTo>
                <a:cubicBezTo>
                  <a:pt x="304" y="473"/>
                  <a:pt x="304" y="473"/>
                  <a:pt x="304" y="473"/>
                </a:cubicBezTo>
                <a:cubicBezTo>
                  <a:pt x="566" y="360"/>
                  <a:pt x="566" y="360"/>
                  <a:pt x="566" y="360"/>
                </a:cubicBezTo>
                <a:lnTo>
                  <a:pt x="566" y="360"/>
                </a:lnTo>
                <a:lnTo>
                  <a:pt x="566" y="360"/>
                </a:lnTo>
                <a:lnTo>
                  <a:pt x="566" y="360"/>
                </a:lnTo>
                <a:lnTo>
                  <a:pt x="573" y="360"/>
                </a:lnTo>
                <a:cubicBezTo>
                  <a:pt x="594" y="360"/>
                  <a:pt x="601" y="374"/>
                  <a:pt x="601" y="388"/>
                </a:cubicBezTo>
                <a:cubicBezTo>
                  <a:pt x="601" y="403"/>
                  <a:pt x="594" y="410"/>
                  <a:pt x="587" y="417"/>
                </a:cubicBezTo>
                <a:lnTo>
                  <a:pt x="587" y="417"/>
                </a:lnTo>
                <a:cubicBezTo>
                  <a:pt x="311" y="530"/>
                  <a:pt x="311" y="530"/>
                  <a:pt x="311" y="530"/>
                </a:cubicBezTo>
                <a:lnTo>
                  <a:pt x="311" y="530"/>
                </a:lnTo>
                <a:lnTo>
                  <a:pt x="311" y="530"/>
                </a:lnTo>
                <a:lnTo>
                  <a:pt x="311" y="530"/>
                </a:lnTo>
                <a:lnTo>
                  <a:pt x="304" y="530"/>
                </a:lnTo>
                <a:cubicBezTo>
                  <a:pt x="297" y="530"/>
                  <a:pt x="297" y="530"/>
                  <a:pt x="290" y="530"/>
                </a:cubicBezTo>
                <a:lnTo>
                  <a:pt x="290" y="530"/>
                </a:lnTo>
                <a:lnTo>
                  <a:pt x="290" y="530"/>
                </a:lnTo>
                <a:lnTo>
                  <a:pt x="290" y="530"/>
                </a:lnTo>
                <a:cubicBezTo>
                  <a:pt x="15" y="417"/>
                  <a:pt x="15" y="417"/>
                  <a:pt x="15" y="417"/>
                </a:cubicBezTo>
                <a:lnTo>
                  <a:pt x="15" y="417"/>
                </a:lnTo>
                <a:cubicBezTo>
                  <a:pt x="7" y="410"/>
                  <a:pt x="0" y="403"/>
                  <a:pt x="0" y="388"/>
                </a:cubicBezTo>
                <a:cubicBezTo>
                  <a:pt x="0" y="374"/>
                  <a:pt x="15" y="360"/>
                  <a:pt x="29" y="36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900">
              <a:latin typeface="Roboto Light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17794" y="3443496"/>
            <a:ext cx="2005641" cy="612457"/>
          </a:xfrm>
          <a:prstGeom prst="rect">
            <a:avLst/>
          </a:prstGeom>
        </p:spPr>
        <p:txBody>
          <a:bodyPr wrap="none" lIns="91422" tIns="45711" rIns="91422" bIns="45711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 b="1" dirty="0" smtClean="0">
                <a:ea typeface="Open Sans" panose="020B0606030504020204" pitchFamily="34" charset="0"/>
                <a:cs typeface="Roboto Regular" charset="0"/>
              </a:rPr>
              <a:t>No hay </a:t>
            </a:r>
            <a:r>
              <a:rPr lang="en-US" sz="1300" b="1" dirty="0" err="1" smtClean="0">
                <a:ea typeface="Open Sans" panose="020B0606030504020204" pitchFamily="34" charset="0"/>
                <a:cs typeface="Roboto Regular" charset="0"/>
              </a:rPr>
              <a:t>disponibilidad</a:t>
            </a:r>
            <a:r>
              <a:rPr lang="en-US" sz="1300" b="1" dirty="0" smtClean="0">
                <a:ea typeface="Open Sans" panose="020B0606030504020204" pitchFamily="34" charset="0"/>
                <a:cs typeface="Roboto Regular" charset="0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en-US" sz="1300" b="1" dirty="0" err="1" smtClean="0">
                <a:ea typeface="Open Sans" panose="020B0606030504020204" pitchFamily="34" charset="0"/>
                <a:cs typeface="Roboto Regular" charset="0"/>
              </a:rPr>
              <a:t>en</a:t>
            </a:r>
            <a:r>
              <a:rPr lang="en-US" sz="1300" b="1" dirty="0" smtClean="0">
                <a:ea typeface="Open Sans" panose="020B0606030504020204" pitchFamily="34" charset="0"/>
                <a:cs typeface="Roboto Regular" charset="0"/>
              </a:rPr>
              <a:t> las </a:t>
            </a:r>
            <a:r>
              <a:rPr lang="en-US" sz="1300" b="1" dirty="0" err="1" smtClean="0">
                <a:ea typeface="Open Sans" panose="020B0606030504020204" pitchFamily="34" charset="0"/>
                <a:cs typeface="Roboto Regular" charset="0"/>
              </a:rPr>
              <a:t>reservas</a:t>
            </a:r>
            <a:endParaRPr lang="en-US" sz="1300" b="1" dirty="0">
              <a:ea typeface="Open Sans" panose="020B0606030504020204" pitchFamily="34" charset="0"/>
              <a:cs typeface="Roboto Regular" charset="0"/>
            </a:endParaRPr>
          </a:p>
        </p:txBody>
      </p:sp>
      <p:sp>
        <p:nvSpPr>
          <p:cNvPr id="110" name="Freeform 39"/>
          <p:cNvSpPr>
            <a:spLocks noChangeArrowheads="1"/>
          </p:cNvSpPr>
          <p:nvPr/>
        </p:nvSpPr>
        <p:spPr bwMode="auto">
          <a:xfrm>
            <a:off x="1283507" y="4613267"/>
            <a:ext cx="540000" cy="540000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  <a:extLst/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>
              <a:latin typeface="Roboto Light" charset="0"/>
            </a:endParaRPr>
          </a:p>
        </p:txBody>
      </p:sp>
      <p:sp>
        <p:nvSpPr>
          <p:cNvPr id="112" name="Freeform 79"/>
          <p:cNvSpPr>
            <a:spLocks noChangeArrowheads="1"/>
          </p:cNvSpPr>
          <p:nvPr/>
        </p:nvSpPr>
        <p:spPr bwMode="auto">
          <a:xfrm>
            <a:off x="4839766" y="4994937"/>
            <a:ext cx="540000" cy="540000"/>
          </a:xfrm>
          <a:custGeom>
            <a:avLst/>
            <a:gdLst>
              <a:gd name="T0" fmla="*/ 239 w 479"/>
              <a:gd name="T1" fmla="*/ 0 h 479"/>
              <a:gd name="T2" fmla="*/ 239 w 479"/>
              <a:gd name="T3" fmla="*/ 0 h 479"/>
              <a:gd name="T4" fmla="*/ 0 w 479"/>
              <a:gd name="T5" fmla="*/ 239 h 479"/>
              <a:gd name="T6" fmla="*/ 239 w 479"/>
              <a:gd name="T7" fmla="*/ 478 h 479"/>
              <a:gd name="T8" fmla="*/ 478 w 479"/>
              <a:gd name="T9" fmla="*/ 239 h 479"/>
              <a:gd name="T10" fmla="*/ 239 w 479"/>
              <a:gd name="T11" fmla="*/ 0 h 479"/>
              <a:gd name="T12" fmla="*/ 443 w 479"/>
              <a:gd name="T13" fmla="*/ 239 h 479"/>
              <a:gd name="T14" fmla="*/ 443 w 479"/>
              <a:gd name="T15" fmla="*/ 239 h 479"/>
              <a:gd name="T16" fmla="*/ 399 w 479"/>
              <a:gd name="T17" fmla="*/ 363 h 479"/>
              <a:gd name="T18" fmla="*/ 390 w 479"/>
              <a:gd name="T19" fmla="*/ 328 h 479"/>
              <a:gd name="T20" fmla="*/ 399 w 479"/>
              <a:gd name="T21" fmla="*/ 257 h 479"/>
              <a:gd name="T22" fmla="*/ 372 w 479"/>
              <a:gd name="T23" fmla="*/ 204 h 479"/>
              <a:gd name="T24" fmla="*/ 319 w 479"/>
              <a:gd name="T25" fmla="*/ 178 h 479"/>
              <a:gd name="T26" fmla="*/ 346 w 479"/>
              <a:gd name="T27" fmla="*/ 88 h 479"/>
              <a:gd name="T28" fmla="*/ 293 w 479"/>
              <a:gd name="T29" fmla="*/ 62 h 479"/>
              <a:gd name="T30" fmla="*/ 301 w 479"/>
              <a:gd name="T31" fmla="*/ 53 h 479"/>
              <a:gd name="T32" fmla="*/ 443 w 479"/>
              <a:gd name="T33" fmla="*/ 239 h 479"/>
              <a:gd name="T34" fmla="*/ 212 w 479"/>
              <a:gd name="T35" fmla="*/ 44 h 479"/>
              <a:gd name="T36" fmla="*/ 212 w 479"/>
              <a:gd name="T37" fmla="*/ 44 h 479"/>
              <a:gd name="T38" fmla="*/ 186 w 479"/>
              <a:gd name="T39" fmla="*/ 62 h 479"/>
              <a:gd name="T40" fmla="*/ 150 w 479"/>
              <a:gd name="T41" fmla="*/ 88 h 479"/>
              <a:gd name="T42" fmla="*/ 115 w 479"/>
              <a:gd name="T43" fmla="*/ 133 h 479"/>
              <a:gd name="T44" fmla="*/ 133 w 479"/>
              <a:gd name="T45" fmla="*/ 159 h 479"/>
              <a:gd name="T46" fmla="*/ 177 w 479"/>
              <a:gd name="T47" fmla="*/ 159 h 479"/>
              <a:gd name="T48" fmla="*/ 248 w 479"/>
              <a:gd name="T49" fmla="*/ 239 h 479"/>
              <a:gd name="T50" fmla="*/ 186 w 479"/>
              <a:gd name="T51" fmla="*/ 292 h 479"/>
              <a:gd name="T52" fmla="*/ 177 w 479"/>
              <a:gd name="T53" fmla="*/ 337 h 479"/>
              <a:gd name="T54" fmla="*/ 177 w 479"/>
              <a:gd name="T55" fmla="*/ 390 h 479"/>
              <a:gd name="T56" fmla="*/ 133 w 479"/>
              <a:gd name="T57" fmla="*/ 345 h 479"/>
              <a:gd name="T58" fmla="*/ 124 w 479"/>
              <a:gd name="T59" fmla="*/ 284 h 479"/>
              <a:gd name="T60" fmla="*/ 88 w 479"/>
              <a:gd name="T61" fmla="*/ 239 h 479"/>
              <a:gd name="T62" fmla="*/ 106 w 479"/>
              <a:gd name="T63" fmla="*/ 186 h 479"/>
              <a:gd name="T64" fmla="*/ 53 w 479"/>
              <a:gd name="T65" fmla="*/ 169 h 479"/>
              <a:gd name="T66" fmla="*/ 212 w 479"/>
              <a:gd name="T67" fmla="*/ 44 h 479"/>
              <a:gd name="T68" fmla="*/ 177 w 479"/>
              <a:gd name="T69" fmla="*/ 434 h 479"/>
              <a:gd name="T70" fmla="*/ 177 w 479"/>
              <a:gd name="T71" fmla="*/ 434 h 479"/>
              <a:gd name="T72" fmla="*/ 204 w 479"/>
              <a:gd name="T73" fmla="*/ 416 h 479"/>
              <a:gd name="T74" fmla="*/ 239 w 479"/>
              <a:gd name="T75" fmla="*/ 407 h 479"/>
              <a:gd name="T76" fmla="*/ 293 w 479"/>
              <a:gd name="T77" fmla="*/ 390 h 479"/>
              <a:gd name="T78" fmla="*/ 354 w 479"/>
              <a:gd name="T79" fmla="*/ 407 h 479"/>
              <a:gd name="T80" fmla="*/ 239 w 479"/>
              <a:gd name="T81" fmla="*/ 443 h 479"/>
              <a:gd name="T82" fmla="*/ 177 w 479"/>
              <a:gd name="T83" fmla="*/ 43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>
              <a:latin typeface="Roboto Light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115036" y="2079968"/>
            <a:ext cx="602859" cy="540410"/>
            <a:chOff x="8226896" y="4159936"/>
            <a:chExt cx="1205718" cy="1080820"/>
          </a:xfrm>
          <a:solidFill>
            <a:schemeClr val="accent1"/>
          </a:solidFill>
        </p:grpSpPr>
        <p:sp>
          <p:nvSpPr>
            <p:cNvPr id="53" name="Freeform 2"/>
            <p:cNvSpPr>
              <a:spLocks noChangeArrowheads="1"/>
            </p:cNvSpPr>
            <p:nvPr/>
          </p:nvSpPr>
          <p:spPr bwMode="auto">
            <a:xfrm>
              <a:off x="8289382" y="4252512"/>
              <a:ext cx="569302" cy="527680"/>
            </a:xfrm>
            <a:custGeom>
              <a:avLst/>
              <a:gdLst>
                <a:gd name="T0" fmla="*/ 563 w 1085"/>
                <a:gd name="T1" fmla="*/ 1006 h 1007"/>
                <a:gd name="T2" fmla="*/ 563 w 1085"/>
                <a:gd name="T3" fmla="*/ 1006 h 1007"/>
                <a:gd name="T4" fmla="*/ 389 w 1085"/>
                <a:gd name="T5" fmla="*/ 976 h 1007"/>
                <a:gd name="T6" fmla="*/ 95 w 1085"/>
                <a:gd name="T7" fmla="*/ 330 h 1007"/>
                <a:gd name="T8" fmla="*/ 563 w 1085"/>
                <a:gd name="T9" fmla="*/ 0 h 1007"/>
                <a:gd name="T10" fmla="*/ 742 w 1085"/>
                <a:gd name="T11" fmla="*/ 36 h 1007"/>
                <a:gd name="T12" fmla="*/ 1024 w 1085"/>
                <a:gd name="T13" fmla="*/ 300 h 1007"/>
                <a:gd name="T14" fmla="*/ 1036 w 1085"/>
                <a:gd name="T15" fmla="*/ 683 h 1007"/>
                <a:gd name="T16" fmla="*/ 563 w 1085"/>
                <a:gd name="T17" fmla="*/ 1006 h 1007"/>
                <a:gd name="T18" fmla="*/ 563 w 1085"/>
                <a:gd name="T19" fmla="*/ 192 h 1007"/>
                <a:gd name="T20" fmla="*/ 563 w 1085"/>
                <a:gd name="T21" fmla="*/ 192 h 1007"/>
                <a:gd name="T22" fmla="*/ 269 w 1085"/>
                <a:gd name="T23" fmla="*/ 396 h 1007"/>
                <a:gd name="T24" fmla="*/ 455 w 1085"/>
                <a:gd name="T25" fmla="*/ 797 h 1007"/>
                <a:gd name="T26" fmla="*/ 563 w 1085"/>
                <a:gd name="T27" fmla="*/ 821 h 1007"/>
                <a:gd name="T28" fmla="*/ 856 w 1085"/>
                <a:gd name="T29" fmla="*/ 617 h 1007"/>
                <a:gd name="T30" fmla="*/ 676 w 1085"/>
                <a:gd name="T31" fmla="*/ 210 h 1007"/>
                <a:gd name="T32" fmla="*/ 563 w 1085"/>
                <a:gd name="T33" fmla="*/ 192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5" h="1007">
                  <a:moveTo>
                    <a:pt x="563" y="1006"/>
                  </a:moveTo>
                  <a:lnTo>
                    <a:pt x="563" y="1006"/>
                  </a:lnTo>
                  <a:cubicBezTo>
                    <a:pt x="503" y="1006"/>
                    <a:pt x="443" y="994"/>
                    <a:pt x="389" y="976"/>
                  </a:cubicBezTo>
                  <a:cubicBezTo>
                    <a:pt x="131" y="881"/>
                    <a:pt x="0" y="587"/>
                    <a:pt x="95" y="330"/>
                  </a:cubicBezTo>
                  <a:cubicBezTo>
                    <a:pt x="167" y="132"/>
                    <a:pt x="353" y="0"/>
                    <a:pt x="563" y="0"/>
                  </a:cubicBezTo>
                  <a:cubicBezTo>
                    <a:pt x="622" y="0"/>
                    <a:pt x="682" y="12"/>
                    <a:pt x="742" y="36"/>
                  </a:cubicBezTo>
                  <a:cubicBezTo>
                    <a:pt x="868" y="84"/>
                    <a:pt x="964" y="174"/>
                    <a:pt x="1024" y="300"/>
                  </a:cubicBezTo>
                  <a:cubicBezTo>
                    <a:pt x="1078" y="420"/>
                    <a:pt x="1084" y="557"/>
                    <a:pt x="1036" y="683"/>
                  </a:cubicBezTo>
                  <a:cubicBezTo>
                    <a:pt x="964" y="875"/>
                    <a:pt x="772" y="1006"/>
                    <a:pt x="563" y="1006"/>
                  </a:cubicBezTo>
                  <a:close/>
                  <a:moveTo>
                    <a:pt x="563" y="192"/>
                  </a:moveTo>
                  <a:lnTo>
                    <a:pt x="563" y="192"/>
                  </a:lnTo>
                  <a:cubicBezTo>
                    <a:pt x="437" y="192"/>
                    <a:pt x="317" y="276"/>
                    <a:pt x="269" y="396"/>
                  </a:cubicBezTo>
                  <a:cubicBezTo>
                    <a:pt x="209" y="557"/>
                    <a:pt x="293" y="737"/>
                    <a:pt x="455" y="797"/>
                  </a:cubicBezTo>
                  <a:cubicBezTo>
                    <a:pt x="491" y="815"/>
                    <a:pt x="527" y="821"/>
                    <a:pt x="563" y="821"/>
                  </a:cubicBezTo>
                  <a:cubicBezTo>
                    <a:pt x="694" y="821"/>
                    <a:pt x="814" y="737"/>
                    <a:pt x="856" y="617"/>
                  </a:cubicBezTo>
                  <a:cubicBezTo>
                    <a:pt x="916" y="455"/>
                    <a:pt x="838" y="270"/>
                    <a:pt x="676" y="210"/>
                  </a:cubicBezTo>
                  <a:cubicBezTo>
                    <a:pt x="640" y="198"/>
                    <a:pt x="604" y="192"/>
                    <a:pt x="563" y="19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60" name="Freeform 3"/>
            <p:cNvSpPr>
              <a:spLocks noChangeArrowheads="1"/>
            </p:cNvSpPr>
            <p:nvPr/>
          </p:nvSpPr>
          <p:spPr bwMode="auto">
            <a:xfrm>
              <a:off x="8590232" y="4159938"/>
              <a:ext cx="182824" cy="192095"/>
            </a:xfrm>
            <a:custGeom>
              <a:avLst/>
              <a:gdLst>
                <a:gd name="T0" fmla="*/ 305 w 348"/>
                <a:gd name="T1" fmla="*/ 341 h 366"/>
                <a:gd name="T2" fmla="*/ 305 w 348"/>
                <a:gd name="T3" fmla="*/ 341 h 366"/>
                <a:gd name="T4" fmla="*/ 197 w 348"/>
                <a:gd name="T5" fmla="*/ 347 h 366"/>
                <a:gd name="T6" fmla="*/ 83 w 348"/>
                <a:gd name="T7" fmla="*/ 305 h 366"/>
                <a:gd name="T8" fmla="*/ 11 w 348"/>
                <a:gd name="T9" fmla="*/ 227 h 366"/>
                <a:gd name="T10" fmla="*/ 131 w 348"/>
                <a:gd name="T11" fmla="*/ 35 h 366"/>
                <a:gd name="T12" fmla="*/ 191 w 348"/>
                <a:gd name="T13" fmla="*/ 6 h 366"/>
                <a:gd name="T14" fmla="*/ 311 w 348"/>
                <a:gd name="T15" fmla="*/ 54 h 366"/>
                <a:gd name="T16" fmla="*/ 341 w 348"/>
                <a:gd name="T17" fmla="*/ 113 h 366"/>
                <a:gd name="T18" fmla="*/ 305 w 348"/>
                <a:gd name="T19" fmla="*/ 341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366">
                  <a:moveTo>
                    <a:pt x="305" y="341"/>
                  </a:moveTo>
                  <a:lnTo>
                    <a:pt x="305" y="341"/>
                  </a:lnTo>
                  <a:cubicBezTo>
                    <a:pt x="293" y="365"/>
                    <a:pt x="227" y="359"/>
                    <a:pt x="197" y="347"/>
                  </a:cubicBezTo>
                  <a:cubicBezTo>
                    <a:pt x="83" y="305"/>
                    <a:pt x="83" y="305"/>
                    <a:pt x="83" y="305"/>
                  </a:cubicBezTo>
                  <a:cubicBezTo>
                    <a:pt x="59" y="293"/>
                    <a:pt x="0" y="251"/>
                    <a:pt x="11" y="227"/>
                  </a:cubicBezTo>
                  <a:cubicBezTo>
                    <a:pt x="131" y="35"/>
                    <a:pt x="131" y="35"/>
                    <a:pt x="131" y="35"/>
                  </a:cubicBezTo>
                  <a:cubicBezTo>
                    <a:pt x="143" y="12"/>
                    <a:pt x="167" y="0"/>
                    <a:pt x="191" y="6"/>
                  </a:cubicBezTo>
                  <a:cubicBezTo>
                    <a:pt x="311" y="54"/>
                    <a:pt x="311" y="54"/>
                    <a:pt x="311" y="54"/>
                  </a:cubicBezTo>
                  <a:cubicBezTo>
                    <a:pt x="335" y="59"/>
                    <a:pt x="347" y="90"/>
                    <a:pt x="341" y="113"/>
                  </a:cubicBezTo>
                  <a:lnTo>
                    <a:pt x="305" y="34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61" name="Freeform 4"/>
            <p:cNvSpPr>
              <a:spLocks noChangeArrowheads="1"/>
            </p:cNvSpPr>
            <p:nvPr/>
          </p:nvSpPr>
          <p:spPr bwMode="auto">
            <a:xfrm>
              <a:off x="8393520" y="4159936"/>
              <a:ext cx="187454" cy="194408"/>
            </a:xfrm>
            <a:custGeom>
              <a:avLst/>
              <a:gdLst>
                <a:gd name="T0" fmla="*/ 348 w 355"/>
                <a:gd name="T1" fmla="*/ 215 h 372"/>
                <a:gd name="T2" fmla="*/ 348 w 355"/>
                <a:gd name="T3" fmla="*/ 215 h 372"/>
                <a:gd name="T4" fmla="*/ 282 w 355"/>
                <a:gd name="T5" fmla="*/ 299 h 372"/>
                <a:gd name="T6" fmla="*/ 162 w 355"/>
                <a:gd name="T7" fmla="*/ 353 h 372"/>
                <a:gd name="T8" fmla="*/ 60 w 355"/>
                <a:gd name="T9" fmla="*/ 347 h 372"/>
                <a:gd name="T10" fmla="*/ 6 w 355"/>
                <a:gd name="T11" fmla="*/ 125 h 372"/>
                <a:gd name="T12" fmla="*/ 30 w 355"/>
                <a:gd name="T13" fmla="*/ 59 h 372"/>
                <a:gd name="T14" fmla="*/ 150 w 355"/>
                <a:gd name="T15" fmla="*/ 6 h 372"/>
                <a:gd name="T16" fmla="*/ 210 w 355"/>
                <a:gd name="T17" fmla="*/ 30 h 372"/>
                <a:gd name="T18" fmla="*/ 348 w 355"/>
                <a:gd name="T19" fmla="*/ 21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5" h="372">
                  <a:moveTo>
                    <a:pt x="348" y="215"/>
                  </a:moveTo>
                  <a:lnTo>
                    <a:pt x="348" y="215"/>
                  </a:lnTo>
                  <a:cubicBezTo>
                    <a:pt x="354" y="239"/>
                    <a:pt x="306" y="287"/>
                    <a:pt x="282" y="299"/>
                  </a:cubicBezTo>
                  <a:cubicBezTo>
                    <a:pt x="162" y="353"/>
                    <a:pt x="162" y="353"/>
                    <a:pt x="162" y="353"/>
                  </a:cubicBezTo>
                  <a:cubicBezTo>
                    <a:pt x="138" y="359"/>
                    <a:pt x="72" y="371"/>
                    <a:pt x="60" y="347"/>
                  </a:cubicBezTo>
                  <a:cubicBezTo>
                    <a:pt x="6" y="125"/>
                    <a:pt x="6" y="125"/>
                    <a:pt x="6" y="125"/>
                  </a:cubicBezTo>
                  <a:cubicBezTo>
                    <a:pt x="0" y="101"/>
                    <a:pt x="6" y="72"/>
                    <a:pt x="30" y="59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74" y="0"/>
                    <a:pt x="198" y="6"/>
                    <a:pt x="210" y="30"/>
                  </a:cubicBezTo>
                  <a:lnTo>
                    <a:pt x="348" y="21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66" name="Freeform 5"/>
            <p:cNvSpPr>
              <a:spLocks noChangeArrowheads="1"/>
            </p:cNvSpPr>
            <p:nvPr/>
          </p:nvSpPr>
          <p:spPr bwMode="auto">
            <a:xfrm>
              <a:off x="8226898" y="4328887"/>
              <a:ext cx="192082" cy="182836"/>
            </a:xfrm>
            <a:custGeom>
              <a:avLst/>
              <a:gdLst>
                <a:gd name="T0" fmla="*/ 335 w 366"/>
                <a:gd name="T1" fmla="*/ 48 h 348"/>
                <a:gd name="T2" fmla="*/ 335 w 366"/>
                <a:gd name="T3" fmla="*/ 48 h 348"/>
                <a:gd name="T4" fmla="*/ 347 w 366"/>
                <a:gd name="T5" fmla="*/ 150 h 348"/>
                <a:gd name="T6" fmla="*/ 305 w 366"/>
                <a:gd name="T7" fmla="*/ 270 h 348"/>
                <a:gd name="T8" fmla="*/ 227 w 366"/>
                <a:gd name="T9" fmla="*/ 341 h 348"/>
                <a:gd name="T10" fmla="*/ 36 w 366"/>
                <a:gd name="T11" fmla="*/ 216 h 348"/>
                <a:gd name="T12" fmla="*/ 6 w 366"/>
                <a:gd name="T13" fmla="*/ 156 h 348"/>
                <a:gd name="T14" fmla="*/ 54 w 366"/>
                <a:gd name="T15" fmla="*/ 36 h 348"/>
                <a:gd name="T16" fmla="*/ 114 w 366"/>
                <a:gd name="T17" fmla="*/ 12 h 348"/>
                <a:gd name="T18" fmla="*/ 335 w 366"/>
                <a:gd name="T19" fmla="*/ 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6" h="348">
                  <a:moveTo>
                    <a:pt x="335" y="48"/>
                  </a:moveTo>
                  <a:lnTo>
                    <a:pt x="335" y="48"/>
                  </a:lnTo>
                  <a:cubicBezTo>
                    <a:pt x="365" y="54"/>
                    <a:pt x="359" y="126"/>
                    <a:pt x="347" y="150"/>
                  </a:cubicBezTo>
                  <a:cubicBezTo>
                    <a:pt x="305" y="270"/>
                    <a:pt x="305" y="270"/>
                    <a:pt x="305" y="270"/>
                  </a:cubicBezTo>
                  <a:cubicBezTo>
                    <a:pt x="293" y="294"/>
                    <a:pt x="251" y="347"/>
                    <a:pt x="227" y="341"/>
                  </a:cubicBezTo>
                  <a:cubicBezTo>
                    <a:pt x="36" y="216"/>
                    <a:pt x="36" y="216"/>
                    <a:pt x="36" y="216"/>
                  </a:cubicBezTo>
                  <a:cubicBezTo>
                    <a:pt x="12" y="210"/>
                    <a:pt x="0" y="180"/>
                    <a:pt x="6" y="15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60" y="12"/>
                    <a:pt x="90" y="0"/>
                    <a:pt x="114" y="12"/>
                  </a:cubicBezTo>
                  <a:lnTo>
                    <a:pt x="335" y="4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67" name="Freeform 6"/>
            <p:cNvSpPr>
              <a:spLocks noChangeArrowheads="1"/>
            </p:cNvSpPr>
            <p:nvPr/>
          </p:nvSpPr>
          <p:spPr bwMode="auto">
            <a:xfrm>
              <a:off x="8226896" y="4523297"/>
              <a:ext cx="194395" cy="189780"/>
            </a:xfrm>
            <a:custGeom>
              <a:avLst/>
              <a:gdLst>
                <a:gd name="T0" fmla="*/ 215 w 372"/>
                <a:gd name="T1" fmla="*/ 12 h 361"/>
                <a:gd name="T2" fmla="*/ 215 w 372"/>
                <a:gd name="T3" fmla="*/ 12 h 361"/>
                <a:gd name="T4" fmla="*/ 299 w 372"/>
                <a:gd name="T5" fmla="*/ 78 h 361"/>
                <a:gd name="T6" fmla="*/ 353 w 372"/>
                <a:gd name="T7" fmla="*/ 192 h 361"/>
                <a:gd name="T8" fmla="*/ 347 w 372"/>
                <a:gd name="T9" fmla="*/ 300 h 361"/>
                <a:gd name="T10" fmla="*/ 126 w 372"/>
                <a:gd name="T11" fmla="*/ 348 h 361"/>
                <a:gd name="T12" fmla="*/ 60 w 372"/>
                <a:gd name="T13" fmla="*/ 324 h 361"/>
                <a:gd name="T14" fmla="*/ 6 w 372"/>
                <a:gd name="T15" fmla="*/ 210 h 361"/>
                <a:gd name="T16" fmla="*/ 30 w 372"/>
                <a:gd name="T17" fmla="*/ 150 h 361"/>
                <a:gd name="T18" fmla="*/ 215 w 372"/>
                <a:gd name="T19" fmla="*/ 12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2" h="361">
                  <a:moveTo>
                    <a:pt x="215" y="12"/>
                  </a:moveTo>
                  <a:lnTo>
                    <a:pt x="215" y="12"/>
                  </a:lnTo>
                  <a:cubicBezTo>
                    <a:pt x="239" y="0"/>
                    <a:pt x="287" y="54"/>
                    <a:pt x="299" y="78"/>
                  </a:cubicBezTo>
                  <a:cubicBezTo>
                    <a:pt x="353" y="192"/>
                    <a:pt x="353" y="192"/>
                    <a:pt x="353" y="192"/>
                  </a:cubicBezTo>
                  <a:cubicBezTo>
                    <a:pt x="359" y="216"/>
                    <a:pt x="371" y="288"/>
                    <a:pt x="347" y="300"/>
                  </a:cubicBezTo>
                  <a:cubicBezTo>
                    <a:pt x="126" y="348"/>
                    <a:pt x="126" y="348"/>
                    <a:pt x="126" y="348"/>
                  </a:cubicBezTo>
                  <a:cubicBezTo>
                    <a:pt x="102" y="360"/>
                    <a:pt x="72" y="348"/>
                    <a:pt x="60" y="324"/>
                  </a:cubicBezTo>
                  <a:cubicBezTo>
                    <a:pt x="6" y="210"/>
                    <a:pt x="6" y="210"/>
                    <a:pt x="6" y="210"/>
                  </a:cubicBezTo>
                  <a:cubicBezTo>
                    <a:pt x="0" y="186"/>
                    <a:pt x="6" y="156"/>
                    <a:pt x="30" y="150"/>
                  </a:cubicBezTo>
                  <a:lnTo>
                    <a:pt x="215" y="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68" name="Freeform 7"/>
            <p:cNvSpPr>
              <a:spLocks noChangeArrowheads="1"/>
            </p:cNvSpPr>
            <p:nvPr/>
          </p:nvSpPr>
          <p:spPr bwMode="auto">
            <a:xfrm>
              <a:off x="8395835" y="4687617"/>
              <a:ext cx="182824" cy="192095"/>
            </a:xfrm>
            <a:custGeom>
              <a:avLst/>
              <a:gdLst>
                <a:gd name="T0" fmla="*/ 48 w 349"/>
                <a:gd name="T1" fmla="*/ 24 h 366"/>
                <a:gd name="T2" fmla="*/ 48 w 349"/>
                <a:gd name="T3" fmla="*/ 24 h 366"/>
                <a:gd name="T4" fmla="*/ 150 w 349"/>
                <a:gd name="T5" fmla="*/ 12 h 366"/>
                <a:gd name="T6" fmla="*/ 270 w 349"/>
                <a:gd name="T7" fmla="*/ 60 h 366"/>
                <a:gd name="T8" fmla="*/ 342 w 349"/>
                <a:gd name="T9" fmla="*/ 138 h 366"/>
                <a:gd name="T10" fmla="*/ 216 w 349"/>
                <a:gd name="T11" fmla="*/ 329 h 366"/>
                <a:gd name="T12" fmla="*/ 156 w 349"/>
                <a:gd name="T13" fmla="*/ 353 h 366"/>
                <a:gd name="T14" fmla="*/ 36 w 349"/>
                <a:gd name="T15" fmla="*/ 311 h 366"/>
                <a:gd name="T16" fmla="*/ 12 w 349"/>
                <a:gd name="T17" fmla="*/ 251 h 366"/>
                <a:gd name="T18" fmla="*/ 48 w 349"/>
                <a:gd name="T19" fmla="*/ 24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9" h="366">
                  <a:moveTo>
                    <a:pt x="48" y="24"/>
                  </a:moveTo>
                  <a:lnTo>
                    <a:pt x="48" y="24"/>
                  </a:lnTo>
                  <a:cubicBezTo>
                    <a:pt x="54" y="0"/>
                    <a:pt x="126" y="6"/>
                    <a:pt x="150" y="12"/>
                  </a:cubicBezTo>
                  <a:cubicBezTo>
                    <a:pt x="270" y="60"/>
                    <a:pt x="270" y="60"/>
                    <a:pt x="270" y="60"/>
                  </a:cubicBezTo>
                  <a:cubicBezTo>
                    <a:pt x="294" y="66"/>
                    <a:pt x="348" y="107"/>
                    <a:pt x="342" y="138"/>
                  </a:cubicBezTo>
                  <a:cubicBezTo>
                    <a:pt x="216" y="329"/>
                    <a:pt x="216" y="329"/>
                    <a:pt x="216" y="329"/>
                  </a:cubicBezTo>
                  <a:cubicBezTo>
                    <a:pt x="210" y="353"/>
                    <a:pt x="180" y="365"/>
                    <a:pt x="156" y="353"/>
                  </a:cubicBezTo>
                  <a:cubicBezTo>
                    <a:pt x="36" y="311"/>
                    <a:pt x="36" y="311"/>
                    <a:pt x="36" y="311"/>
                  </a:cubicBezTo>
                  <a:cubicBezTo>
                    <a:pt x="12" y="305"/>
                    <a:pt x="0" y="275"/>
                    <a:pt x="12" y="251"/>
                  </a:cubicBezTo>
                  <a:lnTo>
                    <a:pt x="48" y="2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71" name="Freeform 8"/>
            <p:cNvSpPr>
              <a:spLocks noChangeArrowheads="1"/>
            </p:cNvSpPr>
            <p:nvPr/>
          </p:nvSpPr>
          <p:spPr bwMode="auto">
            <a:xfrm>
              <a:off x="8590232" y="4682987"/>
              <a:ext cx="189768" cy="194408"/>
            </a:xfrm>
            <a:custGeom>
              <a:avLst/>
              <a:gdLst>
                <a:gd name="T0" fmla="*/ 11 w 360"/>
                <a:gd name="T1" fmla="*/ 150 h 372"/>
                <a:gd name="T2" fmla="*/ 11 w 360"/>
                <a:gd name="T3" fmla="*/ 150 h 372"/>
                <a:gd name="T4" fmla="*/ 77 w 360"/>
                <a:gd name="T5" fmla="*/ 72 h 372"/>
                <a:gd name="T6" fmla="*/ 191 w 360"/>
                <a:gd name="T7" fmla="*/ 18 h 372"/>
                <a:gd name="T8" fmla="*/ 299 w 360"/>
                <a:gd name="T9" fmla="*/ 24 h 372"/>
                <a:gd name="T10" fmla="*/ 347 w 360"/>
                <a:gd name="T11" fmla="*/ 245 h 372"/>
                <a:gd name="T12" fmla="*/ 323 w 360"/>
                <a:gd name="T13" fmla="*/ 305 h 372"/>
                <a:gd name="T14" fmla="*/ 209 w 360"/>
                <a:gd name="T15" fmla="*/ 359 h 372"/>
                <a:gd name="T16" fmla="*/ 149 w 360"/>
                <a:gd name="T17" fmla="*/ 335 h 372"/>
                <a:gd name="T18" fmla="*/ 11 w 360"/>
                <a:gd name="T19" fmla="*/ 15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" h="372">
                  <a:moveTo>
                    <a:pt x="11" y="150"/>
                  </a:moveTo>
                  <a:lnTo>
                    <a:pt x="11" y="150"/>
                  </a:lnTo>
                  <a:cubicBezTo>
                    <a:pt x="0" y="126"/>
                    <a:pt x="53" y="84"/>
                    <a:pt x="77" y="72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215" y="6"/>
                    <a:pt x="287" y="0"/>
                    <a:pt x="299" y="24"/>
                  </a:cubicBezTo>
                  <a:cubicBezTo>
                    <a:pt x="347" y="245"/>
                    <a:pt x="347" y="245"/>
                    <a:pt x="347" y="245"/>
                  </a:cubicBezTo>
                  <a:cubicBezTo>
                    <a:pt x="359" y="269"/>
                    <a:pt x="347" y="299"/>
                    <a:pt x="323" y="305"/>
                  </a:cubicBezTo>
                  <a:cubicBezTo>
                    <a:pt x="209" y="359"/>
                    <a:pt x="209" y="359"/>
                    <a:pt x="209" y="359"/>
                  </a:cubicBezTo>
                  <a:cubicBezTo>
                    <a:pt x="185" y="371"/>
                    <a:pt x="155" y="359"/>
                    <a:pt x="149" y="335"/>
                  </a:cubicBezTo>
                  <a:lnTo>
                    <a:pt x="11" y="15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73" name="Freeform 9"/>
            <p:cNvSpPr>
              <a:spLocks noChangeArrowheads="1"/>
            </p:cNvSpPr>
            <p:nvPr/>
          </p:nvSpPr>
          <p:spPr bwMode="auto">
            <a:xfrm>
              <a:off x="8754542" y="4523295"/>
              <a:ext cx="192082" cy="182836"/>
            </a:xfrm>
            <a:custGeom>
              <a:avLst/>
              <a:gdLst>
                <a:gd name="T0" fmla="*/ 24 w 366"/>
                <a:gd name="T1" fmla="*/ 306 h 349"/>
                <a:gd name="T2" fmla="*/ 24 w 366"/>
                <a:gd name="T3" fmla="*/ 306 h 349"/>
                <a:gd name="T4" fmla="*/ 12 w 366"/>
                <a:gd name="T5" fmla="*/ 198 h 349"/>
                <a:gd name="T6" fmla="*/ 60 w 366"/>
                <a:gd name="T7" fmla="*/ 84 h 349"/>
                <a:gd name="T8" fmla="*/ 132 w 366"/>
                <a:gd name="T9" fmla="*/ 12 h 349"/>
                <a:gd name="T10" fmla="*/ 329 w 366"/>
                <a:gd name="T11" fmla="*/ 132 h 349"/>
                <a:gd name="T12" fmla="*/ 353 w 366"/>
                <a:gd name="T13" fmla="*/ 192 h 349"/>
                <a:gd name="T14" fmla="*/ 311 w 366"/>
                <a:gd name="T15" fmla="*/ 312 h 349"/>
                <a:gd name="T16" fmla="*/ 252 w 366"/>
                <a:gd name="T17" fmla="*/ 342 h 349"/>
                <a:gd name="T18" fmla="*/ 24 w 366"/>
                <a:gd name="T19" fmla="*/ 30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6" h="349">
                  <a:moveTo>
                    <a:pt x="24" y="306"/>
                  </a:moveTo>
                  <a:lnTo>
                    <a:pt x="24" y="306"/>
                  </a:lnTo>
                  <a:cubicBezTo>
                    <a:pt x="0" y="294"/>
                    <a:pt x="6" y="228"/>
                    <a:pt x="12" y="198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6" y="60"/>
                    <a:pt x="108" y="0"/>
                    <a:pt x="132" y="12"/>
                  </a:cubicBezTo>
                  <a:cubicBezTo>
                    <a:pt x="329" y="132"/>
                    <a:pt x="329" y="132"/>
                    <a:pt x="329" y="132"/>
                  </a:cubicBezTo>
                  <a:cubicBezTo>
                    <a:pt x="353" y="144"/>
                    <a:pt x="365" y="168"/>
                    <a:pt x="353" y="192"/>
                  </a:cubicBezTo>
                  <a:cubicBezTo>
                    <a:pt x="311" y="312"/>
                    <a:pt x="311" y="312"/>
                    <a:pt x="311" y="312"/>
                  </a:cubicBezTo>
                  <a:cubicBezTo>
                    <a:pt x="299" y="336"/>
                    <a:pt x="276" y="348"/>
                    <a:pt x="252" y="342"/>
                  </a:cubicBezTo>
                  <a:lnTo>
                    <a:pt x="24" y="30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74" name="Freeform 10"/>
            <p:cNvSpPr>
              <a:spLocks noChangeArrowheads="1"/>
            </p:cNvSpPr>
            <p:nvPr/>
          </p:nvSpPr>
          <p:spPr bwMode="auto">
            <a:xfrm>
              <a:off x="8752229" y="4324258"/>
              <a:ext cx="194395" cy="185151"/>
            </a:xfrm>
            <a:custGeom>
              <a:avLst/>
              <a:gdLst>
                <a:gd name="T0" fmla="*/ 150 w 372"/>
                <a:gd name="T1" fmla="*/ 347 h 354"/>
                <a:gd name="T2" fmla="*/ 150 w 372"/>
                <a:gd name="T3" fmla="*/ 347 h 354"/>
                <a:gd name="T4" fmla="*/ 72 w 372"/>
                <a:gd name="T5" fmla="*/ 282 h 354"/>
                <a:gd name="T6" fmla="*/ 18 w 372"/>
                <a:gd name="T7" fmla="*/ 162 h 354"/>
                <a:gd name="T8" fmla="*/ 24 w 372"/>
                <a:gd name="T9" fmla="*/ 60 h 354"/>
                <a:gd name="T10" fmla="*/ 245 w 372"/>
                <a:gd name="T11" fmla="*/ 6 h 354"/>
                <a:gd name="T12" fmla="*/ 305 w 372"/>
                <a:gd name="T13" fmla="*/ 30 h 354"/>
                <a:gd name="T14" fmla="*/ 359 w 372"/>
                <a:gd name="T15" fmla="*/ 150 h 354"/>
                <a:gd name="T16" fmla="*/ 335 w 372"/>
                <a:gd name="T17" fmla="*/ 210 h 354"/>
                <a:gd name="T18" fmla="*/ 150 w 372"/>
                <a:gd name="T19" fmla="*/ 34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2" h="354">
                  <a:moveTo>
                    <a:pt x="150" y="347"/>
                  </a:moveTo>
                  <a:lnTo>
                    <a:pt x="150" y="347"/>
                  </a:lnTo>
                  <a:cubicBezTo>
                    <a:pt x="126" y="353"/>
                    <a:pt x="78" y="305"/>
                    <a:pt x="72" y="282"/>
                  </a:cubicBezTo>
                  <a:cubicBezTo>
                    <a:pt x="18" y="162"/>
                    <a:pt x="18" y="162"/>
                    <a:pt x="18" y="162"/>
                  </a:cubicBezTo>
                  <a:cubicBezTo>
                    <a:pt x="6" y="138"/>
                    <a:pt x="0" y="72"/>
                    <a:pt x="24" y="60"/>
                  </a:cubicBezTo>
                  <a:cubicBezTo>
                    <a:pt x="245" y="6"/>
                    <a:pt x="245" y="6"/>
                    <a:pt x="245" y="6"/>
                  </a:cubicBezTo>
                  <a:cubicBezTo>
                    <a:pt x="269" y="0"/>
                    <a:pt x="299" y="6"/>
                    <a:pt x="305" y="30"/>
                  </a:cubicBezTo>
                  <a:cubicBezTo>
                    <a:pt x="359" y="150"/>
                    <a:pt x="359" y="150"/>
                    <a:pt x="359" y="150"/>
                  </a:cubicBezTo>
                  <a:cubicBezTo>
                    <a:pt x="371" y="174"/>
                    <a:pt x="359" y="198"/>
                    <a:pt x="335" y="210"/>
                  </a:cubicBezTo>
                  <a:lnTo>
                    <a:pt x="150" y="34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75" name="Freeform 11"/>
            <p:cNvSpPr>
              <a:spLocks noChangeArrowheads="1"/>
            </p:cNvSpPr>
            <p:nvPr/>
          </p:nvSpPr>
          <p:spPr bwMode="auto">
            <a:xfrm>
              <a:off x="8877197" y="4715389"/>
              <a:ext cx="488302" cy="453619"/>
            </a:xfrm>
            <a:custGeom>
              <a:avLst/>
              <a:gdLst>
                <a:gd name="T0" fmla="*/ 485 w 929"/>
                <a:gd name="T1" fmla="*/ 862 h 863"/>
                <a:gd name="T2" fmla="*/ 485 w 929"/>
                <a:gd name="T3" fmla="*/ 862 h 863"/>
                <a:gd name="T4" fmla="*/ 335 w 929"/>
                <a:gd name="T5" fmla="*/ 838 h 863"/>
                <a:gd name="T6" fmla="*/ 83 w 929"/>
                <a:gd name="T7" fmla="*/ 281 h 863"/>
                <a:gd name="T8" fmla="*/ 485 w 929"/>
                <a:gd name="T9" fmla="*/ 0 h 863"/>
                <a:gd name="T10" fmla="*/ 634 w 929"/>
                <a:gd name="T11" fmla="*/ 30 h 863"/>
                <a:gd name="T12" fmla="*/ 880 w 929"/>
                <a:gd name="T13" fmla="*/ 251 h 863"/>
                <a:gd name="T14" fmla="*/ 892 w 929"/>
                <a:gd name="T15" fmla="*/ 587 h 863"/>
                <a:gd name="T16" fmla="*/ 485 w 929"/>
                <a:gd name="T17" fmla="*/ 862 h 863"/>
                <a:gd name="T18" fmla="*/ 485 w 929"/>
                <a:gd name="T19" fmla="*/ 191 h 863"/>
                <a:gd name="T20" fmla="*/ 485 w 929"/>
                <a:gd name="T21" fmla="*/ 191 h 863"/>
                <a:gd name="T22" fmla="*/ 257 w 929"/>
                <a:gd name="T23" fmla="*/ 347 h 863"/>
                <a:gd name="T24" fmla="*/ 401 w 929"/>
                <a:gd name="T25" fmla="*/ 659 h 863"/>
                <a:gd name="T26" fmla="*/ 485 w 929"/>
                <a:gd name="T27" fmla="*/ 676 h 863"/>
                <a:gd name="T28" fmla="*/ 712 w 929"/>
                <a:gd name="T29" fmla="*/ 521 h 863"/>
                <a:gd name="T30" fmla="*/ 706 w 929"/>
                <a:gd name="T31" fmla="*/ 329 h 863"/>
                <a:gd name="T32" fmla="*/ 569 w 929"/>
                <a:gd name="T33" fmla="*/ 203 h 863"/>
                <a:gd name="T34" fmla="*/ 485 w 929"/>
                <a:gd name="T35" fmla="*/ 191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9" h="863">
                  <a:moveTo>
                    <a:pt x="485" y="862"/>
                  </a:moveTo>
                  <a:lnTo>
                    <a:pt x="485" y="862"/>
                  </a:lnTo>
                  <a:cubicBezTo>
                    <a:pt x="437" y="862"/>
                    <a:pt x="383" y="856"/>
                    <a:pt x="335" y="838"/>
                  </a:cubicBezTo>
                  <a:cubicBezTo>
                    <a:pt x="113" y="754"/>
                    <a:pt x="0" y="503"/>
                    <a:pt x="83" y="281"/>
                  </a:cubicBezTo>
                  <a:cubicBezTo>
                    <a:pt x="143" y="113"/>
                    <a:pt x="305" y="0"/>
                    <a:pt x="485" y="0"/>
                  </a:cubicBezTo>
                  <a:cubicBezTo>
                    <a:pt x="538" y="0"/>
                    <a:pt x="586" y="12"/>
                    <a:pt x="634" y="30"/>
                  </a:cubicBezTo>
                  <a:cubicBezTo>
                    <a:pt x="748" y="72"/>
                    <a:pt x="832" y="149"/>
                    <a:pt x="880" y="251"/>
                  </a:cubicBezTo>
                  <a:cubicBezTo>
                    <a:pt x="928" y="359"/>
                    <a:pt x="928" y="479"/>
                    <a:pt x="892" y="587"/>
                  </a:cubicBezTo>
                  <a:cubicBezTo>
                    <a:pt x="826" y="754"/>
                    <a:pt x="664" y="862"/>
                    <a:pt x="485" y="862"/>
                  </a:cubicBezTo>
                  <a:close/>
                  <a:moveTo>
                    <a:pt x="485" y="191"/>
                  </a:moveTo>
                  <a:lnTo>
                    <a:pt x="485" y="191"/>
                  </a:lnTo>
                  <a:cubicBezTo>
                    <a:pt x="383" y="191"/>
                    <a:pt x="293" y="251"/>
                    <a:pt x="257" y="347"/>
                  </a:cubicBezTo>
                  <a:cubicBezTo>
                    <a:pt x="209" y="473"/>
                    <a:pt x="275" y="610"/>
                    <a:pt x="401" y="659"/>
                  </a:cubicBezTo>
                  <a:cubicBezTo>
                    <a:pt x="431" y="670"/>
                    <a:pt x="455" y="676"/>
                    <a:pt x="485" y="676"/>
                  </a:cubicBezTo>
                  <a:cubicBezTo>
                    <a:pt x="586" y="676"/>
                    <a:pt x="676" y="610"/>
                    <a:pt x="712" y="521"/>
                  </a:cubicBezTo>
                  <a:cubicBezTo>
                    <a:pt x="736" y="455"/>
                    <a:pt x="736" y="389"/>
                    <a:pt x="706" y="329"/>
                  </a:cubicBezTo>
                  <a:cubicBezTo>
                    <a:pt x="682" y="275"/>
                    <a:pt x="634" y="227"/>
                    <a:pt x="569" y="203"/>
                  </a:cubicBezTo>
                  <a:cubicBezTo>
                    <a:pt x="545" y="197"/>
                    <a:pt x="515" y="191"/>
                    <a:pt x="485" y="19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76" name="Freeform 12"/>
            <p:cNvSpPr>
              <a:spLocks noChangeArrowheads="1"/>
            </p:cNvSpPr>
            <p:nvPr/>
          </p:nvSpPr>
          <p:spPr bwMode="auto">
            <a:xfrm>
              <a:off x="9138705" y="4643645"/>
              <a:ext cx="150426" cy="159692"/>
            </a:xfrm>
            <a:custGeom>
              <a:avLst/>
              <a:gdLst>
                <a:gd name="T0" fmla="*/ 251 w 288"/>
                <a:gd name="T1" fmla="*/ 281 h 306"/>
                <a:gd name="T2" fmla="*/ 251 w 288"/>
                <a:gd name="T3" fmla="*/ 281 h 306"/>
                <a:gd name="T4" fmla="*/ 161 w 288"/>
                <a:gd name="T5" fmla="*/ 293 h 306"/>
                <a:gd name="T6" fmla="*/ 65 w 288"/>
                <a:gd name="T7" fmla="*/ 257 h 306"/>
                <a:gd name="T8" fmla="*/ 6 w 288"/>
                <a:gd name="T9" fmla="*/ 191 h 306"/>
                <a:gd name="T10" fmla="*/ 107 w 288"/>
                <a:gd name="T11" fmla="*/ 30 h 306"/>
                <a:gd name="T12" fmla="*/ 155 w 288"/>
                <a:gd name="T13" fmla="*/ 12 h 306"/>
                <a:gd name="T14" fmla="*/ 257 w 288"/>
                <a:gd name="T15" fmla="*/ 48 h 306"/>
                <a:gd name="T16" fmla="*/ 281 w 288"/>
                <a:gd name="T17" fmla="*/ 96 h 306"/>
                <a:gd name="T18" fmla="*/ 251 w 288"/>
                <a:gd name="T19" fmla="*/ 281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306">
                  <a:moveTo>
                    <a:pt x="251" y="281"/>
                  </a:moveTo>
                  <a:lnTo>
                    <a:pt x="251" y="281"/>
                  </a:lnTo>
                  <a:cubicBezTo>
                    <a:pt x="245" y="305"/>
                    <a:pt x="185" y="299"/>
                    <a:pt x="161" y="293"/>
                  </a:cubicBezTo>
                  <a:cubicBezTo>
                    <a:pt x="65" y="257"/>
                    <a:pt x="65" y="257"/>
                    <a:pt x="65" y="257"/>
                  </a:cubicBezTo>
                  <a:cubicBezTo>
                    <a:pt x="48" y="251"/>
                    <a:pt x="0" y="215"/>
                    <a:pt x="6" y="191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13" y="12"/>
                    <a:pt x="137" y="0"/>
                    <a:pt x="155" y="12"/>
                  </a:cubicBezTo>
                  <a:cubicBezTo>
                    <a:pt x="257" y="48"/>
                    <a:pt x="257" y="48"/>
                    <a:pt x="257" y="48"/>
                  </a:cubicBezTo>
                  <a:cubicBezTo>
                    <a:pt x="275" y="54"/>
                    <a:pt x="287" y="78"/>
                    <a:pt x="281" y="96"/>
                  </a:cubicBezTo>
                  <a:lnTo>
                    <a:pt x="251" y="28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77" name="Freeform 13"/>
            <p:cNvSpPr>
              <a:spLocks noChangeArrowheads="1"/>
            </p:cNvSpPr>
            <p:nvPr/>
          </p:nvSpPr>
          <p:spPr bwMode="auto">
            <a:xfrm>
              <a:off x="8972080" y="4643643"/>
              <a:ext cx="157368" cy="164321"/>
            </a:xfrm>
            <a:custGeom>
              <a:avLst/>
              <a:gdLst>
                <a:gd name="T0" fmla="*/ 288 w 301"/>
                <a:gd name="T1" fmla="*/ 186 h 312"/>
                <a:gd name="T2" fmla="*/ 288 w 301"/>
                <a:gd name="T3" fmla="*/ 186 h 312"/>
                <a:gd name="T4" fmla="*/ 234 w 301"/>
                <a:gd name="T5" fmla="*/ 251 h 312"/>
                <a:gd name="T6" fmla="*/ 138 w 301"/>
                <a:gd name="T7" fmla="*/ 293 h 312"/>
                <a:gd name="T8" fmla="*/ 54 w 301"/>
                <a:gd name="T9" fmla="*/ 293 h 312"/>
                <a:gd name="T10" fmla="*/ 12 w 301"/>
                <a:gd name="T11" fmla="*/ 108 h 312"/>
                <a:gd name="T12" fmla="*/ 30 w 301"/>
                <a:gd name="T13" fmla="*/ 54 h 312"/>
                <a:gd name="T14" fmla="*/ 126 w 301"/>
                <a:gd name="T15" fmla="*/ 12 h 312"/>
                <a:gd name="T16" fmla="*/ 174 w 301"/>
                <a:gd name="T17" fmla="*/ 30 h 312"/>
                <a:gd name="T18" fmla="*/ 288 w 301"/>
                <a:gd name="T19" fmla="*/ 18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1" h="312">
                  <a:moveTo>
                    <a:pt x="288" y="186"/>
                  </a:moveTo>
                  <a:lnTo>
                    <a:pt x="288" y="186"/>
                  </a:lnTo>
                  <a:cubicBezTo>
                    <a:pt x="300" y="204"/>
                    <a:pt x="252" y="246"/>
                    <a:pt x="234" y="251"/>
                  </a:cubicBezTo>
                  <a:cubicBezTo>
                    <a:pt x="138" y="293"/>
                    <a:pt x="138" y="293"/>
                    <a:pt x="138" y="293"/>
                  </a:cubicBezTo>
                  <a:cubicBezTo>
                    <a:pt x="120" y="305"/>
                    <a:pt x="60" y="311"/>
                    <a:pt x="54" y="293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0" y="90"/>
                    <a:pt x="12" y="66"/>
                    <a:pt x="30" y="54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44" y="0"/>
                    <a:pt x="168" y="12"/>
                    <a:pt x="174" y="30"/>
                  </a:cubicBezTo>
                  <a:lnTo>
                    <a:pt x="288" y="18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78" name="Freeform 14"/>
            <p:cNvSpPr>
              <a:spLocks noChangeArrowheads="1"/>
            </p:cNvSpPr>
            <p:nvPr/>
          </p:nvSpPr>
          <p:spPr bwMode="auto">
            <a:xfrm>
              <a:off x="8833226" y="4787137"/>
              <a:ext cx="159683" cy="152749"/>
            </a:xfrm>
            <a:custGeom>
              <a:avLst/>
              <a:gdLst>
                <a:gd name="T0" fmla="*/ 281 w 306"/>
                <a:gd name="T1" fmla="*/ 36 h 289"/>
                <a:gd name="T2" fmla="*/ 281 w 306"/>
                <a:gd name="T3" fmla="*/ 36 h 289"/>
                <a:gd name="T4" fmla="*/ 293 w 306"/>
                <a:gd name="T5" fmla="*/ 120 h 289"/>
                <a:gd name="T6" fmla="*/ 257 w 306"/>
                <a:gd name="T7" fmla="*/ 222 h 289"/>
                <a:gd name="T8" fmla="*/ 191 w 306"/>
                <a:gd name="T9" fmla="*/ 282 h 289"/>
                <a:gd name="T10" fmla="*/ 30 w 306"/>
                <a:gd name="T11" fmla="*/ 180 h 289"/>
                <a:gd name="T12" fmla="*/ 12 w 306"/>
                <a:gd name="T13" fmla="*/ 126 h 289"/>
                <a:gd name="T14" fmla="*/ 48 w 306"/>
                <a:gd name="T15" fmla="*/ 30 h 289"/>
                <a:gd name="T16" fmla="*/ 95 w 306"/>
                <a:gd name="T17" fmla="*/ 6 h 289"/>
                <a:gd name="T18" fmla="*/ 281 w 306"/>
                <a:gd name="T19" fmla="*/ 3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289">
                  <a:moveTo>
                    <a:pt x="281" y="36"/>
                  </a:moveTo>
                  <a:lnTo>
                    <a:pt x="281" y="36"/>
                  </a:lnTo>
                  <a:cubicBezTo>
                    <a:pt x="305" y="42"/>
                    <a:pt x="299" y="102"/>
                    <a:pt x="293" y="120"/>
                  </a:cubicBezTo>
                  <a:cubicBezTo>
                    <a:pt x="257" y="222"/>
                    <a:pt x="257" y="222"/>
                    <a:pt x="257" y="222"/>
                  </a:cubicBezTo>
                  <a:cubicBezTo>
                    <a:pt x="251" y="240"/>
                    <a:pt x="215" y="288"/>
                    <a:pt x="191" y="282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12" y="168"/>
                    <a:pt x="0" y="150"/>
                    <a:pt x="12" y="126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4" y="6"/>
                    <a:pt x="77" y="0"/>
                    <a:pt x="95" y="6"/>
                  </a:cubicBezTo>
                  <a:lnTo>
                    <a:pt x="281" y="3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83" name="Freeform 15"/>
            <p:cNvSpPr>
              <a:spLocks noChangeArrowheads="1"/>
            </p:cNvSpPr>
            <p:nvPr/>
          </p:nvSpPr>
          <p:spPr bwMode="auto">
            <a:xfrm>
              <a:off x="8833226" y="4946829"/>
              <a:ext cx="164312" cy="155064"/>
            </a:xfrm>
            <a:custGeom>
              <a:avLst/>
              <a:gdLst>
                <a:gd name="T0" fmla="*/ 185 w 312"/>
                <a:gd name="T1" fmla="*/ 6 h 294"/>
                <a:gd name="T2" fmla="*/ 185 w 312"/>
                <a:gd name="T3" fmla="*/ 6 h 294"/>
                <a:gd name="T4" fmla="*/ 251 w 312"/>
                <a:gd name="T5" fmla="*/ 60 h 294"/>
                <a:gd name="T6" fmla="*/ 293 w 312"/>
                <a:gd name="T7" fmla="*/ 156 h 294"/>
                <a:gd name="T8" fmla="*/ 293 w 312"/>
                <a:gd name="T9" fmla="*/ 245 h 294"/>
                <a:gd name="T10" fmla="*/ 108 w 312"/>
                <a:gd name="T11" fmla="*/ 287 h 294"/>
                <a:gd name="T12" fmla="*/ 54 w 312"/>
                <a:gd name="T13" fmla="*/ 269 h 294"/>
                <a:gd name="T14" fmla="*/ 12 w 312"/>
                <a:gd name="T15" fmla="*/ 174 h 294"/>
                <a:gd name="T16" fmla="*/ 30 w 312"/>
                <a:gd name="T17" fmla="*/ 120 h 294"/>
                <a:gd name="T18" fmla="*/ 185 w 312"/>
                <a:gd name="T19" fmla="*/ 6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" h="294">
                  <a:moveTo>
                    <a:pt x="185" y="6"/>
                  </a:moveTo>
                  <a:lnTo>
                    <a:pt x="185" y="6"/>
                  </a:lnTo>
                  <a:cubicBezTo>
                    <a:pt x="203" y="0"/>
                    <a:pt x="239" y="42"/>
                    <a:pt x="251" y="60"/>
                  </a:cubicBezTo>
                  <a:cubicBezTo>
                    <a:pt x="293" y="156"/>
                    <a:pt x="293" y="156"/>
                    <a:pt x="293" y="156"/>
                  </a:cubicBezTo>
                  <a:cubicBezTo>
                    <a:pt x="305" y="179"/>
                    <a:pt x="311" y="233"/>
                    <a:pt x="293" y="245"/>
                  </a:cubicBezTo>
                  <a:cubicBezTo>
                    <a:pt x="108" y="287"/>
                    <a:pt x="108" y="287"/>
                    <a:pt x="108" y="287"/>
                  </a:cubicBezTo>
                  <a:cubicBezTo>
                    <a:pt x="84" y="293"/>
                    <a:pt x="66" y="287"/>
                    <a:pt x="54" y="269"/>
                  </a:cubicBezTo>
                  <a:cubicBezTo>
                    <a:pt x="12" y="174"/>
                    <a:pt x="12" y="174"/>
                    <a:pt x="12" y="174"/>
                  </a:cubicBezTo>
                  <a:cubicBezTo>
                    <a:pt x="0" y="150"/>
                    <a:pt x="12" y="132"/>
                    <a:pt x="30" y="120"/>
                  </a:cubicBezTo>
                  <a:lnTo>
                    <a:pt x="185" y="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84" name="Freeform 16"/>
            <p:cNvSpPr>
              <a:spLocks noChangeArrowheads="1"/>
            </p:cNvSpPr>
            <p:nvPr/>
          </p:nvSpPr>
          <p:spPr bwMode="auto">
            <a:xfrm>
              <a:off x="8976709" y="5083376"/>
              <a:ext cx="152739" cy="157378"/>
            </a:xfrm>
            <a:custGeom>
              <a:avLst/>
              <a:gdLst>
                <a:gd name="T0" fmla="*/ 36 w 289"/>
                <a:gd name="T1" fmla="*/ 18 h 301"/>
                <a:gd name="T2" fmla="*/ 36 w 289"/>
                <a:gd name="T3" fmla="*/ 18 h 301"/>
                <a:gd name="T4" fmla="*/ 120 w 289"/>
                <a:gd name="T5" fmla="*/ 12 h 301"/>
                <a:gd name="T6" fmla="*/ 222 w 289"/>
                <a:gd name="T7" fmla="*/ 48 h 301"/>
                <a:gd name="T8" fmla="*/ 276 w 289"/>
                <a:gd name="T9" fmla="*/ 108 h 301"/>
                <a:gd name="T10" fmla="*/ 174 w 289"/>
                <a:gd name="T11" fmla="*/ 270 h 301"/>
                <a:gd name="T12" fmla="*/ 126 w 289"/>
                <a:gd name="T13" fmla="*/ 294 h 301"/>
                <a:gd name="T14" fmla="*/ 30 w 289"/>
                <a:gd name="T15" fmla="*/ 258 h 301"/>
                <a:gd name="T16" fmla="*/ 6 w 289"/>
                <a:gd name="T17" fmla="*/ 204 h 301"/>
                <a:gd name="T18" fmla="*/ 36 w 289"/>
                <a:gd name="T19" fmla="*/ 1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9" h="301">
                  <a:moveTo>
                    <a:pt x="36" y="18"/>
                  </a:moveTo>
                  <a:lnTo>
                    <a:pt x="36" y="18"/>
                  </a:lnTo>
                  <a:cubicBezTo>
                    <a:pt x="42" y="0"/>
                    <a:pt x="102" y="0"/>
                    <a:pt x="120" y="12"/>
                  </a:cubicBezTo>
                  <a:cubicBezTo>
                    <a:pt x="222" y="48"/>
                    <a:pt x="222" y="48"/>
                    <a:pt x="222" y="48"/>
                  </a:cubicBezTo>
                  <a:cubicBezTo>
                    <a:pt x="240" y="54"/>
                    <a:pt x="288" y="90"/>
                    <a:pt x="276" y="108"/>
                  </a:cubicBezTo>
                  <a:cubicBezTo>
                    <a:pt x="174" y="270"/>
                    <a:pt x="174" y="270"/>
                    <a:pt x="174" y="270"/>
                  </a:cubicBezTo>
                  <a:cubicBezTo>
                    <a:pt x="168" y="288"/>
                    <a:pt x="144" y="300"/>
                    <a:pt x="126" y="294"/>
                  </a:cubicBezTo>
                  <a:cubicBezTo>
                    <a:pt x="30" y="258"/>
                    <a:pt x="30" y="258"/>
                    <a:pt x="30" y="258"/>
                  </a:cubicBezTo>
                  <a:cubicBezTo>
                    <a:pt x="6" y="252"/>
                    <a:pt x="0" y="228"/>
                    <a:pt x="6" y="204"/>
                  </a:cubicBezTo>
                  <a:lnTo>
                    <a:pt x="36" y="1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85" name="Freeform 17"/>
            <p:cNvSpPr>
              <a:spLocks noChangeArrowheads="1"/>
            </p:cNvSpPr>
            <p:nvPr/>
          </p:nvSpPr>
          <p:spPr bwMode="auto">
            <a:xfrm>
              <a:off x="9138705" y="5078749"/>
              <a:ext cx="155054" cy="162007"/>
            </a:xfrm>
            <a:custGeom>
              <a:avLst/>
              <a:gdLst>
                <a:gd name="T0" fmla="*/ 6 w 294"/>
                <a:gd name="T1" fmla="*/ 126 h 307"/>
                <a:gd name="T2" fmla="*/ 6 w 294"/>
                <a:gd name="T3" fmla="*/ 126 h 307"/>
                <a:gd name="T4" fmla="*/ 59 w 294"/>
                <a:gd name="T5" fmla="*/ 60 h 307"/>
                <a:gd name="T6" fmla="*/ 155 w 294"/>
                <a:gd name="T7" fmla="*/ 12 h 307"/>
                <a:gd name="T8" fmla="*/ 245 w 294"/>
                <a:gd name="T9" fmla="*/ 18 h 307"/>
                <a:gd name="T10" fmla="*/ 287 w 294"/>
                <a:gd name="T11" fmla="*/ 204 h 307"/>
                <a:gd name="T12" fmla="*/ 269 w 294"/>
                <a:gd name="T13" fmla="*/ 252 h 307"/>
                <a:gd name="T14" fmla="*/ 173 w 294"/>
                <a:gd name="T15" fmla="*/ 300 h 307"/>
                <a:gd name="T16" fmla="*/ 119 w 294"/>
                <a:gd name="T17" fmla="*/ 276 h 307"/>
                <a:gd name="T18" fmla="*/ 6 w 294"/>
                <a:gd name="T19" fmla="*/ 126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307">
                  <a:moveTo>
                    <a:pt x="6" y="126"/>
                  </a:moveTo>
                  <a:lnTo>
                    <a:pt x="6" y="126"/>
                  </a:lnTo>
                  <a:cubicBezTo>
                    <a:pt x="0" y="108"/>
                    <a:pt x="41" y="66"/>
                    <a:pt x="59" y="60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79" y="6"/>
                    <a:pt x="233" y="0"/>
                    <a:pt x="245" y="18"/>
                  </a:cubicBezTo>
                  <a:cubicBezTo>
                    <a:pt x="287" y="204"/>
                    <a:pt x="287" y="204"/>
                    <a:pt x="287" y="204"/>
                  </a:cubicBezTo>
                  <a:cubicBezTo>
                    <a:pt x="293" y="222"/>
                    <a:pt x="287" y="246"/>
                    <a:pt x="269" y="252"/>
                  </a:cubicBezTo>
                  <a:cubicBezTo>
                    <a:pt x="173" y="300"/>
                    <a:pt x="173" y="300"/>
                    <a:pt x="173" y="300"/>
                  </a:cubicBezTo>
                  <a:cubicBezTo>
                    <a:pt x="149" y="306"/>
                    <a:pt x="125" y="300"/>
                    <a:pt x="119" y="276"/>
                  </a:cubicBezTo>
                  <a:lnTo>
                    <a:pt x="6" y="12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86" name="Freeform 18"/>
            <p:cNvSpPr>
              <a:spLocks noChangeArrowheads="1"/>
            </p:cNvSpPr>
            <p:nvPr/>
          </p:nvSpPr>
          <p:spPr bwMode="auto">
            <a:xfrm>
              <a:off x="9272929" y="4946827"/>
              <a:ext cx="157368" cy="150436"/>
            </a:xfrm>
            <a:custGeom>
              <a:avLst/>
              <a:gdLst>
                <a:gd name="T0" fmla="*/ 18 w 301"/>
                <a:gd name="T1" fmla="*/ 251 h 288"/>
                <a:gd name="T2" fmla="*/ 18 w 301"/>
                <a:gd name="T3" fmla="*/ 251 h 288"/>
                <a:gd name="T4" fmla="*/ 6 w 301"/>
                <a:gd name="T5" fmla="*/ 161 h 288"/>
                <a:gd name="T6" fmla="*/ 48 w 301"/>
                <a:gd name="T7" fmla="*/ 66 h 288"/>
                <a:gd name="T8" fmla="*/ 108 w 301"/>
                <a:gd name="T9" fmla="*/ 6 h 288"/>
                <a:gd name="T10" fmla="*/ 270 w 301"/>
                <a:gd name="T11" fmla="*/ 108 h 288"/>
                <a:gd name="T12" fmla="*/ 294 w 301"/>
                <a:gd name="T13" fmla="*/ 156 h 288"/>
                <a:gd name="T14" fmla="*/ 258 w 301"/>
                <a:gd name="T15" fmla="*/ 257 h 288"/>
                <a:gd name="T16" fmla="*/ 204 w 301"/>
                <a:gd name="T17" fmla="*/ 281 h 288"/>
                <a:gd name="T18" fmla="*/ 18 w 301"/>
                <a:gd name="T19" fmla="*/ 25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1" h="288">
                  <a:moveTo>
                    <a:pt x="18" y="251"/>
                  </a:moveTo>
                  <a:lnTo>
                    <a:pt x="18" y="251"/>
                  </a:lnTo>
                  <a:cubicBezTo>
                    <a:pt x="0" y="245"/>
                    <a:pt x="0" y="185"/>
                    <a:pt x="6" y="161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54" y="48"/>
                    <a:pt x="90" y="0"/>
                    <a:pt x="108" y="6"/>
                  </a:cubicBezTo>
                  <a:cubicBezTo>
                    <a:pt x="270" y="108"/>
                    <a:pt x="270" y="108"/>
                    <a:pt x="270" y="108"/>
                  </a:cubicBezTo>
                  <a:cubicBezTo>
                    <a:pt x="288" y="114"/>
                    <a:pt x="300" y="138"/>
                    <a:pt x="294" y="156"/>
                  </a:cubicBezTo>
                  <a:cubicBezTo>
                    <a:pt x="258" y="257"/>
                    <a:pt x="258" y="257"/>
                    <a:pt x="258" y="257"/>
                  </a:cubicBezTo>
                  <a:cubicBezTo>
                    <a:pt x="246" y="275"/>
                    <a:pt x="228" y="287"/>
                    <a:pt x="204" y="281"/>
                  </a:cubicBezTo>
                  <a:lnTo>
                    <a:pt x="18" y="25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87" name="Freeform 19"/>
            <p:cNvSpPr>
              <a:spLocks noChangeArrowheads="1"/>
            </p:cNvSpPr>
            <p:nvPr/>
          </p:nvSpPr>
          <p:spPr bwMode="auto">
            <a:xfrm>
              <a:off x="9270617" y="4780191"/>
              <a:ext cx="161997" cy="157378"/>
            </a:xfrm>
            <a:custGeom>
              <a:avLst/>
              <a:gdLst>
                <a:gd name="T0" fmla="*/ 126 w 307"/>
                <a:gd name="T1" fmla="*/ 288 h 301"/>
                <a:gd name="T2" fmla="*/ 126 w 307"/>
                <a:gd name="T3" fmla="*/ 288 h 301"/>
                <a:gd name="T4" fmla="*/ 60 w 307"/>
                <a:gd name="T5" fmla="*/ 234 h 301"/>
                <a:gd name="T6" fmla="*/ 12 w 307"/>
                <a:gd name="T7" fmla="*/ 138 h 301"/>
                <a:gd name="T8" fmla="*/ 18 w 307"/>
                <a:gd name="T9" fmla="*/ 54 h 301"/>
                <a:gd name="T10" fmla="*/ 204 w 307"/>
                <a:gd name="T11" fmla="*/ 12 h 301"/>
                <a:gd name="T12" fmla="*/ 252 w 307"/>
                <a:gd name="T13" fmla="*/ 30 h 301"/>
                <a:gd name="T14" fmla="*/ 300 w 307"/>
                <a:gd name="T15" fmla="*/ 126 h 301"/>
                <a:gd name="T16" fmla="*/ 276 w 307"/>
                <a:gd name="T17" fmla="*/ 180 h 301"/>
                <a:gd name="T18" fmla="*/ 126 w 307"/>
                <a:gd name="T19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301">
                  <a:moveTo>
                    <a:pt x="126" y="288"/>
                  </a:moveTo>
                  <a:lnTo>
                    <a:pt x="126" y="288"/>
                  </a:lnTo>
                  <a:cubicBezTo>
                    <a:pt x="108" y="300"/>
                    <a:pt x="66" y="252"/>
                    <a:pt x="60" y="234"/>
                  </a:cubicBezTo>
                  <a:cubicBezTo>
                    <a:pt x="12" y="138"/>
                    <a:pt x="12" y="138"/>
                    <a:pt x="12" y="138"/>
                  </a:cubicBezTo>
                  <a:cubicBezTo>
                    <a:pt x="6" y="120"/>
                    <a:pt x="0" y="60"/>
                    <a:pt x="18" y="54"/>
                  </a:cubicBezTo>
                  <a:cubicBezTo>
                    <a:pt x="204" y="12"/>
                    <a:pt x="204" y="12"/>
                    <a:pt x="204" y="12"/>
                  </a:cubicBezTo>
                  <a:cubicBezTo>
                    <a:pt x="222" y="0"/>
                    <a:pt x="246" y="12"/>
                    <a:pt x="252" y="30"/>
                  </a:cubicBezTo>
                  <a:cubicBezTo>
                    <a:pt x="300" y="126"/>
                    <a:pt x="300" y="126"/>
                    <a:pt x="300" y="126"/>
                  </a:cubicBezTo>
                  <a:cubicBezTo>
                    <a:pt x="306" y="144"/>
                    <a:pt x="300" y="168"/>
                    <a:pt x="276" y="180"/>
                  </a:cubicBezTo>
                  <a:lnTo>
                    <a:pt x="126" y="28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754420" y="3903704"/>
            <a:ext cx="652615" cy="651500"/>
            <a:chOff x="13505664" y="7807408"/>
            <a:chExt cx="1305230" cy="1302999"/>
          </a:xfrm>
          <a:solidFill>
            <a:schemeClr val="bg2">
              <a:lumMod val="50000"/>
            </a:schemeClr>
          </a:solidFill>
        </p:grpSpPr>
        <p:sp>
          <p:nvSpPr>
            <p:cNvPr id="88" name="Freeform 20"/>
            <p:cNvSpPr>
              <a:spLocks noChangeArrowheads="1"/>
            </p:cNvSpPr>
            <p:nvPr/>
          </p:nvSpPr>
          <p:spPr bwMode="auto">
            <a:xfrm>
              <a:off x="14042566" y="8346660"/>
              <a:ext cx="231424" cy="226810"/>
            </a:xfrm>
            <a:custGeom>
              <a:avLst/>
              <a:gdLst>
                <a:gd name="T0" fmla="*/ 216 w 439"/>
                <a:gd name="T1" fmla="*/ 431 h 432"/>
                <a:gd name="T2" fmla="*/ 216 w 439"/>
                <a:gd name="T3" fmla="*/ 431 h 432"/>
                <a:gd name="T4" fmla="*/ 0 w 439"/>
                <a:gd name="T5" fmla="*/ 215 h 432"/>
                <a:gd name="T6" fmla="*/ 216 w 439"/>
                <a:gd name="T7" fmla="*/ 0 h 432"/>
                <a:gd name="T8" fmla="*/ 438 w 439"/>
                <a:gd name="T9" fmla="*/ 215 h 432"/>
                <a:gd name="T10" fmla="*/ 216 w 439"/>
                <a:gd name="T11" fmla="*/ 431 h 432"/>
                <a:gd name="T12" fmla="*/ 216 w 439"/>
                <a:gd name="T13" fmla="*/ 90 h 432"/>
                <a:gd name="T14" fmla="*/ 216 w 439"/>
                <a:gd name="T15" fmla="*/ 90 h 432"/>
                <a:gd name="T16" fmla="*/ 96 w 439"/>
                <a:gd name="T17" fmla="*/ 215 h 432"/>
                <a:gd name="T18" fmla="*/ 216 w 439"/>
                <a:gd name="T19" fmla="*/ 341 h 432"/>
                <a:gd name="T20" fmla="*/ 342 w 439"/>
                <a:gd name="T21" fmla="*/ 215 h 432"/>
                <a:gd name="T22" fmla="*/ 216 w 439"/>
                <a:gd name="T23" fmla="*/ 9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9" h="432">
                  <a:moveTo>
                    <a:pt x="216" y="431"/>
                  </a:moveTo>
                  <a:lnTo>
                    <a:pt x="216" y="431"/>
                  </a:lnTo>
                  <a:cubicBezTo>
                    <a:pt x="96" y="431"/>
                    <a:pt x="0" y="335"/>
                    <a:pt x="0" y="215"/>
                  </a:cubicBezTo>
                  <a:cubicBezTo>
                    <a:pt x="0" y="96"/>
                    <a:pt x="96" y="0"/>
                    <a:pt x="216" y="0"/>
                  </a:cubicBezTo>
                  <a:cubicBezTo>
                    <a:pt x="336" y="0"/>
                    <a:pt x="438" y="96"/>
                    <a:pt x="438" y="215"/>
                  </a:cubicBezTo>
                  <a:cubicBezTo>
                    <a:pt x="438" y="335"/>
                    <a:pt x="336" y="431"/>
                    <a:pt x="216" y="431"/>
                  </a:cubicBezTo>
                  <a:close/>
                  <a:moveTo>
                    <a:pt x="216" y="90"/>
                  </a:moveTo>
                  <a:lnTo>
                    <a:pt x="216" y="90"/>
                  </a:lnTo>
                  <a:cubicBezTo>
                    <a:pt x="150" y="90"/>
                    <a:pt x="96" y="150"/>
                    <a:pt x="96" y="215"/>
                  </a:cubicBezTo>
                  <a:cubicBezTo>
                    <a:pt x="96" y="287"/>
                    <a:pt x="150" y="341"/>
                    <a:pt x="216" y="341"/>
                  </a:cubicBezTo>
                  <a:cubicBezTo>
                    <a:pt x="288" y="341"/>
                    <a:pt x="342" y="287"/>
                    <a:pt x="342" y="215"/>
                  </a:cubicBezTo>
                  <a:cubicBezTo>
                    <a:pt x="342" y="150"/>
                    <a:pt x="288" y="90"/>
                    <a:pt x="216" y="9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89" name="Freeform 21"/>
            <p:cNvSpPr>
              <a:spLocks noChangeArrowheads="1"/>
            </p:cNvSpPr>
            <p:nvPr/>
          </p:nvSpPr>
          <p:spPr bwMode="auto">
            <a:xfrm>
              <a:off x="14042566" y="7807408"/>
              <a:ext cx="231424" cy="226810"/>
            </a:xfrm>
            <a:custGeom>
              <a:avLst/>
              <a:gdLst>
                <a:gd name="T0" fmla="*/ 216 w 439"/>
                <a:gd name="T1" fmla="*/ 431 h 432"/>
                <a:gd name="T2" fmla="*/ 216 w 439"/>
                <a:gd name="T3" fmla="*/ 431 h 432"/>
                <a:gd name="T4" fmla="*/ 0 w 439"/>
                <a:gd name="T5" fmla="*/ 215 h 432"/>
                <a:gd name="T6" fmla="*/ 216 w 439"/>
                <a:gd name="T7" fmla="*/ 0 h 432"/>
                <a:gd name="T8" fmla="*/ 438 w 439"/>
                <a:gd name="T9" fmla="*/ 215 h 432"/>
                <a:gd name="T10" fmla="*/ 216 w 439"/>
                <a:gd name="T11" fmla="*/ 431 h 432"/>
                <a:gd name="T12" fmla="*/ 216 w 439"/>
                <a:gd name="T13" fmla="*/ 96 h 432"/>
                <a:gd name="T14" fmla="*/ 216 w 439"/>
                <a:gd name="T15" fmla="*/ 96 h 432"/>
                <a:gd name="T16" fmla="*/ 96 w 439"/>
                <a:gd name="T17" fmla="*/ 215 h 432"/>
                <a:gd name="T18" fmla="*/ 216 w 439"/>
                <a:gd name="T19" fmla="*/ 341 h 432"/>
                <a:gd name="T20" fmla="*/ 342 w 439"/>
                <a:gd name="T21" fmla="*/ 215 h 432"/>
                <a:gd name="T22" fmla="*/ 216 w 439"/>
                <a:gd name="T23" fmla="*/ 96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9" h="432">
                  <a:moveTo>
                    <a:pt x="216" y="431"/>
                  </a:moveTo>
                  <a:lnTo>
                    <a:pt x="216" y="431"/>
                  </a:lnTo>
                  <a:cubicBezTo>
                    <a:pt x="96" y="431"/>
                    <a:pt x="0" y="335"/>
                    <a:pt x="0" y="215"/>
                  </a:cubicBezTo>
                  <a:cubicBezTo>
                    <a:pt x="0" y="96"/>
                    <a:pt x="96" y="0"/>
                    <a:pt x="216" y="0"/>
                  </a:cubicBezTo>
                  <a:cubicBezTo>
                    <a:pt x="336" y="0"/>
                    <a:pt x="438" y="96"/>
                    <a:pt x="438" y="215"/>
                  </a:cubicBezTo>
                  <a:cubicBezTo>
                    <a:pt x="438" y="335"/>
                    <a:pt x="336" y="431"/>
                    <a:pt x="216" y="431"/>
                  </a:cubicBezTo>
                  <a:close/>
                  <a:moveTo>
                    <a:pt x="216" y="96"/>
                  </a:moveTo>
                  <a:lnTo>
                    <a:pt x="216" y="96"/>
                  </a:lnTo>
                  <a:cubicBezTo>
                    <a:pt x="150" y="96"/>
                    <a:pt x="96" y="149"/>
                    <a:pt x="96" y="215"/>
                  </a:cubicBezTo>
                  <a:cubicBezTo>
                    <a:pt x="96" y="287"/>
                    <a:pt x="150" y="341"/>
                    <a:pt x="216" y="341"/>
                  </a:cubicBezTo>
                  <a:cubicBezTo>
                    <a:pt x="288" y="341"/>
                    <a:pt x="342" y="287"/>
                    <a:pt x="342" y="215"/>
                  </a:cubicBezTo>
                  <a:cubicBezTo>
                    <a:pt x="342" y="149"/>
                    <a:pt x="288" y="96"/>
                    <a:pt x="216" y="9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90" name="Freeform 22"/>
            <p:cNvSpPr>
              <a:spLocks noChangeArrowheads="1"/>
            </p:cNvSpPr>
            <p:nvPr/>
          </p:nvSpPr>
          <p:spPr bwMode="auto">
            <a:xfrm>
              <a:off x="13663032" y="7964786"/>
              <a:ext cx="238365" cy="229125"/>
            </a:xfrm>
            <a:custGeom>
              <a:avLst/>
              <a:gdLst>
                <a:gd name="T0" fmla="*/ 215 w 456"/>
                <a:gd name="T1" fmla="*/ 437 h 438"/>
                <a:gd name="T2" fmla="*/ 215 w 456"/>
                <a:gd name="T3" fmla="*/ 437 h 438"/>
                <a:gd name="T4" fmla="*/ 66 w 456"/>
                <a:gd name="T5" fmla="*/ 371 h 438"/>
                <a:gd name="T6" fmla="*/ 0 w 456"/>
                <a:gd name="T7" fmla="*/ 216 h 438"/>
                <a:gd name="T8" fmla="*/ 66 w 456"/>
                <a:gd name="T9" fmla="*/ 66 h 438"/>
                <a:gd name="T10" fmla="*/ 215 w 456"/>
                <a:gd name="T11" fmla="*/ 0 h 438"/>
                <a:gd name="T12" fmla="*/ 371 w 456"/>
                <a:gd name="T13" fmla="*/ 66 h 438"/>
                <a:gd name="T14" fmla="*/ 371 w 456"/>
                <a:gd name="T15" fmla="*/ 371 h 438"/>
                <a:gd name="T16" fmla="*/ 215 w 456"/>
                <a:gd name="T17" fmla="*/ 437 h 438"/>
                <a:gd name="T18" fmla="*/ 215 w 456"/>
                <a:gd name="T19" fmla="*/ 96 h 438"/>
                <a:gd name="T20" fmla="*/ 215 w 456"/>
                <a:gd name="T21" fmla="*/ 96 h 438"/>
                <a:gd name="T22" fmla="*/ 131 w 456"/>
                <a:gd name="T23" fmla="*/ 132 h 438"/>
                <a:gd name="T24" fmla="*/ 96 w 456"/>
                <a:gd name="T25" fmla="*/ 216 h 438"/>
                <a:gd name="T26" fmla="*/ 131 w 456"/>
                <a:gd name="T27" fmla="*/ 306 h 438"/>
                <a:gd name="T28" fmla="*/ 305 w 456"/>
                <a:gd name="T29" fmla="*/ 306 h 438"/>
                <a:gd name="T30" fmla="*/ 305 w 456"/>
                <a:gd name="T31" fmla="*/ 132 h 438"/>
                <a:gd name="T32" fmla="*/ 215 w 456"/>
                <a:gd name="T33" fmla="*/ 9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6" h="438">
                  <a:moveTo>
                    <a:pt x="215" y="437"/>
                  </a:moveTo>
                  <a:lnTo>
                    <a:pt x="215" y="437"/>
                  </a:lnTo>
                  <a:cubicBezTo>
                    <a:pt x="161" y="437"/>
                    <a:pt x="108" y="413"/>
                    <a:pt x="66" y="371"/>
                  </a:cubicBezTo>
                  <a:cubicBezTo>
                    <a:pt x="24" y="330"/>
                    <a:pt x="0" y="276"/>
                    <a:pt x="0" y="216"/>
                  </a:cubicBezTo>
                  <a:cubicBezTo>
                    <a:pt x="0" y="162"/>
                    <a:pt x="24" y="102"/>
                    <a:pt x="66" y="66"/>
                  </a:cubicBezTo>
                  <a:cubicBezTo>
                    <a:pt x="108" y="24"/>
                    <a:pt x="161" y="0"/>
                    <a:pt x="215" y="0"/>
                  </a:cubicBezTo>
                  <a:cubicBezTo>
                    <a:pt x="275" y="0"/>
                    <a:pt x="329" y="24"/>
                    <a:pt x="371" y="66"/>
                  </a:cubicBezTo>
                  <a:cubicBezTo>
                    <a:pt x="455" y="150"/>
                    <a:pt x="455" y="288"/>
                    <a:pt x="371" y="371"/>
                  </a:cubicBezTo>
                  <a:cubicBezTo>
                    <a:pt x="329" y="413"/>
                    <a:pt x="275" y="437"/>
                    <a:pt x="215" y="437"/>
                  </a:cubicBezTo>
                  <a:close/>
                  <a:moveTo>
                    <a:pt x="215" y="96"/>
                  </a:moveTo>
                  <a:lnTo>
                    <a:pt x="215" y="96"/>
                  </a:lnTo>
                  <a:cubicBezTo>
                    <a:pt x="185" y="96"/>
                    <a:pt x="155" y="108"/>
                    <a:pt x="131" y="132"/>
                  </a:cubicBezTo>
                  <a:cubicBezTo>
                    <a:pt x="108" y="156"/>
                    <a:pt x="96" y="186"/>
                    <a:pt x="96" y="216"/>
                  </a:cubicBezTo>
                  <a:cubicBezTo>
                    <a:pt x="96" y="252"/>
                    <a:pt x="108" y="282"/>
                    <a:pt x="131" y="306"/>
                  </a:cubicBezTo>
                  <a:cubicBezTo>
                    <a:pt x="179" y="353"/>
                    <a:pt x="257" y="353"/>
                    <a:pt x="305" y="306"/>
                  </a:cubicBezTo>
                  <a:cubicBezTo>
                    <a:pt x="353" y="258"/>
                    <a:pt x="353" y="180"/>
                    <a:pt x="305" y="132"/>
                  </a:cubicBezTo>
                  <a:cubicBezTo>
                    <a:pt x="281" y="108"/>
                    <a:pt x="251" y="96"/>
                    <a:pt x="215" y="9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91" name="Freeform 23"/>
            <p:cNvSpPr>
              <a:spLocks noChangeArrowheads="1"/>
            </p:cNvSpPr>
            <p:nvPr/>
          </p:nvSpPr>
          <p:spPr bwMode="auto">
            <a:xfrm>
              <a:off x="13505664" y="8346660"/>
              <a:ext cx="229109" cy="226810"/>
            </a:xfrm>
            <a:custGeom>
              <a:avLst/>
              <a:gdLst>
                <a:gd name="T0" fmla="*/ 216 w 438"/>
                <a:gd name="T1" fmla="*/ 431 h 432"/>
                <a:gd name="T2" fmla="*/ 216 w 438"/>
                <a:gd name="T3" fmla="*/ 431 h 432"/>
                <a:gd name="T4" fmla="*/ 216 w 438"/>
                <a:gd name="T5" fmla="*/ 431 h 432"/>
                <a:gd name="T6" fmla="*/ 66 w 438"/>
                <a:gd name="T7" fmla="*/ 371 h 432"/>
                <a:gd name="T8" fmla="*/ 0 w 438"/>
                <a:gd name="T9" fmla="*/ 215 h 432"/>
                <a:gd name="T10" fmla="*/ 66 w 438"/>
                <a:gd name="T11" fmla="*/ 60 h 432"/>
                <a:gd name="T12" fmla="*/ 216 w 438"/>
                <a:gd name="T13" fmla="*/ 0 h 432"/>
                <a:gd name="T14" fmla="*/ 437 w 438"/>
                <a:gd name="T15" fmla="*/ 215 h 432"/>
                <a:gd name="T16" fmla="*/ 216 w 438"/>
                <a:gd name="T17" fmla="*/ 431 h 432"/>
                <a:gd name="T18" fmla="*/ 216 w 438"/>
                <a:gd name="T19" fmla="*/ 90 h 432"/>
                <a:gd name="T20" fmla="*/ 216 w 438"/>
                <a:gd name="T21" fmla="*/ 90 h 432"/>
                <a:gd name="T22" fmla="*/ 132 w 438"/>
                <a:gd name="T23" fmla="*/ 132 h 432"/>
                <a:gd name="T24" fmla="*/ 96 w 438"/>
                <a:gd name="T25" fmla="*/ 215 h 432"/>
                <a:gd name="T26" fmla="*/ 132 w 438"/>
                <a:gd name="T27" fmla="*/ 305 h 432"/>
                <a:gd name="T28" fmla="*/ 216 w 438"/>
                <a:gd name="T29" fmla="*/ 341 h 432"/>
                <a:gd name="T30" fmla="*/ 342 w 438"/>
                <a:gd name="T31" fmla="*/ 215 h 432"/>
                <a:gd name="T32" fmla="*/ 216 w 438"/>
                <a:gd name="T33" fmla="*/ 9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8" h="432">
                  <a:moveTo>
                    <a:pt x="216" y="431"/>
                  </a:moveTo>
                  <a:lnTo>
                    <a:pt x="216" y="431"/>
                  </a:lnTo>
                  <a:lnTo>
                    <a:pt x="216" y="431"/>
                  </a:lnTo>
                  <a:cubicBezTo>
                    <a:pt x="162" y="431"/>
                    <a:pt x="102" y="413"/>
                    <a:pt x="66" y="371"/>
                  </a:cubicBezTo>
                  <a:cubicBezTo>
                    <a:pt x="24" y="329"/>
                    <a:pt x="0" y="275"/>
                    <a:pt x="0" y="215"/>
                  </a:cubicBezTo>
                  <a:cubicBezTo>
                    <a:pt x="0" y="156"/>
                    <a:pt x="24" y="102"/>
                    <a:pt x="66" y="60"/>
                  </a:cubicBezTo>
                  <a:cubicBezTo>
                    <a:pt x="108" y="24"/>
                    <a:pt x="162" y="0"/>
                    <a:pt x="216" y="0"/>
                  </a:cubicBezTo>
                  <a:cubicBezTo>
                    <a:pt x="336" y="0"/>
                    <a:pt x="437" y="96"/>
                    <a:pt x="437" y="215"/>
                  </a:cubicBezTo>
                  <a:cubicBezTo>
                    <a:pt x="437" y="335"/>
                    <a:pt x="336" y="431"/>
                    <a:pt x="216" y="431"/>
                  </a:cubicBezTo>
                  <a:close/>
                  <a:moveTo>
                    <a:pt x="216" y="90"/>
                  </a:moveTo>
                  <a:lnTo>
                    <a:pt x="216" y="90"/>
                  </a:lnTo>
                  <a:cubicBezTo>
                    <a:pt x="186" y="90"/>
                    <a:pt x="156" y="108"/>
                    <a:pt x="132" y="132"/>
                  </a:cubicBezTo>
                  <a:cubicBezTo>
                    <a:pt x="108" y="150"/>
                    <a:pt x="96" y="186"/>
                    <a:pt x="96" y="215"/>
                  </a:cubicBezTo>
                  <a:cubicBezTo>
                    <a:pt x="96" y="251"/>
                    <a:pt x="108" y="281"/>
                    <a:pt x="132" y="305"/>
                  </a:cubicBezTo>
                  <a:cubicBezTo>
                    <a:pt x="156" y="329"/>
                    <a:pt x="186" y="341"/>
                    <a:pt x="216" y="341"/>
                  </a:cubicBezTo>
                  <a:cubicBezTo>
                    <a:pt x="288" y="341"/>
                    <a:pt x="342" y="287"/>
                    <a:pt x="342" y="215"/>
                  </a:cubicBezTo>
                  <a:cubicBezTo>
                    <a:pt x="342" y="150"/>
                    <a:pt x="288" y="90"/>
                    <a:pt x="216" y="9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92" name="Freeform 24"/>
            <p:cNvSpPr>
              <a:spLocks noChangeArrowheads="1"/>
            </p:cNvSpPr>
            <p:nvPr/>
          </p:nvSpPr>
          <p:spPr bwMode="auto">
            <a:xfrm>
              <a:off x="13663032" y="8726219"/>
              <a:ext cx="238365" cy="226810"/>
            </a:xfrm>
            <a:custGeom>
              <a:avLst/>
              <a:gdLst>
                <a:gd name="T0" fmla="*/ 215 w 456"/>
                <a:gd name="T1" fmla="*/ 431 h 432"/>
                <a:gd name="T2" fmla="*/ 215 w 456"/>
                <a:gd name="T3" fmla="*/ 431 h 432"/>
                <a:gd name="T4" fmla="*/ 66 w 456"/>
                <a:gd name="T5" fmla="*/ 371 h 432"/>
                <a:gd name="T6" fmla="*/ 0 w 456"/>
                <a:gd name="T7" fmla="*/ 215 h 432"/>
                <a:gd name="T8" fmla="*/ 66 w 456"/>
                <a:gd name="T9" fmla="*/ 59 h 432"/>
                <a:gd name="T10" fmla="*/ 215 w 456"/>
                <a:gd name="T11" fmla="*/ 0 h 432"/>
                <a:gd name="T12" fmla="*/ 371 w 456"/>
                <a:gd name="T13" fmla="*/ 59 h 432"/>
                <a:gd name="T14" fmla="*/ 371 w 456"/>
                <a:gd name="T15" fmla="*/ 371 h 432"/>
                <a:gd name="T16" fmla="*/ 215 w 456"/>
                <a:gd name="T17" fmla="*/ 431 h 432"/>
                <a:gd name="T18" fmla="*/ 215 w 456"/>
                <a:gd name="T19" fmla="*/ 89 h 432"/>
                <a:gd name="T20" fmla="*/ 215 w 456"/>
                <a:gd name="T21" fmla="*/ 89 h 432"/>
                <a:gd name="T22" fmla="*/ 131 w 456"/>
                <a:gd name="T23" fmla="*/ 125 h 432"/>
                <a:gd name="T24" fmla="*/ 96 w 456"/>
                <a:gd name="T25" fmla="*/ 215 h 432"/>
                <a:gd name="T26" fmla="*/ 131 w 456"/>
                <a:gd name="T27" fmla="*/ 305 h 432"/>
                <a:gd name="T28" fmla="*/ 305 w 456"/>
                <a:gd name="T29" fmla="*/ 305 h 432"/>
                <a:gd name="T30" fmla="*/ 305 w 456"/>
                <a:gd name="T31" fmla="*/ 125 h 432"/>
                <a:gd name="T32" fmla="*/ 215 w 456"/>
                <a:gd name="T33" fmla="*/ 89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6" h="432">
                  <a:moveTo>
                    <a:pt x="215" y="431"/>
                  </a:moveTo>
                  <a:lnTo>
                    <a:pt x="215" y="431"/>
                  </a:lnTo>
                  <a:cubicBezTo>
                    <a:pt x="161" y="431"/>
                    <a:pt x="108" y="413"/>
                    <a:pt x="66" y="371"/>
                  </a:cubicBezTo>
                  <a:cubicBezTo>
                    <a:pt x="24" y="329"/>
                    <a:pt x="0" y="275"/>
                    <a:pt x="0" y="215"/>
                  </a:cubicBezTo>
                  <a:cubicBezTo>
                    <a:pt x="0" y="155"/>
                    <a:pt x="24" y="101"/>
                    <a:pt x="66" y="59"/>
                  </a:cubicBezTo>
                  <a:cubicBezTo>
                    <a:pt x="108" y="18"/>
                    <a:pt x="161" y="0"/>
                    <a:pt x="215" y="0"/>
                  </a:cubicBezTo>
                  <a:cubicBezTo>
                    <a:pt x="275" y="0"/>
                    <a:pt x="329" y="18"/>
                    <a:pt x="371" y="59"/>
                  </a:cubicBezTo>
                  <a:cubicBezTo>
                    <a:pt x="455" y="143"/>
                    <a:pt x="455" y="287"/>
                    <a:pt x="371" y="371"/>
                  </a:cubicBezTo>
                  <a:cubicBezTo>
                    <a:pt x="329" y="413"/>
                    <a:pt x="275" y="431"/>
                    <a:pt x="215" y="431"/>
                  </a:cubicBezTo>
                  <a:close/>
                  <a:moveTo>
                    <a:pt x="215" y="89"/>
                  </a:moveTo>
                  <a:lnTo>
                    <a:pt x="215" y="89"/>
                  </a:lnTo>
                  <a:cubicBezTo>
                    <a:pt x="185" y="89"/>
                    <a:pt x="155" y="107"/>
                    <a:pt x="131" y="125"/>
                  </a:cubicBezTo>
                  <a:cubicBezTo>
                    <a:pt x="108" y="149"/>
                    <a:pt x="96" y="179"/>
                    <a:pt x="96" y="215"/>
                  </a:cubicBezTo>
                  <a:cubicBezTo>
                    <a:pt x="96" y="251"/>
                    <a:pt x="108" y="281"/>
                    <a:pt x="131" y="305"/>
                  </a:cubicBezTo>
                  <a:cubicBezTo>
                    <a:pt x="179" y="347"/>
                    <a:pt x="257" y="347"/>
                    <a:pt x="305" y="305"/>
                  </a:cubicBezTo>
                  <a:cubicBezTo>
                    <a:pt x="353" y="257"/>
                    <a:pt x="353" y="173"/>
                    <a:pt x="305" y="125"/>
                  </a:cubicBezTo>
                  <a:cubicBezTo>
                    <a:pt x="281" y="107"/>
                    <a:pt x="251" y="89"/>
                    <a:pt x="215" y="8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93" name="Freeform 25"/>
            <p:cNvSpPr>
              <a:spLocks noChangeArrowheads="1"/>
            </p:cNvSpPr>
            <p:nvPr/>
          </p:nvSpPr>
          <p:spPr bwMode="auto">
            <a:xfrm>
              <a:off x="14042566" y="8883597"/>
              <a:ext cx="231424" cy="226810"/>
            </a:xfrm>
            <a:custGeom>
              <a:avLst/>
              <a:gdLst>
                <a:gd name="T0" fmla="*/ 216 w 439"/>
                <a:gd name="T1" fmla="*/ 431 h 432"/>
                <a:gd name="T2" fmla="*/ 216 w 439"/>
                <a:gd name="T3" fmla="*/ 431 h 432"/>
                <a:gd name="T4" fmla="*/ 216 w 439"/>
                <a:gd name="T5" fmla="*/ 389 h 432"/>
                <a:gd name="T6" fmla="*/ 216 w 439"/>
                <a:gd name="T7" fmla="*/ 431 h 432"/>
                <a:gd name="T8" fmla="*/ 0 w 439"/>
                <a:gd name="T9" fmla="*/ 216 h 432"/>
                <a:gd name="T10" fmla="*/ 216 w 439"/>
                <a:gd name="T11" fmla="*/ 0 h 432"/>
                <a:gd name="T12" fmla="*/ 438 w 439"/>
                <a:gd name="T13" fmla="*/ 216 h 432"/>
                <a:gd name="T14" fmla="*/ 216 w 439"/>
                <a:gd name="T15" fmla="*/ 431 h 432"/>
                <a:gd name="T16" fmla="*/ 216 w 439"/>
                <a:gd name="T17" fmla="*/ 90 h 432"/>
                <a:gd name="T18" fmla="*/ 216 w 439"/>
                <a:gd name="T19" fmla="*/ 90 h 432"/>
                <a:gd name="T20" fmla="*/ 132 w 439"/>
                <a:gd name="T21" fmla="*/ 132 h 432"/>
                <a:gd name="T22" fmla="*/ 96 w 439"/>
                <a:gd name="T23" fmla="*/ 216 h 432"/>
                <a:gd name="T24" fmla="*/ 216 w 439"/>
                <a:gd name="T25" fmla="*/ 341 h 432"/>
                <a:gd name="T26" fmla="*/ 216 w 439"/>
                <a:gd name="T27" fmla="*/ 389 h 432"/>
                <a:gd name="T28" fmla="*/ 216 w 439"/>
                <a:gd name="T29" fmla="*/ 341 h 432"/>
                <a:gd name="T30" fmla="*/ 342 w 439"/>
                <a:gd name="T31" fmla="*/ 216 h 432"/>
                <a:gd name="T32" fmla="*/ 216 w 439"/>
                <a:gd name="T33" fmla="*/ 9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9" h="432">
                  <a:moveTo>
                    <a:pt x="216" y="431"/>
                  </a:moveTo>
                  <a:lnTo>
                    <a:pt x="216" y="431"/>
                  </a:lnTo>
                  <a:cubicBezTo>
                    <a:pt x="216" y="389"/>
                    <a:pt x="216" y="389"/>
                    <a:pt x="216" y="389"/>
                  </a:cubicBezTo>
                  <a:cubicBezTo>
                    <a:pt x="216" y="431"/>
                    <a:pt x="216" y="431"/>
                    <a:pt x="216" y="431"/>
                  </a:cubicBezTo>
                  <a:cubicBezTo>
                    <a:pt x="96" y="431"/>
                    <a:pt x="0" y="335"/>
                    <a:pt x="0" y="216"/>
                  </a:cubicBezTo>
                  <a:cubicBezTo>
                    <a:pt x="0" y="96"/>
                    <a:pt x="96" y="0"/>
                    <a:pt x="216" y="0"/>
                  </a:cubicBezTo>
                  <a:cubicBezTo>
                    <a:pt x="336" y="0"/>
                    <a:pt x="438" y="96"/>
                    <a:pt x="438" y="216"/>
                  </a:cubicBezTo>
                  <a:cubicBezTo>
                    <a:pt x="438" y="335"/>
                    <a:pt x="336" y="431"/>
                    <a:pt x="216" y="431"/>
                  </a:cubicBezTo>
                  <a:close/>
                  <a:moveTo>
                    <a:pt x="216" y="90"/>
                  </a:moveTo>
                  <a:lnTo>
                    <a:pt x="216" y="90"/>
                  </a:lnTo>
                  <a:cubicBezTo>
                    <a:pt x="186" y="90"/>
                    <a:pt x="156" y="108"/>
                    <a:pt x="132" y="132"/>
                  </a:cubicBezTo>
                  <a:cubicBezTo>
                    <a:pt x="108" y="150"/>
                    <a:pt x="96" y="186"/>
                    <a:pt x="96" y="216"/>
                  </a:cubicBezTo>
                  <a:cubicBezTo>
                    <a:pt x="96" y="281"/>
                    <a:pt x="150" y="341"/>
                    <a:pt x="216" y="341"/>
                  </a:cubicBezTo>
                  <a:cubicBezTo>
                    <a:pt x="216" y="389"/>
                    <a:pt x="216" y="389"/>
                    <a:pt x="216" y="389"/>
                  </a:cubicBezTo>
                  <a:cubicBezTo>
                    <a:pt x="216" y="341"/>
                    <a:pt x="216" y="341"/>
                    <a:pt x="216" y="341"/>
                  </a:cubicBezTo>
                  <a:cubicBezTo>
                    <a:pt x="288" y="341"/>
                    <a:pt x="342" y="281"/>
                    <a:pt x="342" y="216"/>
                  </a:cubicBezTo>
                  <a:cubicBezTo>
                    <a:pt x="342" y="150"/>
                    <a:pt x="288" y="90"/>
                    <a:pt x="216" y="9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94" name="Freeform 26"/>
            <p:cNvSpPr>
              <a:spLocks noChangeArrowheads="1"/>
            </p:cNvSpPr>
            <p:nvPr/>
          </p:nvSpPr>
          <p:spPr bwMode="auto">
            <a:xfrm>
              <a:off x="14410529" y="8726219"/>
              <a:ext cx="252253" cy="226810"/>
            </a:xfrm>
            <a:custGeom>
              <a:avLst/>
              <a:gdLst>
                <a:gd name="T0" fmla="*/ 240 w 480"/>
                <a:gd name="T1" fmla="*/ 431 h 432"/>
                <a:gd name="T2" fmla="*/ 240 w 480"/>
                <a:gd name="T3" fmla="*/ 431 h 432"/>
                <a:gd name="T4" fmla="*/ 90 w 480"/>
                <a:gd name="T5" fmla="*/ 371 h 432"/>
                <a:gd name="T6" fmla="*/ 90 w 480"/>
                <a:gd name="T7" fmla="*/ 59 h 432"/>
                <a:gd name="T8" fmla="*/ 240 w 480"/>
                <a:gd name="T9" fmla="*/ 0 h 432"/>
                <a:gd name="T10" fmla="*/ 395 w 480"/>
                <a:gd name="T11" fmla="*/ 59 h 432"/>
                <a:gd name="T12" fmla="*/ 395 w 480"/>
                <a:gd name="T13" fmla="*/ 371 h 432"/>
                <a:gd name="T14" fmla="*/ 240 w 480"/>
                <a:gd name="T15" fmla="*/ 431 h 432"/>
                <a:gd name="T16" fmla="*/ 240 w 480"/>
                <a:gd name="T17" fmla="*/ 89 h 432"/>
                <a:gd name="T18" fmla="*/ 240 w 480"/>
                <a:gd name="T19" fmla="*/ 89 h 432"/>
                <a:gd name="T20" fmla="*/ 156 w 480"/>
                <a:gd name="T21" fmla="*/ 125 h 432"/>
                <a:gd name="T22" fmla="*/ 156 w 480"/>
                <a:gd name="T23" fmla="*/ 305 h 432"/>
                <a:gd name="T24" fmla="*/ 330 w 480"/>
                <a:gd name="T25" fmla="*/ 305 h 432"/>
                <a:gd name="T26" fmla="*/ 330 w 480"/>
                <a:gd name="T27" fmla="*/ 125 h 432"/>
                <a:gd name="T28" fmla="*/ 240 w 480"/>
                <a:gd name="T29" fmla="*/ 89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0" h="432">
                  <a:moveTo>
                    <a:pt x="240" y="431"/>
                  </a:moveTo>
                  <a:lnTo>
                    <a:pt x="240" y="431"/>
                  </a:lnTo>
                  <a:cubicBezTo>
                    <a:pt x="186" y="431"/>
                    <a:pt x="126" y="413"/>
                    <a:pt x="90" y="371"/>
                  </a:cubicBezTo>
                  <a:cubicBezTo>
                    <a:pt x="0" y="287"/>
                    <a:pt x="0" y="143"/>
                    <a:pt x="90" y="59"/>
                  </a:cubicBezTo>
                  <a:cubicBezTo>
                    <a:pt x="126" y="18"/>
                    <a:pt x="186" y="0"/>
                    <a:pt x="240" y="0"/>
                  </a:cubicBezTo>
                  <a:cubicBezTo>
                    <a:pt x="300" y="0"/>
                    <a:pt x="353" y="18"/>
                    <a:pt x="395" y="59"/>
                  </a:cubicBezTo>
                  <a:cubicBezTo>
                    <a:pt x="479" y="149"/>
                    <a:pt x="479" y="287"/>
                    <a:pt x="395" y="371"/>
                  </a:cubicBezTo>
                  <a:cubicBezTo>
                    <a:pt x="353" y="413"/>
                    <a:pt x="300" y="431"/>
                    <a:pt x="240" y="431"/>
                  </a:cubicBezTo>
                  <a:close/>
                  <a:moveTo>
                    <a:pt x="240" y="89"/>
                  </a:moveTo>
                  <a:lnTo>
                    <a:pt x="240" y="89"/>
                  </a:lnTo>
                  <a:cubicBezTo>
                    <a:pt x="210" y="89"/>
                    <a:pt x="180" y="107"/>
                    <a:pt x="156" y="125"/>
                  </a:cubicBezTo>
                  <a:cubicBezTo>
                    <a:pt x="108" y="173"/>
                    <a:pt x="108" y="257"/>
                    <a:pt x="156" y="305"/>
                  </a:cubicBezTo>
                  <a:cubicBezTo>
                    <a:pt x="198" y="347"/>
                    <a:pt x="282" y="347"/>
                    <a:pt x="330" y="305"/>
                  </a:cubicBezTo>
                  <a:cubicBezTo>
                    <a:pt x="377" y="257"/>
                    <a:pt x="377" y="173"/>
                    <a:pt x="330" y="125"/>
                  </a:cubicBezTo>
                  <a:cubicBezTo>
                    <a:pt x="306" y="107"/>
                    <a:pt x="276" y="89"/>
                    <a:pt x="240" y="8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95" name="Freeform 27"/>
            <p:cNvSpPr>
              <a:spLocks noChangeArrowheads="1"/>
            </p:cNvSpPr>
            <p:nvPr/>
          </p:nvSpPr>
          <p:spPr bwMode="auto">
            <a:xfrm>
              <a:off x="14581784" y="8346660"/>
              <a:ext cx="229110" cy="226810"/>
            </a:xfrm>
            <a:custGeom>
              <a:avLst/>
              <a:gdLst>
                <a:gd name="T0" fmla="*/ 215 w 438"/>
                <a:gd name="T1" fmla="*/ 431 h 432"/>
                <a:gd name="T2" fmla="*/ 215 w 438"/>
                <a:gd name="T3" fmla="*/ 431 h 432"/>
                <a:gd name="T4" fmla="*/ 215 w 438"/>
                <a:gd name="T5" fmla="*/ 431 h 432"/>
                <a:gd name="T6" fmla="*/ 0 w 438"/>
                <a:gd name="T7" fmla="*/ 215 h 432"/>
                <a:gd name="T8" fmla="*/ 215 w 438"/>
                <a:gd name="T9" fmla="*/ 0 h 432"/>
                <a:gd name="T10" fmla="*/ 371 w 438"/>
                <a:gd name="T11" fmla="*/ 60 h 432"/>
                <a:gd name="T12" fmla="*/ 437 w 438"/>
                <a:gd name="T13" fmla="*/ 215 h 432"/>
                <a:gd name="T14" fmla="*/ 371 w 438"/>
                <a:gd name="T15" fmla="*/ 371 h 432"/>
                <a:gd name="T16" fmla="*/ 215 w 438"/>
                <a:gd name="T17" fmla="*/ 431 h 432"/>
                <a:gd name="T18" fmla="*/ 215 w 438"/>
                <a:gd name="T19" fmla="*/ 90 h 432"/>
                <a:gd name="T20" fmla="*/ 215 w 438"/>
                <a:gd name="T21" fmla="*/ 90 h 432"/>
                <a:gd name="T22" fmla="*/ 95 w 438"/>
                <a:gd name="T23" fmla="*/ 215 h 432"/>
                <a:gd name="T24" fmla="*/ 215 w 438"/>
                <a:gd name="T25" fmla="*/ 341 h 432"/>
                <a:gd name="T26" fmla="*/ 305 w 438"/>
                <a:gd name="T27" fmla="*/ 305 h 432"/>
                <a:gd name="T28" fmla="*/ 341 w 438"/>
                <a:gd name="T29" fmla="*/ 215 h 432"/>
                <a:gd name="T30" fmla="*/ 305 w 438"/>
                <a:gd name="T31" fmla="*/ 132 h 432"/>
                <a:gd name="T32" fmla="*/ 215 w 438"/>
                <a:gd name="T33" fmla="*/ 9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8" h="432">
                  <a:moveTo>
                    <a:pt x="215" y="431"/>
                  </a:moveTo>
                  <a:lnTo>
                    <a:pt x="215" y="431"/>
                  </a:lnTo>
                  <a:lnTo>
                    <a:pt x="215" y="431"/>
                  </a:lnTo>
                  <a:cubicBezTo>
                    <a:pt x="95" y="431"/>
                    <a:pt x="0" y="335"/>
                    <a:pt x="0" y="215"/>
                  </a:cubicBezTo>
                  <a:cubicBezTo>
                    <a:pt x="0" y="96"/>
                    <a:pt x="95" y="0"/>
                    <a:pt x="215" y="0"/>
                  </a:cubicBezTo>
                  <a:cubicBezTo>
                    <a:pt x="275" y="0"/>
                    <a:pt x="329" y="24"/>
                    <a:pt x="371" y="60"/>
                  </a:cubicBezTo>
                  <a:cubicBezTo>
                    <a:pt x="413" y="102"/>
                    <a:pt x="437" y="156"/>
                    <a:pt x="437" y="215"/>
                  </a:cubicBezTo>
                  <a:cubicBezTo>
                    <a:pt x="437" y="275"/>
                    <a:pt x="413" y="329"/>
                    <a:pt x="371" y="371"/>
                  </a:cubicBezTo>
                  <a:cubicBezTo>
                    <a:pt x="329" y="413"/>
                    <a:pt x="275" y="431"/>
                    <a:pt x="215" y="431"/>
                  </a:cubicBezTo>
                  <a:close/>
                  <a:moveTo>
                    <a:pt x="215" y="90"/>
                  </a:moveTo>
                  <a:lnTo>
                    <a:pt x="215" y="90"/>
                  </a:lnTo>
                  <a:cubicBezTo>
                    <a:pt x="149" y="90"/>
                    <a:pt x="95" y="150"/>
                    <a:pt x="95" y="215"/>
                  </a:cubicBezTo>
                  <a:cubicBezTo>
                    <a:pt x="95" y="287"/>
                    <a:pt x="149" y="341"/>
                    <a:pt x="215" y="341"/>
                  </a:cubicBezTo>
                  <a:cubicBezTo>
                    <a:pt x="251" y="341"/>
                    <a:pt x="281" y="329"/>
                    <a:pt x="305" y="305"/>
                  </a:cubicBezTo>
                  <a:cubicBezTo>
                    <a:pt x="329" y="281"/>
                    <a:pt x="341" y="251"/>
                    <a:pt x="341" y="215"/>
                  </a:cubicBezTo>
                  <a:cubicBezTo>
                    <a:pt x="341" y="186"/>
                    <a:pt x="329" y="150"/>
                    <a:pt x="305" y="132"/>
                  </a:cubicBezTo>
                  <a:cubicBezTo>
                    <a:pt x="281" y="108"/>
                    <a:pt x="251" y="90"/>
                    <a:pt x="215" y="9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96" name="Freeform 28"/>
            <p:cNvSpPr>
              <a:spLocks noChangeArrowheads="1"/>
            </p:cNvSpPr>
            <p:nvPr/>
          </p:nvSpPr>
          <p:spPr bwMode="auto">
            <a:xfrm>
              <a:off x="14410529" y="7964786"/>
              <a:ext cx="242995" cy="229125"/>
            </a:xfrm>
            <a:custGeom>
              <a:avLst/>
              <a:gdLst>
                <a:gd name="T0" fmla="*/ 240 w 462"/>
                <a:gd name="T1" fmla="*/ 437 h 438"/>
                <a:gd name="T2" fmla="*/ 240 w 462"/>
                <a:gd name="T3" fmla="*/ 437 h 438"/>
                <a:gd name="T4" fmla="*/ 90 w 462"/>
                <a:gd name="T5" fmla="*/ 371 h 438"/>
                <a:gd name="T6" fmla="*/ 90 w 462"/>
                <a:gd name="T7" fmla="*/ 66 h 438"/>
                <a:gd name="T8" fmla="*/ 240 w 462"/>
                <a:gd name="T9" fmla="*/ 0 h 438"/>
                <a:gd name="T10" fmla="*/ 395 w 462"/>
                <a:gd name="T11" fmla="*/ 66 h 438"/>
                <a:gd name="T12" fmla="*/ 461 w 462"/>
                <a:gd name="T13" fmla="*/ 216 h 438"/>
                <a:gd name="T14" fmla="*/ 395 w 462"/>
                <a:gd name="T15" fmla="*/ 371 h 438"/>
                <a:gd name="T16" fmla="*/ 240 w 462"/>
                <a:gd name="T17" fmla="*/ 437 h 438"/>
                <a:gd name="T18" fmla="*/ 240 w 462"/>
                <a:gd name="T19" fmla="*/ 96 h 438"/>
                <a:gd name="T20" fmla="*/ 240 w 462"/>
                <a:gd name="T21" fmla="*/ 96 h 438"/>
                <a:gd name="T22" fmla="*/ 156 w 462"/>
                <a:gd name="T23" fmla="*/ 132 h 438"/>
                <a:gd name="T24" fmla="*/ 156 w 462"/>
                <a:gd name="T25" fmla="*/ 306 h 438"/>
                <a:gd name="T26" fmla="*/ 330 w 462"/>
                <a:gd name="T27" fmla="*/ 306 h 438"/>
                <a:gd name="T28" fmla="*/ 365 w 462"/>
                <a:gd name="T29" fmla="*/ 216 h 438"/>
                <a:gd name="T30" fmla="*/ 330 w 462"/>
                <a:gd name="T31" fmla="*/ 132 h 438"/>
                <a:gd name="T32" fmla="*/ 240 w 462"/>
                <a:gd name="T33" fmla="*/ 9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2" h="438">
                  <a:moveTo>
                    <a:pt x="240" y="437"/>
                  </a:moveTo>
                  <a:lnTo>
                    <a:pt x="240" y="437"/>
                  </a:lnTo>
                  <a:cubicBezTo>
                    <a:pt x="186" y="437"/>
                    <a:pt x="126" y="413"/>
                    <a:pt x="90" y="371"/>
                  </a:cubicBezTo>
                  <a:cubicBezTo>
                    <a:pt x="0" y="288"/>
                    <a:pt x="0" y="150"/>
                    <a:pt x="90" y="66"/>
                  </a:cubicBezTo>
                  <a:cubicBezTo>
                    <a:pt x="126" y="24"/>
                    <a:pt x="186" y="0"/>
                    <a:pt x="240" y="0"/>
                  </a:cubicBezTo>
                  <a:cubicBezTo>
                    <a:pt x="300" y="0"/>
                    <a:pt x="353" y="24"/>
                    <a:pt x="395" y="66"/>
                  </a:cubicBezTo>
                  <a:cubicBezTo>
                    <a:pt x="437" y="102"/>
                    <a:pt x="461" y="162"/>
                    <a:pt x="461" y="216"/>
                  </a:cubicBezTo>
                  <a:cubicBezTo>
                    <a:pt x="461" y="276"/>
                    <a:pt x="437" y="330"/>
                    <a:pt x="395" y="371"/>
                  </a:cubicBezTo>
                  <a:cubicBezTo>
                    <a:pt x="353" y="413"/>
                    <a:pt x="300" y="437"/>
                    <a:pt x="240" y="437"/>
                  </a:cubicBezTo>
                  <a:close/>
                  <a:moveTo>
                    <a:pt x="240" y="96"/>
                  </a:moveTo>
                  <a:lnTo>
                    <a:pt x="240" y="96"/>
                  </a:lnTo>
                  <a:cubicBezTo>
                    <a:pt x="210" y="96"/>
                    <a:pt x="180" y="108"/>
                    <a:pt x="156" y="132"/>
                  </a:cubicBezTo>
                  <a:cubicBezTo>
                    <a:pt x="108" y="180"/>
                    <a:pt x="108" y="258"/>
                    <a:pt x="156" y="306"/>
                  </a:cubicBezTo>
                  <a:cubicBezTo>
                    <a:pt x="198" y="353"/>
                    <a:pt x="282" y="353"/>
                    <a:pt x="330" y="306"/>
                  </a:cubicBezTo>
                  <a:cubicBezTo>
                    <a:pt x="353" y="282"/>
                    <a:pt x="365" y="252"/>
                    <a:pt x="365" y="216"/>
                  </a:cubicBezTo>
                  <a:cubicBezTo>
                    <a:pt x="365" y="186"/>
                    <a:pt x="353" y="156"/>
                    <a:pt x="330" y="132"/>
                  </a:cubicBezTo>
                  <a:cubicBezTo>
                    <a:pt x="306" y="108"/>
                    <a:pt x="276" y="96"/>
                    <a:pt x="240" y="9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97" name="Freeform 29"/>
            <p:cNvSpPr>
              <a:spLocks noChangeArrowheads="1"/>
            </p:cNvSpPr>
            <p:nvPr/>
          </p:nvSpPr>
          <p:spPr bwMode="auto">
            <a:xfrm>
              <a:off x="14102737" y="8087448"/>
              <a:ext cx="111083" cy="182836"/>
            </a:xfrm>
            <a:custGeom>
              <a:avLst/>
              <a:gdLst>
                <a:gd name="T0" fmla="*/ 198 w 211"/>
                <a:gd name="T1" fmla="*/ 156 h 348"/>
                <a:gd name="T2" fmla="*/ 198 w 211"/>
                <a:gd name="T3" fmla="*/ 156 h 348"/>
                <a:gd name="T4" fmla="*/ 120 w 211"/>
                <a:gd name="T5" fmla="*/ 12 h 348"/>
                <a:gd name="T6" fmla="*/ 90 w 211"/>
                <a:gd name="T7" fmla="*/ 12 h 348"/>
                <a:gd name="T8" fmla="*/ 6 w 211"/>
                <a:gd name="T9" fmla="*/ 156 h 348"/>
                <a:gd name="T10" fmla="*/ 18 w 211"/>
                <a:gd name="T11" fmla="*/ 179 h 348"/>
                <a:gd name="T12" fmla="*/ 66 w 211"/>
                <a:gd name="T13" fmla="*/ 179 h 348"/>
                <a:gd name="T14" fmla="*/ 66 w 211"/>
                <a:gd name="T15" fmla="*/ 311 h 348"/>
                <a:gd name="T16" fmla="*/ 102 w 211"/>
                <a:gd name="T17" fmla="*/ 347 h 348"/>
                <a:gd name="T18" fmla="*/ 138 w 211"/>
                <a:gd name="T19" fmla="*/ 311 h 348"/>
                <a:gd name="T20" fmla="*/ 138 w 211"/>
                <a:gd name="T21" fmla="*/ 179 h 348"/>
                <a:gd name="T22" fmla="*/ 186 w 211"/>
                <a:gd name="T23" fmla="*/ 179 h 348"/>
                <a:gd name="T24" fmla="*/ 198 w 211"/>
                <a:gd name="T25" fmla="*/ 156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1" h="348">
                  <a:moveTo>
                    <a:pt x="198" y="156"/>
                  </a:moveTo>
                  <a:lnTo>
                    <a:pt x="198" y="156"/>
                  </a:lnTo>
                  <a:cubicBezTo>
                    <a:pt x="120" y="12"/>
                    <a:pt x="120" y="12"/>
                    <a:pt x="120" y="12"/>
                  </a:cubicBezTo>
                  <a:cubicBezTo>
                    <a:pt x="108" y="0"/>
                    <a:pt x="96" y="0"/>
                    <a:pt x="90" y="12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0" y="167"/>
                    <a:pt x="6" y="179"/>
                    <a:pt x="18" y="179"/>
                  </a:cubicBezTo>
                  <a:cubicBezTo>
                    <a:pt x="66" y="179"/>
                    <a:pt x="66" y="179"/>
                    <a:pt x="66" y="179"/>
                  </a:cubicBezTo>
                  <a:cubicBezTo>
                    <a:pt x="66" y="311"/>
                    <a:pt x="66" y="311"/>
                    <a:pt x="66" y="311"/>
                  </a:cubicBezTo>
                  <a:cubicBezTo>
                    <a:pt x="66" y="329"/>
                    <a:pt x="84" y="347"/>
                    <a:pt x="102" y="347"/>
                  </a:cubicBezTo>
                  <a:cubicBezTo>
                    <a:pt x="126" y="347"/>
                    <a:pt x="138" y="329"/>
                    <a:pt x="138" y="311"/>
                  </a:cubicBezTo>
                  <a:cubicBezTo>
                    <a:pt x="138" y="179"/>
                    <a:pt x="138" y="179"/>
                    <a:pt x="138" y="179"/>
                  </a:cubicBezTo>
                  <a:cubicBezTo>
                    <a:pt x="186" y="179"/>
                    <a:pt x="186" y="179"/>
                    <a:pt x="186" y="179"/>
                  </a:cubicBezTo>
                  <a:cubicBezTo>
                    <a:pt x="204" y="179"/>
                    <a:pt x="210" y="167"/>
                    <a:pt x="198" y="15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98" name="Freeform 30"/>
            <p:cNvSpPr>
              <a:spLocks noChangeArrowheads="1"/>
            </p:cNvSpPr>
            <p:nvPr/>
          </p:nvSpPr>
          <p:spPr bwMode="auto">
            <a:xfrm>
              <a:off x="13892141" y="8193909"/>
              <a:ext cx="138854" cy="138863"/>
            </a:xfrm>
            <a:custGeom>
              <a:avLst/>
              <a:gdLst>
                <a:gd name="T0" fmla="*/ 180 w 264"/>
                <a:gd name="T1" fmla="*/ 48 h 265"/>
                <a:gd name="T2" fmla="*/ 180 w 264"/>
                <a:gd name="T3" fmla="*/ 48 h 265"/>
                <a:gd name="T4" fmla="*/ 24 w 264"/>
                <a:gd name="T5" fmla="*/ 0 h 265"/>
                <a:gd name="T6" fmla="*/ 6 w 264"/>
                <a:gd name="T7" fmla="*/ 24 h 265"/>
                <a:gd name="T8" fmla="*/ 48 w 264"/>
                <a:gd name="T9" fmla="*/ 180 h 265"/>
                <a:gd name="T10" fmla="*/ 72 w 264"/>
                <a:gd name="T11" fmla="*/ 186 h 265"/>
                <a:gd name="T12" fmla="*/ 108 w 264"/>
                <a:gd name="T13" fmla="*/ 156 h 265"/>
                <a:gd name="T14" fmla="*/ 198 w 264"/>
                <a:gd name="T15" fmla="*/ 246 h 265"/>
                <a:gd name="T16" fmla="*/ 251 w 264"/>
                <a:gd name="T17" fmla="*/ 252 h 265"/>
                <a:gd name="T18" fmla="*/ 251 w 264"/>
                <a:gd name="T19" fmla="*/ 198 h 265"/>
                <a:gd name="T20" fmla="*/ 156 w 264"/>
                <a:gd name="T21" fmla="*/ 102 h 265"/>
                <a:gd name="T22" fmla="*/ 192 w 264"/>
                <a:gd name="T23" fmla="*/ 72 h 265"/>
                <a:gd name="T24" fmla="*/ 180 w 264"/>
                <a:gd name="T25" fmla="*/ 48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4" h="265">
                  <a:moveTo>
                    <a:pt x="180" y="48"/>
                  </a:moveTo>
                  <a:lnTo>
                    <a:pt x="180" y="48"/>
                  </a:lnTo>
                  <a:cubicBezTo>
                    <a:pt x="24" y="0"/>
                    <a:pt x="24" y="0"/>
                    <a:pt x="24" y="0"/>
                  </a:cubicBezTo>
                  <a:cubicBezTo>
                    <a:pt x="6" y="0"/>
                    <a:pt x="0" y="6"/>
                    <a:pt x="6" y="24"/>
                  </a:cubicBezTo>
                  <a:cubicBezTo>
                    <a:pt x="48" y="180"/>
                    <a:pt x="48" y="180"/>
                    <a:pt x="48" y="180"/>
                  </a:cubicBezTo>
                  <a:cubicBezTo>
                    <a:pt x="48" y="198"/>
                    <a:pt x="60" y="198"/>
                    <a:pt x="72" y="186"/>
                  </a:cubicBezTo>
                  <a:cubicBezTo>
                    <a:pt x="108" y="156"/>
                    <a:pt x="108" y="156"/>
                    <a:pt x="108" y="156"/>
                  </a:cubicBezTo>
                  <a:cubicBezTo>
                    <a:pt x="198" y="246"/>
                    <a:pt x="198" y="246"/>
                    <a:pt x="198" y="246"/>
                  </a:cubicBezTo>
                  <a:cubicBezTo>
                    <a:pt x="216" y="264"/>
                    <a:pt x="234" y="264"/>
                    <a:pt x="251" y="252"/>
                  </a:cubicBezTo>
                  <a:cubicBezTo>
                    <a:pt x="263" y="234"/>
                    <a:pt x="263" y="210"/>
                    <a:pt x="251" y="198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92" y="72"/>
                    <a:pt x="192" y="72"/>
                    <a:pt x="192" y="72"/>
                  </a:cubicBezTo>
                  <a:cubicBezTo>
                    <a:pt x="198" y="60"/>
                    <a:pt x="198" y="48"/>
                    <a:pt x="180" y="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99" name="Freeform 31"/>
            <p:cNvSpPr>
              <a:spLocks noChangeArrowheads="1"/>
            </p:cNvSpPr>
            <p:nvPr/>
          </p:nvSpPr>
          <p:spPr bwMode="auto">
            <a:xfrm>
              <a:off x="13785686" y="8404519"/>
              <a:ext cx="182825" cy="106462"/>
            </a:xfrm>
            <a:custGeom>
              <a:avLst/>
              <a:gdLst>
                <a:gd name="T0" fmla="*/ 156 w 349"/>
                <a:gd name="T1" fmla="*/ 6 h 204"/>
                <a:gd name="T2" fmla="*/ 156 w 349"/>
                <a:gd name="T3" fmla="*/ 6 h 204"/>
                <a:gd name="T4" fmla="*/ 12 w 349"/>
                <a:gd name="T5" fmla="*/ 89 h 204"/>
                <a:gd name="T6" fmla="*/ 12 w 349"/>
                <a:gd name="T7" fmla="*/ 113 h 204"/>
                <a:gd name="T8" fmla="*/ 156 w 349"/>
                <a:gd name="T9" fmla="*/ 197 h 204"/>
                <a:gd name="T10" fmla="*/ 180 w 349"/>
                <a:gd name="T11" fmla="*/ 185 h 204"/>
                <a:gd name="T12" fmla="*/ 180 w 349"/>
                <a:gd name="T13" fmla="*/ 137 h 204"/>
                <a:gd name="T14" fmla="*/ 312 w 349"/>
                <a:gd name="T15" fmla="*/ 137 h 204"/>
                <a:gd name="T16" fmla="*/ 348 w 349"/>
                <a:gd name="T17" fmla="*/ 101 h 204"/>
                <a:gd name="T18" fmla="*/ 312 w 349"/>
                <a:gd name="T19" fmla="*/ 65 h 204"/>
                <a:gd name="T20" fmla="*/ 180 w 349"/>
                <a:gd name="T21" fmla="*/ 65 h 204"/>
                <a:gd name="T22" fmla="*/ 180 w 349"/>
                <a:gd name="T23" fmla="*/ 18 h 204"/>
                <a:gd name="T24" fmla="*/ 156 w 349"/>
                <a:gd name="T25" fmla="*/ 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9" h="204">
                  <a:moveTo>
                    <a:pt x="156" y="6"/>
                  </a:moveTo>
                  <a:lnTo>
                    <a:pt x="156" y="6"/>
                  </a:lnTo>
                  <a:cubicBezTo>
                    <a:pt x="12" y="89"/>
                    <a:pt x="12" y="89"/>
                    <a:pt x="12" y="89"/>
                  </a:cubicBezTo>
                  <a:cubicBezTo>
                    <a:pt x="0" y="96"/>
                    <a:pt x="0" y="107"/>
                    <a:pt x="12" y="113"/>
                  </a:cubicBezTo>
                  <a:cubicBezTo>
                    <a:pt x="156" y="197"/>
                    <a:pt x="156" y="197"/>
                    <a:pt x="156" y="197"/>
                  </a:cubicBezTo>
                  <a:cubicBezTo>
                    <a:pt x="168" y="203"/>
                    <a:pt x="180" y="197"/>
                    <a:pt x="180" y="185"/>
                  </a:cubicBezTo>
                  <a:cubicBezTo>
                    <a:pt x="180" y="137"/>
                    <a:pt x="180" y="137"/>
                    <a:pt x="180" y="137"/>
                  </a:cubicBezTo>
                  <a:cubicBezTo>
                    <a:pt x="312" y="137"/>
                    <a:pt x="312" y="137"/>
                    <a:pt x="312" y="137"/>
                  </a:cubicBezTo>
                  <a:cubicBezTo>
                    <a:pt x="330" y="137"/>
                    <a:pt x="348" y="120"/>
                    <a:pt x="348" y="101"/>
                  </a:cubicBezTo>
                  <a:cubicBezTo>
                    <a:pt x="348" y="83"/>
                    <a:pt x="330" y="65"/>
                    <a:pt x="312" y="65"/>
                  </a:cubicBezTo>
                  <a:cubicBezTo>
                    <a:pt x="180" y="65"/>
                    <a:pt x="180" y="65"/>
                    <a:pt x="180" y="65"/>
                  </a:cubicBezTo>
                  <a:cubicBezTo>
                    <a:pt x="180" y="18"/>
                    <a:pt x="180" y="18"/>
                    <a:pt x="180" y="18"/>
                  </a:cubicBezTo>
                  <a:cubicBezTo>
                    <a:pt x="180" y="6"/>
                    <a:pt x="168" y="0"/>
                    <a:pt x="156" y="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00" name="Freeform 32"/>
            <p:cNvSpPr>
              <a:spLocks noChangeArrowheads="1"/>
            </p:cNvSpPr>
            <p:nvPr/>
          </p:nvSpPr>
          <p:spPr bwMode="auto">
            <a:xfrm>
              <a:off x="13892141" y="8585040"/>
              <a:ext cx="138854" cy="138863"/>
            </a:xfrm>
            <a:custGeom>
              <a:avLst/>
              <a:gdLst>
                <a:gd name="T0" fmla="*/ 48 w 264"/>
                <a:gd name="T1" fmla="*/ 84 h 264"/>
                <a:gd name="T2" fmla="*/ 48 w 264"/>
                <a:gd name="T3" fmla="*/ 84 h 264"/>
                <a:gd name="T4" fmla="*/ 6 w 264"/>
                <a:gd name="T5" fmla="*/ 245 h 264"/>
                <a:gd name="T6" fmla="*/ 24 w 264"/>
                <a:gd name="T7" fmla="*/ 263 h 264"/>
                <a:gd name="T8" fmla="*/ 180 w 264"/>
                <a:gd name="T9" fmla="*/ 221 h 264"/>
                <a:gd name="T10" fmla="*/ 192 w 264"/>
                <a:gd name="T11" fmla="*/ 191 h 264"/>
                <a:gd name="T12" fmla="*/ 156 w 264"/>
                <a:gd name="T13" fmla="*/ 161 h 264"/>
                <a:gd name="T14" fmla="*/ 251 w 264"/>
                <a:gd name="T15" fmla="*/ 66 h 264"/>
                <a:gd name="T16" fmla="*/ 251 w 264"/>
                <a:gd name="T17" fmla="*/ 18 h 264"/>
                <a:gd name="T18" fmla="*/ 198 w 264"/>
                <a:gd name="T19" fmla="*/ 18 h 264"/>
                <a:gd name="T20" fmla="*/ 108 w 264"/>
                <a:gd name="T21" fmla="*/ 107 h 264"/>
                <a:gd name="T22" fmla="*/ 72 w 264"/>
                <a:gd name="T23" fmla="*/ 78 h 264"/>
                <a:gd name="T24" fmla="*/ 48 w 264"/>
                <a:gd name="T25" fmla="*/ 8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4" h="264">
                  <a:moveTo>
                    <a:pt x="48" y="84"/>
                  </a:moveTo>
                  <a:lnTo>
                    <a:pt x="48" y="84"/>
                  </a:lnTo>
                  <a:cubicBezTo>
                    <a:pt x="6" y="245"/>
                    <a:pt x="6" y="245"/>
                    <a:pt x="6" y="245"/>
                  </a:cubicBezTo>
                  <a:cubicBezTo>
                    <a:pt x="0" y="257"/>
                    <a:pt x="6" y="263"/>
                    <a:pt x="24" y="263"/>
                  </a:cubicBezTo>
                  <a:cubicBezTo>
                    <a:pt x="180" y="221"/>
                    <a:pt x="180" y="221"/>
                    <a:pt x="180" y="221"/>
                  </a:cubicBezTo>
                  <a:cubicBezTo>
                    <a:pt x="198" y="215"/>
                    <a:pt x="198" y="203"/>
                    <a:pt x="192" y="191"/>
                  </a:cubicBezTo>
                  <a:cubicBezTo>
                    <a:pt x="156" y="161"/>
                    <a:pt x="156" y="161"/>
                    <a:pt x="156" y="161"/>
                  </a:cubicBezTo>
                  <a:cubicBezTo>
                    <a:pt x="251" y="66"/>
                    <a:pt x="251" y="66"/>
                    <a:pt x="251" y="66"/>
                  </a:cubicBezTo>
                  <a:cubicBezTo>
                    <a:pt x="263" y="54"/>
                    <a:pt x="263" y="30"/>
                    <a:pt x="251" y="18"/>
                  </a:cubicBezTo>
                  <a:cubicBezTo>
                    <a:pt x="234" y="0"/>
                    <a:pt x="216" y="0"/>
                    <a:pt x="198" y="18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60" y="66"/>
                    <a:pt x="48" y="72"/>
                    <a:pt x="48" y="8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01" name="Freeform 33"/>
            <p:cNvSpPr>
              <a:spLocks noChangeArrowheads="1"/>
            </p:cNvSpPr>
            <p:nvPr/>
          </p:nvSpPr>
          <p:spPr bwMode="auto">
            <a:xfrm>
              <a:off x="14102737" y="8647529"/>
              <a:ext cx="111083" cy="182836"/>
            </a:xfrm>
            <a:custGeom>
              <a:avLst/>
              <a:gdLst>
                <a:gd name="T0" fmla="*/ 6 w 211"/>
                <a:gd name="T1" fmla="*/ 191 h 348"/>
                <a:gd name="T2" fmla="*/ 6 w 211"/>
                <a:gd name="T3" fmla="*/ 191 h 348"/>
                <a:gd name="T4" fmla="*/ 90 w 211"/>
                <a:gd name="T5" fmla="*/ 335 h 348"/>
                <a:gd name="T6" fmla="*/ 120 w 211"/>
                <a:gd name="T7" fmla="*/ 335 h 348"/>
                <a:gd name="T8" fmla="*/ 198 w 211"/>
                <a:gd name="T9" fmla="*/ 191 h 348"/>
                <a:gd name="T10" fmla="*/ 186 w 211"/>
                <a:gd name="T11" fmla="*/ 168 h 348"/>
                <a:gd name="T12" fmla="*/ 138 w 211"/>
                <a:gd name="T13" fmla="*/ 168 h 348"/>
                <a:gd name="T14" fmla="*/ 138 w 211"/>
                <a:gd name="T15" fmla="*/ 36 h 348"/>
                <a:gd name="T16" fmla="*/ 102 w 211"/>
                <a:gd name="T17" fmla="*/ 0 h 348"/>
                <a:gd name="T18" fmla="*/ 66 w 211"/>
                <a:gd name="T19" fmla="*/ 36 h 348"/>
                <a:gd name="T20" fmla="*/ 66 w 211"/>
                <a:gd name="T21" fmla="*/ 168 h 348"/>
                <a:gd name="T22" fmla="*/ 18 w 211"/>
                <a:gd name="T23" fmla="*/ 168 h 348"/>
                <a:gd name="T24" fmla="*/ 6 w 211"/>
                <a:gd name="T25" fmla="*/ 19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1" h="348">
                  <a:moveTo>
                    <a:pt x="6" y="191"/>
                  </a:moveTo>
                  <a:lnTo>
                    <a:pt x="6" y="191"/>
                  </a:lnTo>
                  <a:cubicBezTo>
                    <a:pt x="90" y="335"/>
                    <a:pt x="90" y="335"/>
                    <a:pt x="90" y="335"/>
                  </a:cubicBezTo>
                  <a:cubicBezTo>
                    <a:pt x="96" y="347"/>
                    <a:pt x="108" y="347"/>
                    <a:pt x="120" y="335"/>
                  </a:cubicBezTo>
                  <a:cubicBezTo>
                    <a:pt x="198" y="191"/>
                    <a:pt x="198" y="191"/>
                    <a:pt x="198" y="191"/>
                  </a:cubicBezTo>
                  <a:cubicBezTo>
                    <a:pt x="210" y="179"/>
                    <a:pt x="204" y="168"/>
                    <a:pt x="186" y="168"/>
                  </a:cubicBezTo>
                  <a:cubicBezTo>
                    <a:pt x="138" y="168"/>
                    <a:pt x="138" y="168"/>
                    <a:pt x="138" y="168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38" y="18"/>
                    <a:pt x="126" y="0"/>
                    <a:pt x="102" y="0"/>
                  </a:cubicBezTo>
                  <a:cubicBezTo>
                    <a:pt x="84" y="0"/>
                    <a:pt x="66" y="18"/>
                    <a:pt x="66" y="36"/>
                  </a:cubicBezTo>
                  <a:cubicBezTo>
                    <a:pt x="66" y="168"/>
                    <a:pt x="66" y="168"/>
                    <a:pt x="66" y="168"/>
                  </a:cubicBezTo>
                  <a:cubicBezTo>
                    <a:pt x="18" y="168"/>
                    <a:pt x="18" y="168"/>
                    <a:pt x="18" y="168"/>
                  </a:cubicBezTo>
                  <a:cubicBezTo>
                    <a:pt x="6" y="168"/>
                    <a:pt x="0" y="179"/>
                    <a:pt x="6" y="19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04" name="Freeform 34"/>
            <p:cNvSpPr>
              <a:spLocks noChangeArrowheads="1"/>
            </p:cNvSpPr>
            <p:nvPr/>
          </p:nvSpPr>
          <p:spPr bwMode="auto">
            <a:xfrm>
              <a:off x="14285560" y="8585040"/>
              <a:ext cx="138854" cy="141178"/>
            </a:xfrm>
            <a:custGeom>
              <a:avLst/>
              <a:gdLst>
                <a:gd name="T0" fmla="*/ 77 w 264"/>
                <a:gd name="T1" fmla="*/ 221 h 270"/>
                <a:gd name="T2" fmla="*/ 77 w 264"/>
                <a:gd name="T3" fmla="*/ 221 h 270"/>
                <a:gd name="T4" fmla="*/ 239 w 264"/>
                <a:gd name="T5" fmla="*/ 263 h 270"/>
                <a:gd name="T6" fmla="*/ 257 w 264"/>
                <a:gd name="T7" fmla="*/ 245 h 270"/>
                <a:gd name="T8" fmla="*/ 215 w 264"/>
                <a:gd name="T9" fmla="*/ 84 h 270"/>
                <a:gd name="T10" fmla="*/ 191 w 264"/>
                <a:gd name="T11" fmla="*/ 78 h 270"/>
                <a:gd name="T12" fmla="*/ 155 w 264"/>
                <a:gd name="T13" fmla="*/ 107 h 270"/>
                <a:gd name="T14" fmla="*/ 60 w 264"/>
                <a:gd name="T15" fmla="*/ 18 h 270"/>
                <a:gd name="T16" fmla="*/ 12 w 264"/>
                <a:gd name="T17" fmla="*/ 18 h 270"/>
                <a:gd name="T18" fmla="*/ 12 w 264"/>
                <a:gd name="T19" fmla="*/ 66 h 270"/>
                <a:gd name="T20" fmla="*/ 107 w 264"/>
                <a:gd name="T21" fmla="*/ 161 h 270"/>
                <a:gd name="T22" fmla="*/ 71 w 264"/>
                <a:gd name="T23" fmla="*/ 191 h 270"/>
                <a:gd name="T24" fmla="*/ 77 w 264"/>
                <a:gd name="T25" fmla="*/ 22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4" h="270">
                  <a:moveTo>
                    <a:pt x="77" y="221"/>
                  </a:moveTo>
                  <a:lnTo>
                    <a:pt x="77" y="221"/>
                  </a:lnTo>
                  <a:cubicBezTo>
                    <a:pt x="239" y="263"/>
                    <a:pt x="239" y="263"/>
                    <a:pt x="239" y="263"/>
                  </a:cubicBezTo>
                  <a:cubicBezTo>
                    <a:pt x="251" y="269"/>
                    <a:pt x="263" y="257"/>
                    <a:pt x="257" y="245"/>
                  </a:cubicBezTo>
                  <a:cubicBezTo>
                    <a:pt x="215" y="84"/>
                    <a:pt x="215" y="84"/>
                    <a:pt x="215" y="84"/>
                  </a:cubicBezTo>
                  <a:cubicBezTo>
                    <a:pt x="209" y="72"/>
                    <a:pt x="197" y="66"/>
                    <a:pt x="191" y="78"/>
                  </a:cubicBezTo>
                  <a:cubicBezTo>
                    <a:pt x="155" y="107"/>
                    <a:pt x="155" y="107"/>
                    <a:pt x="155" y="107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47" y="0"/>
                    <a:pt x="23" y="0"/>
                    <a:pt x="12" y="18"/>
                  </a:cubicBezTo>
                  <a:cubicBezTo>
                    <a:pt x="0" y="30"/>
                    <a:pt x="0" y="54"/>
                    <a:pt x="12" y="66"/>
                  </a:cubicBezTo>
                  <a:cubicBezTo>
                    <a:pt x="107" y="161"/>
                    <a:pt x="107" y="161"/>
                    <a:pt x="107" y="161"/>
                  </a:cubicBezTo>
                  <a:cubicBezTo>
                    <a:pt x="71" y="191"/>
                    <a:pt x="71" y="191"/>
                    <a:pt x="71" y="191"/>
                  </a:cubicBezTo>
                  <a:cubicBezTo>
                    <a:pt x="60" y="203"/>
                    <a:pt x="65" y="215"/>
                    <a:pt x="77" y="22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06" name="Freeform 35"/>
            <p:cNvSpPr>
              <a:spLocks noChangeArrowheads="1"/>
            </p:cNvSpPr>
            <p:nvPr/>
          </p:nvSpPr>
          <p:spPr bwMode="auto">
            <a:xfrm>
              <a:off x="14348046" y="8404519"/>
              <a:ext cx="182824" cy="106462"/>
            </a:xfrm>
            <a:custGeom>
              <a:avLst/>
              <a:gdLst>
                <a:gd name="T0" fmla="*/ 192 w 349"/>
                <a:gd name="T1" fmla="*/ 197 h 204"/>
                <a:gd name="T2" fmla="*/ 192 w 349"/>
                <a:gd name="T3" fmla="*/ 197 h 204"/>
                <a:gd name="T4" fmla="*/ 330 w 349"/>
                <a:gd name="T5" fmla="*/ 113 h 204"/>
                <a:gd name="T6" fmla="*/ 336 w 349"/>
                <a:gd name="T7" fmla="*/ 89 h 204"/>
                <a:gd name="T8" fmla="*/ 192 w 349"/>
                <a:gd name="T9" fmla="*/ 6 h 204"/>
                <a:gd name="T10" fmla="*/ 168 w 349"/>
                <a:gd name="T11" fmla="*/ 18 h 204"/>
                <a:gd name="T12" fmla="*/ 168 w 349"/>
                <a:gd name="T13" fmla="*/ 65 h 204"/>
                <a:gd name="T14" fmla="*/ 30 w 349"/>
                <a:gd name="T15" fmla="*/ 65 h 204"/>
                <a:gd name="T16" fmla="*/ 0 w 349"/>
                <a:gd name="T17" fmla="*/ 101 h 204"/>
                <a:gd name="T18" fmla="*/ 30 w 349"/>
                <a:gd name="T19" fmla="*/ 137 h 204"/>
                <a:gd name="T20" fmla="*/ 168 w 349"/>
                <a:gd name="T21" fmla="*/ 137 h 204"/>
                <a:gd name="T22" fmla="*/ 168 w 349"/>
                <a:gd name="T23" fmla="*/ 185 h 204"/>
                <a:gd name="T24" fmla="*/ 192 w 349"/>
                <a:gd name="T25" fmla="*/ 19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9" h="204">
                  <a:moveTo>
                    <a:pt x="192" y="197"/>
                  </a:moveTo>
                  <a:lnTo>
                    <a:pt x="192" y="197"/>
                  </a:lnTo>
                  <a:cubicBezTo>
                    <a:pt x="330" y="113"/>
                    <a:pt x="330" y="113"/>
                    <a:pt x="330" y="113"/>
                  </a:cubicBezTo>
                  <a:cubicBezTo>
                    <a:pt x="348" y="107"/>
                    <a:pt x="348" y="96"/>
                    <a:pt x="336" y="89"/>
                  </a:cubicBezTo>
                  <a:cubicBezTo>
                    <a:pt x="192" y="6"/>
                    <a:pt x="192" y="6"/>
                    <a:pt x="192" y="6"/>
                  </a:cubicBezTo>
                  <a:cubicBezTo>
                    <a:pt x="174" y="0"/>
                    <a:pt x="168" y="6"/>
                    <a:pt x="168" y="18"/>
                  </a:cubicBezTo>
                  <a:cubicBezTo>
                    <a:pt x="168" y="65"/>
                    <a:pt x="168" y="65"/>
                    <a:pt x="168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2" y="65"/>
                    <a:pt x="0" y="83"/>
                    <a:pt x="0" y="101"/>
                  </a:cubicBezTo>
                  <a:cubicBezTo>
                    <a:pt x="0" y="120"/>
                    <a:pt x="12" y="137"/>
                    <a:pt x="30" y="137"/>
                  </a:cubicBezTo>
                  <a:cubicBezTo>
                    <a:pt x="168" y="137"/>
                    <a:pt x="168" y="137"/>
                    <a:pt x="168" y="137"/>
                  </a:cubicBezTo>
                  <a:cubicBezTo>
                    <a:pt x="168" y="185"/>
                    <a:pt x="168" y="185"/>
                    <a:pt x="168" y="185"/>
                  </a:cubicBezTo>
                  <a:cubicBezTo>
                    <a:pt x="168" y="197"/>
                    <a:pt x="174" y="203"/>
                    <a:pt x="192" y="19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07" name="Freeform 36"/>
            <p:cNvSpPr>
              <a:spLocks noChangeArrowheads="1"/>
            </p:cNvSpPr>
            <p:nvPr/>
          </p:nvSpPr>
          <p:spPr bwMode="auto">
            <a:xfrm>
              <a:off x="14285560" y="8193909"/>
              <a:ext cx="138854" cy="138863"/>
            </a:xfrm>
            <a:custGeom>
              <a:avLst/>
              <a:gdLst>
                <a:gd name="T0" fmla="*/ 215 w 264"/>
                <a:gd name="T1" fmla="*/ 180 h 265"/>
                <a:gd name="T2" fmla="*/ 215 w 264"/>
                <a:gd name="T3" fmla="*/ 180 h 265"/>
                <a:gd name="T4" fmla="*/ 257 w 264"/>
                <a:gd name="T5" fmla="*/ 24 h 265"/>
                <a:gd name="T6" fmla="*/ 239 w 264"/>
                <a:gd name="T7" fmla="*/ 0 h 265"/>
                <a:gd name="T8" fmla="*/ 77 w 264"/>
                <a:gd name="T9" fmla="*/ 48 h 265"/>
                <a:gd name="T10" fmla="*/ 71 w 264"/>
                <a:gd name="T11" fmla="*/ 72 h 265"/>
                <a:gd name="T12" fmla="*/ 107 w 264"/>
                <a:gd name="T13" fmla="*/ 102 h 265"/>
                <a:gd name="T14" fmla="*/ 12 w 264"/>
                <a:gd name="T15" fmla="*/ 198 h 265"/>
                <a:gd name="T16" fmla="*/ 12 w 264"/>
                <a:gd name="T17" fmla="*/ 252 h 265"/>
                <a:gd name="T18" fmla="*/ 60 w 264"/>
                <a:gd name="T19" fmla="*/ 252 h 265"/>
                <a:gd name="T20" fmla="*/ 155 w 264"/>
                <a:gd name="T21" fmla="*/ 156 h 265"/>
                <a:gd name="T22" fmla="*/ 191 w 264"/>
                <a:gd name="T23" fmla="*/ 186 h 265"/>
                <a:gd name="T24" fmla="*/ 215 w 264"/>
                <a:gd name="T25" fmla="*/ 18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4" h="265">
                  <a:moveTo>
                    <a:pt x="215" y="180"/>
                  </a:moveTo>
                  <a:lnTo>
                    <a:pt x="215" y="180"/>
                  </a:lnTo>
                  <a:cubicBezTo>
                    <a:pt x="257" y="24"/>
                    <a:pt x="257" y="24"/>
                    <a:pt x="257" y="24"/>
                  </a:cubicBezTo>
                  <a:cubicBezTo>
                    <a:pt x="263" y="6"/>
                    <a:pt x="251" y="0"/>
                    <a:pt x="239" y="0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65" y="48"/>
                    <a:pt x="60" y="60"/>
                    <a:pt x="71" y="7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2" y="198"/>
                    <a:pt x="12" y="198"/>
                    <a:pt x="12" y="198"/>
                  </a:cubicBezTo>
                  <a:cubicBezTo>
                    <a:pt x="0" y="210"/>
                    <a:pt x="0" y="234"/>
                    <a:pt x="12" y="252"/>
                  </a:cubicBezTo>
                  <a:cubicBezTo>
                    <a:pt x="23" y="264"/>
                    <a:pt x="47" y="264"/>
                    <a:pt x="60" y="252"/>
                  </a:cubicBezTo>
                  <a:cubicBezTo>
                    <a:pt x="155" y="156"/>
                    <a:pt x="155" y="156"/>
                    <a:pt x="155" y="156"/>
                  </a:cubicBezTo>
                  <a:cubicBezTo>
                    <a:pt x="191" y="186"/>
                    <a:pt x="191" y="186"/>
                    <a:pt x="191" y="186"/>
                  </a:cubicBezTo>
                  <a:cubicBezTo>
                    <a:pt x="197" y="198"/>
                    <a:pt x="209" y="198"/>
                    <a:pt x="215" y="1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</p:grpSp>
      <p:sp>
        <p:nvSpPr>
          <p:cNvPr id="109" name="Freeform 37"/>
          <p:cNvSpPr>
            <a:spLocks noChangeArrowheads="1"/>
          </p:cNvSpPr>
          <p:nvPr/>
        </p:nvSpPr>
        <p:spPr bwMode="auto">
          <a:xfrm>
            <a:off x="4791950" y="3960407"/>
            <a:ext cx="682699" cy="562396"/>
          </a:xfrm>
          <a:custGeom>
            <a:avLst/>
            <a:gdLst>
              <a:gd name="T0" fmla="*/ 2444 w 2600"/>
              <a:gd name="T1" fmla="*/ 1946 h 2144"/>
              <a:gd name="T2" fmla="*/ 1959 w 2600"/>
              <a:gd name="T3" fmla="*/ 2006 h 2144"/>
              <a:gd name="T4" fmla="*/ 2138 w 2600"/>
              <a:gd name="T5" fmla="*/ 743 h 2144"/>
              <a:gd name="T6" fmla="*/ 2186 w 2600"/>
              <a:gd name="T7" fmla="*/ 557 h 2144"/>
              <a:gd name="T8" fmla="*/ 2054 w 2600"/>
              <a:gd name="T9" fmla="*/ 659 h 2144"/>
              <a:gd name="T10" fmla="*/ 1491 w 2600"/>
              <a:gd name="T11" fmla="*/ 1168 h 2144"/>
              <a:gd name="T12" fmla="*/ 1276 w 2600"/>
              <a:gd name="T13" fmla="*/ 971 h 2144"/>
              <a:gd name="T14" fmla="*/ 826 w 2600"/>
              <a:gd name="T15" fmla="*/ 1521 h 2144"/>
              <a:gd name="T16" fmla="*/ 629 w 2600"/>
              <a:gd name="T17" fmla="*/ 1485 h 2144"/>
              <a:gd name="T18" fmla="*/ 443 w 2600"/>
              <a:gd name="T19" fmla="*/ 1467 h 2144"/>
              <a:gd name="T20" fmla="*/ 138 w 2600"/>
              <a:gd name="T21" fmla="*/ 180 h 2144"/>
              <a:gd name="T22" fmla="*/ 120 w 2600"/>
              <a:gd name="T23" fmla="*/ 12 h 2144"/>
              <a:gd name="T24" fmla="*/ 24 w 2600"/>
              <a:gd name="T25" fmla="*/ 180 h 2144"/>
              <a:gd name="T26" fmla="*/ 108 w 2600"/>
              <a:gd name="T27" fmla="*/ 2078 h 2144"/>
              <a:gd name="T28" fmla="*/ 2444 w 2600"/>
              <a:gd name="T29" fmla="*/ 2137 h 2144"/>
              <a:gd name="T30" fmla="*/ 288 w 2600"/>
              <a:gd name="T31" fmla="*/ 2006 h 2144"/>
              <a:gd name="T32" fmla="*/ 138 w 2600"/>
              <a:gd name="T33" fmla="*/ 1850 h 2144"/>
              <a:gd name="T34" fmla="*/ 449 w 2600"/>
              <a:gd name="T35" fmla="*/ 2006 h 2144"/>
              <a:gd name="T36" fmla="*/ 335 w 2600"/>
              <a:gd name="T37" fmla="*/ 1676 h 2144"/>
              <a:gd name="T38" fmla="*/ 491 w 2600"/>
              <a:gd name="T39" fmla="*/ 1467 h 2144"/>
              <a:gd name="T40" fmla="*/ 587 w 2600"/>
              <a:gd name="T41" fmla="*/ 1467 h 2144"/>
              <a:gd name="T42" fmla="*/ 497 w 2600"/>
              <a:gd name="T43" fmla="*/ 1491 h 2144"/>
              <a:gd name="T44" fmla="*/ 611 w 2600"/>
              <a:gd name="T45" fmla="*/ 2006 h 2144"/>
              <a:gd name="T46" fmla="*/ 497 w 2600"/>
              <a:gd name="T47" fmla="*/ 1551 h 2144"/>
              <a:gd name="T48" fmla="*/ 611 w 2600"/>
              <a:gd name="T49" fmla="*/ 1556 h 2144"/>
              <a:gd name="T50" fmla="*/ 779 w 2600"/>
              <a:gd name="T51" fmla="*/ 2006 h 2144"/>
              <a:gd name="T52" fmla="*/ 695 w 2600"/>
              <a:gd name="T53" fmla="*/ 1610 h 2144"/>
              <a:gd name="T54" fmla="*/ 785 w 2600"/>
              <a:gd name="T55" fmla="*/ 1658 h 2144"/>
              <a:gd name="T56" fmla="*/ 785 w 2600"/>
              <a:gd name="T57" fmla="*/ 1562 h 2144"/>
              <a:gd name="T58" fmla="*/ 940 w 2600"/>
              <a:gd name="T59" fmla="*/ 2006 h 2144"/>
              <a:gd name="T60" fmla="*/ 821 w 2600"/>
              <a:gd name="T61" fmla="*/ 1694 h 2144"/>
              <a:gd name="T62" fmla="*/ 940 w 2600"/>
              <a:gd name="T63" fmla="*/ 1496 h 2144"/>
              <a:gd name="T64" fmla="*/ 1102 w 2600"/>
              <a:gd name="T65" fmla="*/ 2006 h 2144"/>
              <a:gd name="T66" fmla="*/ 1102 w 2600"/>
              <a:gd name="T67" fmla="*/ 1300 h 2144"/>
              <a:gd name="T68" fmla="*/ 1264 w 2600"/>
              <a:gd name="T69" fmla="*/ 2006 h 2144"/>
              <a:gd name="T70" fmla="*/ 1228 w 2600"/>
              <a:gd name="T71" fmla="*/ 1150 h 2144"/>
              <a:gd name="T72" fmla="*/ 1276 w 2600"/>
              <a:gd name="T73" fmla="*/ 1114 h 2144"/>
              <a:gd name="T74" fmla="*/ 1276 w 2600"/>
              <a:gd name="T75" fmla="*/ 1019 h 2144"/>
              <a:gd name="T76" fmla="*/ 1425 w 2600"/>
              <a:gd name="T77" fmla="*/ 1210 h 2144"/>
              <a:gd name="T78" fmla="*/ 1312 w 2600"/>
              <a:gd name="T79" fmla="*/ 2006 h 2144"/>
              <a:gd name="T80" fmla="*/ 1431 w 2600"/>
              <a:gd name="T81" fmla="*/ 1210 h 2144"/>
              <a:gd name="T82" fmla="*/ 1587 w 2600"/>
              <a:gd name="T83" fmla="*/ 2006 h 2144"/>
              <a:gd name="T84" fmla="*/ 1545 w 2600"/>
              <a:gd name="T85" fmla="*/ 1336 h 2144"/>
              <a:gd name="T86" fmla="*/ 1587 w 2600"/>
              <a:gd name="T87" fmla="*/ 1258 h 2144"/>
              <a:gd name="T88" fmla="*/ 1497 w 2600"/>
              <a:gd name="T89" fmla="*/ 1246 h 2144"/>
              <a:gd name="T90" fmla="*/ 1587 w 2600"/>
              <a:gd name="T91" fmla="*/ 1258 h 2144"/>
              <a:gd name="T92" fmla="*/ 1635 w 2600"/>
              <a:gd name="T93" fmla="*/ 2006 h 2144"/>
              <a:gd name="T94" fmla="*/ 1635 w 2600"/>
              <a:gd name="T95" fmla="*/ 1222 h 2144"/>
              <a:gd name="T96" fmla="*/ 1629 w 2600"/>
              <a:gd name="T97" fmla="*/ 1210 h 2144"/>
              <a:gd name="T98" fmla="*/ 1911 w 2600"/>
              <a:gd name="T99" fmla="*/ 2006 h 2144"/>
              <a:gd name="T100" fmla="*/ 1797 w 2600"/>
              <a:gd name="T101" fmla="*/ 1030 h 2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600" h="2144">
                <a:moveTo>
                  <a:pt x="2587" y="2030"/>
                </a:moveTo>
                <a:lnTo>
                  <a:pt x="2587" y="2030"/>
                </a:lnTo>
                <a:cubicBezTo>
                  <a:pt x="2444" y="1946"/>
                  <a:pt x="2444" y="1946"/>
                  <a:pt x="2444" y="1946"/>
                </a:cubicBezTo>
                <a:cubicBezTo>
                  <a:pt x="2432" y="1940"/>
                  <a:pt x="2420" y="1946"/>
                  <a:pt x="2420" y="1958"/>
                </a:cubicBezTo>
                <a:cubicBezTo>
                  <a:pt x="2420" y="2006"/>
                  <a:pt x="2420" y="2006"/>
                  <a:pt x="2420" y="2006"/>
                </a:cubicBezTo>
                <a:cubicBezTo>
                  <a:pt x="1959" y="2006"/>
                  <a:pt x="1959" y="2006"/>
                  <a:pt x="1959" y="2006"/>
                </a:cubicBezTo>
                <a:cubicBezTo>
                  <a:pt x="1959" y="863"/>
                  <a:pt x="1959" y="863"/>
                  <a:pt x="1959" y="863"/>
                </a:cubicBezTo>
                <a:cubicBezTo>
                  <a:pt x="2102" y="713"/>
                  <a:pt x="2102" y="713"/>
                  <a:pt x="2102" y="713"/>
                </a:cubicBezTo>
                <a:cubicBezTo>
                  <a:pt x="2138" y="743"/>
                  <a:pt x="2138" y="743"/>
                  <a:pt x="2138" y="743"/>
                </a:cubicBezTo>
                <a:cubicBezTo>
                  <a:pt x="2144" y="755"/>
                  <a:pt x="2156" y="749"/>
                  <a:pt x="2162" y="737"/>
                </a:cubicBezTo>
                <a:cubicBezTo>
                  <a:pt x="2204" y="575"/>
                  <a:pt x="2204" y="575"/>
                  <a:pt x="2204" y="575"/>
                </a:cubicBezTo>
                <a:cubicBezTo>
                  <a:pt x="2210" y="563"/>
                  <a:pt x="2198" y="551"/>
                  <a:pt x="2186" y="557"/>
                </a:cubicBezTo>
                <a:cubicBezTo>
                  <a:pt x="2024" y="599"/>
                  <a:pt x="2024" y="599"/>
                  <a:pt x="2024" y="599"/>
                </a:cubicBezTo>
                <a:cubicBezTo>
                  <a:pt x="2012" y="605"/>
                  <a:pt x="2006" y="617"/>
                  <a:pt x="2018" y="623"/>
                </a:cubicBezTo>
                <a:cubicBezTo>
                  <a:pt x="2054" y="659"/>
                  <a:pt x="2054" y="659"/>
                  <a:pt x="2054" y="659"/>
                </a:cubicBezTo>
                <a:cubicBezTo>
                  <a:pt x="1581" y="1156"/>
                  <a:pt x="1581" y="1156"/>
                  <a:pt x="1581" y="1156"/>
                </a:cubicBezTo>
                <a:cubicBezTo>
                  <a:pt x="1569" y="1150"/>
                  <a:pt x="1557" y="1150"/>
                  <a:pt x="1545" y="1150"/>
                </a:cubicBezTo>
                <a:cubicBezTo>
                  <a:pt x="1521" y="1150"/>
                  <a:pt x="1503" y="1156"/>
                  <a:pt x="1491" y="1168"/>
                </a:cubicBezTo>
                <a:cubicBezTo>
                  <a:pt x="1366" y="1066"/>
                  <a:pt x="1366" y="1066"/>
                  <a:pt x="1366" y="1066"/>
                </a:cubicBezTo>
                <a:lnTo>
                  <a:pt x="1366" y="1066"/>
                </a:lnTo>
                <a:cubicBezTo>
                  <a:pt x="1366" y="1012"/>
                  <a:pt x="1324" y="971"/>
                  <a:pt x="1276" y="971"/>
                </a:cubicBezTo>
                <a:cubicBezTo>
                  <a:pt x="1222" y="971"/>
                  <a:pt x="1180" y="1012"/>
                  <a:pt x="1180" y="1066"/>
                </a:cubicBezTo>
                <a:cubicBezTo>
                  <a:pt x="1180" y="1072"/>
                  <a:pt x="1180" y="1084"/>
                  <a:pt x="1186" y="1090"/>
                </a:cubicBezTo>
                <a:cubicBezTo>
                  <a:pt x="826" y="1521"/>
                  <a:pt x="826" y="1521"/>
                  <a:pt x="826" y="1521"/>
                </a:cubicBezTo>
                <a:cubicBezTo>
                  <a:pt x="815" y="1521"/>
                  <a:pt x="803" y="1514"/>
                  <a:pt x="785" y="1514"/>
                </a:cubicBezTo>
                <a:cubicBezTo>
                  <a:pt x="761" y="1514"/>
                  <a:pt x="737" y="1527"/>
                  <a:pt x="719" y="1545"/>
                </a:cubicBezTo>
                <a:cubicBezTo>
                  <a:pt x="629" y="1485"/>
                  <a:pt x="629" y="1485"/>
                  <a:pt x="629" y="1485"/>
                </a:cubicBezTo>
                <a:cubicBezTo>
                  <a:pt x="629" y="1479"/>
                  <a:pt x="635" y="1473"/>
                  <a:pt x="635" y="1467"/>
                </a:cubicBezTo>
                <a:cubicBezTo>
                  <a:pt x="635" y="1419"/>
                  <a:pt x="593" y="1371"/>
                  <a:pt x="539" y="1371"/>
                </a:cubicBezTo>
                <a:cubicBezTo>
                  <a:pt x="485" y="1371"/>
                  <a:pt x="443" y="1419"/>
                  <a:pt x="443" y="1467"/>
                </a:cubicBezTo>
                <a:cubicBezTo>
                  <a:pt x="443" y="1473"/>
                  <a:pt x="443" y="1479"/>
                  <a:pt x="443" y="1485"/>
                </a:cubicBezTo>
                <a:cubicBezTo>
                  <a:pt x="138" y="1754"/>
                  <a:pt x="138" y="1754"/>
                  <a:pt x="138" y="1754"/>
                </a:cubicBezTo>
                <a:cubicBezTo>
                  <a:pt x="138" y="180"/>
                  <a:pt x="138" y="180"/>
                  <a:pt x="138" y="180"/>
                </a:cubicBezTo>
                <a:cubicBezTo>
                  <a:pt x="186" y="180"/>
                  <a:pt x="186" y="180"/>
                  <a:pt x="186" y="180"/>
                </a:cubicBezTo>
                <a:cubicBezTo>
                  <a:pt x="204" y="180"/>
                  <a:pt x="210" y="168"/>
                  <a:pt x="204" y="156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114" y="0"/>
                  <a:pt x="102" y="0"/>
                  <a:pt x="90" y="12"/>
                </a:cubicBezTo>
                <a:cubicBezTo>
                  <a:pt x="6" y="156"/>
                  <a:pt x="6" y="156"/>
                  <a:pt x="6" y="156"/>
                </a:cubicBezTo>
                <a:cubicBezTo>
                  <a:pt x="0" y="168"/>
                  <a:pt x="6" y="180"/>
                  <a:pt x="24" y="180"/>
                </a:cubicBezTo>
                <a:cubicBezTo>
                  <a:pt x="72" y="180"/>
                  <a:pt x="72" y="180"/>
                  <a:pt x="72" y="180"/>
                </a:cubicBezTo>
                <a:cubicBezTo>
                  <a:pt x="72" y="2042"/>
                  <a:pt x="72" y="2042"/>
                  <a:pt x="72" y="2042"/>
                </a:cubicBezTo>
                <a:cubicBezTo>
                  <a:pt x="72" y="2060"/>
                  <a:pt x="84" y="2078"/>
                  <a:pt x="108" y="2078"/>
                </a:cubicBezTo>
                <a:cubicBezTo>
                  <a:pt x="2420" y="2078"/>
                  <a:pt x="2420" y="2078"/>
                  <a:pt x="2420" y="2078"/>
                </a:cubicBezTo>
                <a:cubicBezTo>
                  <a:pt x="2420" y="2125"/>
                  <a:pt x="2420" y="2125"/>
                  <a:pt x="2420" y="2125"/>
                </a:cubicBezTo>
                <a:cubicBezTo>
                  <a:pt x="2420" y="2137"/>
                  <a:pt x="2432" y="2143"/>
                  <a:pt x="2444" y="2137"/>
                </a:cubicBezTo>
                <a:cubicBezTo>
                  <a:pt x="2587" y="2054"/>
                  <a:pt x="2587" y="2054"/>
                  <a:pt x="2587" y="2054"/>
                </a:cubicBezTo>
                <a:cubicBezTo>
                  <a:pt x="2599" y="2048"/>
                  <a:pt x="2599" y="2036"/>
                  <a:pt x="2587" y="2030"/>
                </a:cubicBezTo>
                <a:close/>
                <a:moveTo>
                  <a:pt x="288" y="2006"/>
                </a:moveTo>
                <a:lnTo>
                  <a:pt x="288" y="2006"/>
                </a:lnTo>
                <a:cubicBezTo>
                  <a:pt x="138" y="2006"/>
                  <a:pt x="138" y="2006"/>
                  <a:pt x="138" y="2006"/>
                </a:cubicBezTo>
                <a:cubicBezTo>
                  <a:pt x="138" y="1850"/>
                  <a:pt x="138" y="1850"/>
                  <a:pt x="138" y="1850"/>
                </a:cubicBezTo>
                <a:cubicBezTo>
                  <a:pt x="288" y="1718"/>
                  <a:pt x="288" y="1718"/>
                  <a:pt x="288" y="1718"/>
                </a:cubicBezTo>
                <a:lnTo>
                  <a:pt x="288" y="2006"/>
                </a:lnTo>
                <a:close/>
                <a:moveTo>
                  <a:pt x="449" y="2006"/>
                </a:moveTo>
                <a:lnTo>
                  <a:pt x="449" y="2006"/>
                </a:lnTo>
                <a:cubicBezTo>
                  <a:pt x="335" y="2006"/>
                  <a:pt x="335" y="2006"/>
                  <a:pt x="335" y="2006"/>
                </a:cubicBezTo>
                <a:cubicBezTo>
                  <a:pt x="335" y="1676"/>
                  <a:pt x="335" y="1676"/>
                  <a:pt x="335" y="1676"/>
                </a:cubicBezTo>
                <a:cubicBezTo>
                  <a:pt x="449" y="1574"/>
                  <a:pt x="449" y="1574"/>
                  <a:pt x="449" y="1574"/>
                </a:cubicBezTo>
                <a:lnTo>
                  <a:pt x="449" y="2006"/>
                </a:lnTo>
                <a:close/>
                <a:moveTo>
                  <a:pt x="491" y="1467"/>
                </a:moveTo>
                <a:lnTo>
                  <a:pt x="491" y="1467"/>
                </a:lnTo>
                <a:cubicBezTo>
                  <a:pt x="491" y="1443"/>
                  <a:pt x="515" y="1419"/>
                  <a:pt x="539" y="1419"/>
                </a:cubicBezTo>
                <a:cubicBezTo>
                  <a:pt x="563" y="1419"/>
                  <a:pt x="587" y="1443"/>
                  <a:pt x="587" y="1467"/>
                </a:cubicBezTo>
                <a:cubicBezTo>
                  <a:pt x="587" y="1496"/>
                  <a:pt x="563" y="1514"/>
                  <a:pt x="539" y="1514"/>
                </a:cubicBezTo>
                <a:cubicBezTo>
                  <a:pt x="521" y="1514"/>
                  <a:pt x="509" y="1509"/>
                  <a:pt x="497" y="1491"/>
                </a:cubicBezTo>
                <a:lnTo>
                  <a:pt x="497" y="1491"/>
                </a:lnTo>
                <a:lnTo>
                  <a:pt x="497" y="1491"/>
                </a:lnTo>
                <a:cubicBezTo>
                  <a:pt x="491" y="1485"/>
                  <a:pt x="491" y="1479"/>
                  <a:pt x="491" y="1467"/>
                </a:cubicBezTo>
                <a:close/>
                <a:moveTo>
                  <a:pt x="611" y="2006"/>
                </a:moveTo>
                <a:lnTo>
                  <a:pt x="611" y="2006"/>
                </a:lnTo>
                <a:cubicBezTo>
                  <a:pt x="497" y="2006"/>
                  <a:pt x="497" y="2006"/>
                  <a:pt x="497" y="2006"/>
                </a:cubicBezTo>
                <a:cubicBezTo>
                  <a:pt x="497" y="1551"/>
                  <a:pt x="497" y="1551"/>
                  <a:pt x="497" y="1551"/>
                </a:cubicBezTo>
                <a:cubicBezTo>
                  <a:pt x="509" y="1556"/>
                  <a:pt x="521" y="1562"/>
                  <a:pt x="539" y="1562"/>
                </a:cubicBezTo>
                <a:cubicBezTo>
                  <a:pt x="557" y="1562"/>
                  <a:pt x="575" y="1556"/>
                  <a:pt x="593" y="1545"/>
                </a:cubicBezTo>
                <a:cubicBezTo>
                  <a:pt x="611" y="1556"/>
                  <a:pt x="611" y="1556"/>
                  <a:pt x="611" y="1556"/>
                </a:cubicBezTo>
                <a:lnTo>
                  <a:pt x="611" y="2006"/>
                </a:lnTo>
                <a:close/>
                <a:moveTo>
                  <a:pt x="779" y="2006"/>
                </a:moveTo>
                <a:lnTo>
                  <a:pt x="779" y="2006"/>
                </a:lnTo>
                <a:cubicBezTo>
                  <a:pt x="659" y="2006"/>
                  <a:pt x="659" y="2006"/>
                  <a:pt x="659" y="2006"/>
                </a:cubicBezTo>
                <a:cubicBezTo>
                  <a:pt x="659" y="1592"/>
                  <a:pt x="659" y="1592"/>
                  <a:pt x="659" y="1592"/>
                </a:cubicBezTo>
                <a:cubicBezTo>
                  <a:pt x="695" y="1610"/>
                  <a:pt x="695" y="1610"/>
                  <a:pt x="695" y="1610"/>
                </a:cubicBezTo>
                <a:cubicBezTo>
                  <a:pt x="695" y="1658"/>
                  <a:pt x="731" y="1694"/>
                  <a:pt x="779" y="1700"/>
                </a:cubicBezTo>
                <a:lnTo>
                  <a:pt x="779" y="2006"/>
                </a:lnTo>
                <a:close/>
                <a:moveTo>
                  <a:pt x="785" y="1658"/>
                </a:moveTo>
                <a:lnTo>
                  <a:pt x="785" y="1658"/>
                </a:lnTo>
                <a:cubicBezTo>
                  <a:pt x="761" y="1658"/>
                  <a:pt x="737" y="1634"/>
                  <a:pt x="737" y="1610"/>
                </a:cubicBezTo>
                <a:cubicBezTo>
                  <a:pt x="737" y="1580"/>
                  <a:pt x="761" y="1562"/>
                  <a:pt x="785" y="1562"/>
                </a:cubicBezTo>
                <a:cubicBezTo>
                  <a:pt x="815" y="1562"/>
                  <a:pt x="833" y="1580"/>
                  <a:pt x="833" y="1610"/>
                </a:cubicBezTo>
                <a:cubicBezTo>
                  <a:pt x="833" y="1634"/>
                  <a:pt x="815" y="1658"/>
                  <a:pt x="785" y="1658"/>
                </a:cubicBezTo>
                <a:close/>
                <a:moveTo>
                  <a:pt x="940" y="2006"/>
                </a:moveTo>
                <a:lnTo>
                  <a:pt x="940" y="2006"/>
                </a:lnTo>
                <a:cubicBezTo>
                  <a:pt x="821" y="2006"/>
                  <a:pt x="821" y="2006"/>
                  <a:pt x="821" y="2006"/>
                </a:cubicBezTo>
                <a:cubicBezTo>
                  <a:pt x="821" y="1694"/>
                  <a:pt x="821" y="1694"/>
                  <a:pt x="821" y="1694"/>
                </a:cubicBezTo>
                <a:cubicBezTo>
                  <a:pt x="857" y="1682"/>
                  <a:pt x="881" y="1646"/>
                  <a:pt x="881" y="1610"/>
                </a:cubicBezTo>
                <a:cubicBezTo>
                  <a:pt x="881" y="1598"/>
                  <a:pt x="881" y="1586"/>
                  <a:pt x="874" y="1574"/>
                </a:cubicBezTo>
                <a:cubicBezTo>
                  <a:pt x="940" y="1496"/>
                  <a:pt x="940" y="1496"/>
                  <a:pt x="940" y="1496"/>
                </a:cubicBezTo>
                <a:lnTo>
                  <a:pt x="940" y="2006"/>
                </a:lnTo>
                <a:close/>
                <a:moveTo>
                  <a:pt x="1102" y="2006"/>
                </a:moveTo>
                <a:lnTo>
                  <a:pt x="1102" y="2006"/>
                </a:lnTo>
                <a:cubicBezTo>
                  <a:pt x="988" y="2006"/>
                  <a:pt x="988" y="2006"/>
                  <a:pt x="988" y="2006"/>
                </a:cubicBezTo>
                <a:cubicBezTo>
                  <a:pt x="988" y="1443"/>
                  <a:pt x="988" y="1443"/>
                  <a:pt x="988" y="1443"/>
                </a:cubicBezTo>
                <a:cubicBezTo>
                  <a:pt x="1102" y="1300"/>
                  <a:pt x="1102" y="1300"/>
                  <a:pt x="1102" y="1300"/>
                </a:cubicBezTo>
                <a:lnTo>
                  <a:pt x="1102" y="2006"/>
                </a:lnTo>
                <a:close/>
                <a:moveTo>
                  <a:pt x="1264" y="2006"/>
                </a:moveTo>
                <a:lnTo>
                  <a:pt x="1264" y="2006"/>
                </a:lnTo>
                <a:cubicBezTo>
                  <a:pt x="1150" y="2006"/>
                  <a:pt x="1150" y="2006"/>
                  <a:pt x="1150" y="2006"/>
                </a:cubicBezTo>
                <a:cubicBezTo>
                  <a:pt x="1150" y="1246"/>
                  <a:pt x="1150" y="1246"/>
                  <a:pt x="1150" y="1246"/>
                </a:cubicBezTo>
                <a:cubicBezTo>
                  <a:pt x="1228" y="1150"/>
                  <a:pt x="1228" y="1150"/>
                  <a:pt x="1228" y="1150"/>
                </a:cubicBezTo>
                <a:cubicBezTo>
                  <a:pt x="1240" y="1156"/>
                  <a:pt x="1252" y="1156"/>
                  <a:pt x="1264" y="1156"/>
                </a:cubicBezTo>
                <a:lnTo>
                  <a:pt x="1264" y="2006"/>
                </a:lnTo>
                <a:close/>
                <a:moveTo>
                  <a:pt x="1276" y="1114"/>
                </a:moveTo>
                <a:lnTo>
                  <a:pt x="1276" y="1114"/>
                </a:lnTo>
                <a:cubicBezTo>
                  <a:pt x="1246" y="1114"/>
                  <a:pt x="1228" y="1090"/>
                  <a:pt x="1228" y="1066"/>
                </a:cubicBezTo>
                <a:cubicBezTo>
                  <a:pt x="1228" y="1043"/>
                  <a:pt x="1246" y="1019"/>
                  <a:pt x="1276" y="1019"/>
                </a:cubicBezTo>
                <a:cubicBezTo>
                  <a:pt x="1300" y="1019"/>
                  <a:pt x="1324" y="1043"/>
                  <a:pt x="1324" y="1066"/>
                </a:cubicBezTo>
                <a:cubicBezTo>
                  <a:pt x="1324" y="1090"/>
                  <a:pt x="1300" y="1114"/>
                  <a:pt x="1276" y="1114"/>
                </a:cubicBezTo>
                <a:close/>
                <a:moveTo>
                  <a:pt x="1425" y="1210"/>
                </a:moveTo>
                <a:lnTo>
                  <a:pt x="1425" y="1210"/>
                </a:lnTo>
                <a:cubicBezTo>
                  <a:pt x="1425" y="2006"/>
                  <a:pt x="1425" y="2006"/>
                  <a:pt x="1425" y="2006"/>
                </a:cubicBezTo>
                <a:cubicBezTo>
                  <a:pt x="1312" y="2006"/>
                  <a:pt x="1312" y="2006"/>
                  <a:pt x="1312" y="2006"/>
                </a:cubicBezTo>
                <a:cubicBezTo>
                  <a:pt x="1312" y="1150"/>
                  <a:pt x="1312" y="1150"/>
                  <a:pt x="1312" y="1150"/>
                </a:cubicBezTo>
                <a:cubicBezTo>
                  <a:pt x="1324" y="1150"/>
                  <a:pt x="1330" y="1144"/>
                  <a:pt x="1336" y="1132"/>
                </a:cubicBezTo>
                <a:cubicBezTo>
                  <a:pt x="1431" y="1210"/>
                  <a:pt x="1431" y="1210"/>
                  <a:pt x="1431" y="1210"/>
                </a:cubicBezTo>
                <a:lnTo>
                  <a:pt x="1425" y="1210"/>
                </a:lnTo>
                <a:close/>
                <a:moveTo>
                  <a:pt x="1587" y="2006"/>
                </a:moveTo>
                <a:lnTo>
                  <a:pt x="1587" y="2006"/>
                </a:lnTo>
                <a:cubicBezTo>
                  <a:pt x="1473" y="2006"/>
                  <a:pt x="1473" y="2006"/>
                  <a:pt x="1473" y="2006"/>
                </a:cubicBezTo>
                <a:cubicBezTo>
                  <a:pt x="1473" y="1306"/>
                  <a:pt x="1473" y="1306"/>
                  <a:pt x="1473" y="1306"/>
                </a:cubicBezTo>
                <a:cubicBezTo>
                  <a:pt x="1491" y="1324"/>
                  <a:pt x="1515" y="1336"/>
                  <a:pt x="1545" y="1336"/>
                </a:cubicBezTo>
                <a:cubicBezTo>
                  <a:pt x="1557" y="1336"/>
                  <a:pt x="1575" y="1336"/>
                  <a:pt x="1587" y="1324"/>
                </a:cubicBezTo>
                <a:lnTo>
                  <a:pt x="1587" y="2006"/>
                </a:lnTo>
                <a:close/>
                <a:moveTo>
                  <a:pt x="1587" y="1258"/>
                </a:moveTo>
                <a:lnTo>
                  <a:pt x="1587" y="1258"/>
                </a:lnTo>
                <a:cubicBezTo>
                  <a:pt x="1581" y="1276"/>
                  <a:pt x="1563" y="1294"/>
                  <a:pt x="1545" y="1294"/>
                </a:cubicBezTo>
                <a:cubicBezTo>
                  <a:pt x="1515" y="1294"/>
                  <a:pt x="1497" y="1270"/>
                  <a:pt x="1497" y="1246"/>
                </a:cubicBezTo>
                <a:cubicBezTo>
                  <a:pt x="1497" y="1216"/>
                  <a:pt x="1515" y="1198"/>
                  <a:pt x="1545" y="1198"/>
                </a:cubicBezTo>
                <a:cubicBezTo>
                  <a:pt x="1563" y="1198"/>
                  <a:pt x="1581" y="1210"/>
                  <a:pt x="1587" y="1228"/>
                </a:cubicBezTo>
                <a:lnTo>
                  <a:pt x="1587" y="1258"/>
                </a:lnTo>
                <a:close/>
                <a:moveTo>
                  <a:pt x="1749" y="2006"/>
                </a:moveTo>
                <a:lnTo>
                  <a:pt x="1749" y="2006"/>
                </a:lnTo>
                <a:cubicBezTo>
                  <a:pt x="1635" y="2006"/>
                  <a:pt x="1635" y="2006"/>
                  <a:pt x="1635" y="2006"/>
                </a:cubicBezTo>
                <a:cubicBezTo>
                  <a:pt x="1635" y="1264"/>
                  <a:pt x="1635" y="1264"/>
                  <a:pt x="1635" y="1264"/>
                </a:cubicBezTo>
                <a:cubicBezTo>
                  <a:pt x="1635" y="1258"/>
                  <a:pt x="1635" y="1252"/>
                  <a:pt x="1635" y="1246"/>
                </a:cubicBezTo>
                <a:cubicBezTo>
                  <a:pt x="1635" y="1234"/>
                  <a:pt x="1635" y="1228"/>
                  <a:pt x="1635" y="1222"/>
                </a:cubicBezTo>
                <a:cubicBezTo>
                  <a:pt x="1635" y="1210"/>
                  <a:pt x="1635" y="1210"/>
                  <a:pt x="1635" y="1210"/>
                </a:cubicBezTo>
                <a:cubicBezTo>
                  <a:pt x="1629" y="1210"/>
                  <a:pt x="1629" y="1210"/>
                  <a:pt x="1629" y="1210"/>
                </a:cubicBezTo>
                <a:lnTo>
                  <a:pt x="1629" y="1210"/>
                </a:lnTo>
                <a:cubicBezTo>
                  <a:pt x="1749" y="1084"/>
                  <a:pt x="1749" y="1084"/>
                  <a:pt x="1749" y="1084"/>
                </a:cubicBezTo>
                <a:lnTo>
                  <a:pt x="1749" y="2006"/>
                </a:lnTo>
                <a:close/>
                <a:moveTo>
                  <a:pt x="1911" y="2006"/>
                </a:moveTo>
                <a:lnTo>
                  <a:pt x="1911" y="2006"/>
                </a:lnTo>
                <a:cubicBezTo>
                  <a:pt x="1797" y="2006"/>
                  <a:pt x="1797" y="2006"/>
                  <a:pt x="1797" y="2006"/>
                </a:cubicBezTo>
                <a:cubicBezTo>
                  <a:pt x="1797" y="1030"/>
                  <a:pt x="1797" y="1030"/>
                  <a:pt x="1797" y="1030"/>
                </a:cubicBezTo>
                <a:cubicBezTo>
                  <a:pt x="1911" y="911"/>
                  <a:pt x="1911" y="911"/>
                  <a:pt x="1911" y="911"/>
                </a:cubicBezTo>
                <a:lnTo>
                  <a:pt x="1911" y="20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Roboto Light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616723" y="1946892"/>
            <a:ext cx="680385" cy="562396"/>
            <a:chOff x="12561458" y="3599855"/>
            <a:chExt cx="1360769" cy="1124791"/>
          </a:xfrm>
          <a:solidFill>
            <a:srgbClr val="7030A0"/>
          </a:solidFill>
        </p:grpSpPr>
        <p:sp>
          <p:nvSpPr>
            <p:cNvPr id="111" name="Freeform 38"/>
            <p:cNvSpPr>
              <a:spLocks noChangeArrowheads="1"/>
            </p:cNvSpPr>
            <p:nvPr/>
          </p:nvSpPr>
          <p:spPr bwMode="auto">
            <a:xfrm>
              <a:off x="12686426" y="3690117"/>
              <a:ext cx="1018264" cy="553137"/>
            </a:xfrm>
            <a:custGeom>
              <a:avLst/>
              <a:gdLst>
                <a:gd name="T0" fmla="*/ 1917 w 1942"/>
                <a:gd name="T1" fmla="*/ 6 h 1055"/>
                <a:gd name="T2" fmla="*/ 1917 w 1942"/>
                <a:gd name="T3" fmla="*/ 6 h 1055"/>
                <a:gd name="T4" fmla="*/ 1755 w 1942"/>
                <a:gd name="T5" fmla="*/ 48 h 1055"/>
                <a:gd name="T6" fmla="*/ 1749 w 1942"/>
                <a:gd name="T7" fmla="*/ 72 h 1055"/>
                <a:gd name="T8" fmla="*/ 1779 w 1942"/>
                <a:gd name="T9" fmla="*/ 96 h 1055"/>
                <a:gd name="T10" fmla="*/ 1773 w 1942"/>
                <a:gd name="T11" fmla="*/ 102 h 1055"/>
                <a:gd name="T12" fmla="*/ 42 w 1942"/>
                <a:gd name="T13" fmla="*/ 965 h 1055"/>
                <a:gd name="T14" fmla="*/ 0 w 1942"/>
                <a:gd name="T15" fmla="*/ 1012 h 1055"/>
                <a:gd name="T16" fmla="*/ 48 w 1942"/>
                <a:gd name="T17" fmla="*/ 1054 h 1055"/>
                <a:gd name="T18" fmla="*/ 54 w 1942"/>
                <a:gd name="T19" fmla="*/ 1054 h 1055"/>
                <a:gd name="T20" fmla="*/ 1839 w 1942"/>
                <a:gd name="T21" fmla="*/ 168 h 1055"/>
                <a:gd name="T22" fmla="*/ 1845 w 1942"/>
                <a:gd name="T23" fmla="*/ 162 h 1055"/>
                <a:gd name="T24" fmla="*/ 1869 w 1942"/>
                <a:gd name="T25" fmla="*/ 192 h 1055"/>
                <a:gd name="T26" fmla="*/ 1893 w 1942"/>
                <a:gd name="T27" fmla="*/ 186 h 1055"/>
                <a:gd name="T28" fmla="*/ 1935 w 1942"/>
                <a:gd name="T29" fmla="*/ 24 h 1055"/>
                <a:gd name="T30" fmla="*/ 1917 w 1942"/>
                <a:gd name="T31" fmla="*/ 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2" h="1055">
                  <a:moveTo>
                    <a:pt x="1917" y="6"/>
                  </a:moveTo>
                  <a:lnTo>
                    <a:pt x="1917" y="6"/>
                  </a:lnTo>
                  <a:cubicBezTo>
                    <a:pt x="1755" y="48"/>
                    <a:pt x="1755" y="48"/>
                    <a:pt x="1755" y="48"/>
                  </a:cubicBezTo>
                  <a:cubicBezTo>
                    <a:pt x="1743" y="48"/>
                    <a:pt x="1743" y="60"/>
                    <a:pt x="1749" y="72"/>
                  </a:cubicBezTo>
                  <a:cubicBezTo>
                    <a:pt x="1779" y="96"/>
                    <a:pt x="1779" y="96"/>
                    <a:pt x="1779" y="96"/>
                  </a:cubicBezTo>
                  <a:cubicBezTo>
                    <a:pt x="1773" y="102"/>
                    <a:pt x="1773" y="102"/>
                    <a:pt x="1773" y="102"/>
                  </a:cubicBezTo>
                  <a:cubicBezTo>
                    <a:pt x="1048" y="809"/>
                    <a:pt x="48" y="959"/>
                    <a:pt x="42" y="965"/>
                  </a:cubicBezTo>
                  <a:cubicBezTo>
                    <a:pt x="12" y="965"/>
                    <a:pt x="0" y="988"/>
                    <a:pt x="0" y="1012"/>
                  </a:cubicBezTo>
                  <a:cubicBezTo>
                    <a:pt x="6" y="1036"/>
                    <a:pt x="24" y="1054"/>
                    <a:pt x="48" y="1054"/>
                  </a:cubicBezTo>
                  <a:lnTo>
                    <a:pt x="54" y="1054"/>
                  </a:lnTo>
                  <a:cubicBezTo>
                    <a:pt x="66" y="1054"/>
                    <a:pt x="1090" y="899"/>
                    <a:pt x="1839" y="168"/>
                  </a:cubicBezTo>
                  <a:cubicBezTo>
                    <a:pt x="1839" y="168"/>
                    <a:pt x="1839" y="168"/>
                    <a:pt x="1845" y="162"/>
                  </a:cubicBezTo>
                  <a:cubicBezTo>
                    <a:pt x="1869" y="192"/>
                    <a:pt x="1869" y="192"/>
                    <a:pt x="1869" y="192"/>
                  </a:cubicBezTo>
                  <a:cubicBezTo>
                    <a:pt x="1881" y="198"/>
                    <a:pt x="1887" y="198"/>
                    <a:pt x="1893" y="186"/>
                  </a:cubicBezTo>
                  <a:cubicBezTo>
                    <a:pt x="1935" y="24"/>
                    <a:pt x="1935" y="24"/>
                    <a:pt x="1935" y="24"/>
                  </a:cubicBezTo>
                  <a:cubicBezTo>
                    <a:pt x="1941" y="6"/>
                    <a:pt x="1935" y="0"/>
                    <a:pt x="1917" y="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13" name="Freeform 39"/>
            <p:cNvSpPr>
              <a:spLocks noChangeArrowheads="1"/>
            </p:cNvSpPr>
            <p:nvPr/>
          </p:nvSpPr>
          <p:spPr bwMode="auto">
            <a:xfrm>
              <a:off x="12561458" y="3599855"/>
              <a:ext cx="1360769" cy="1124791"/>
            </a:xfrm>
            <a:custGeom>
              <a:avLst/>
              <a:gdLst>
                <a:gd name="T0" fmla="*/ 2581 w 2594"/>
                <a:gd name="T1" fmla="*/ 2024 h 2145"/>
                <a:gd name="T2" fmla="*/ 2413 w 2594"/>
                <a:gd name="T3" fmla="*/ 1958 h 2145"/>
                <a:gd name="T4" fmla="*/ 2096 w 2594"/>
                <a:gd name="T5" fmla="*/ 2006 h 2145"/>
                <a:gd name="T6" fmla="*/ 2072 w 2594"/>
                <a:gd name="T7" fmla="*/ 832 h 2145"/>
                <a:gd name="T8" fmla="*/ 1790 w 2594"/>
                <a:gd name="T9" fmla="*/ 856 h 2145"/>
                <a:gd name="T10" fmla="*/ 1706 w 2594"/>
                <a:gd name="T11" fmla="*/ 2006 h 2145"/>
                <a:gd name="T12" fmla="*/ 1682 w 2594"/>
                <a:gd name="T13" fmla="*/ 1018 h 2145"/>
                <a:gd name="T14" fmla="*/ 1407 w 2594"/>
                <a:gd name="T15" fmla="*/ 1042 h 2145"/>
                <a:gd name="T16" fmla="*/ 1317 w 2594"/>
                <a:gd name="T17" fmla="*/ 2006 h 2145"/>
                <a:gd name="T18" fmla="*/ 1293 w 2594"/>
                <a:gd name="T19" fmla="*/ 1161 h 2145"/>
                <a:gd name="T20" fmla="*/ 1018 w 2594"/>
                <a:gd name="T21" fmla="*/ 1185 h 2145"/>
                <a:gd name="T22" fmla="*/ 928 w 2594"/>
                <a:gd name="T23" fmla="*/ 2006 h 2145"/>
                <a:gd name="T24" fmla="*/ 904 w 2594"/>
                <a:gd name="T25" fmla="*/ 1257 h 2145"/>
                <a:gd name="T26" fmla="*/ 628 w 2594"/>
                <a:gd name="T27" fmla="*/ 1275 h 2145"/>
                <a:gd name="T28" fmla="*/ 539 w 2594"/>
                <a:gd name="T29" fmla="*/ 2006 h 2145"/>
                <a:gd name="T30" fmla="*/ 515 w 2594"/>
                <a:gd name="T31" fmla="*/ 1443 h 2145"/>
                <a:gd name="T32" fmla="*/ 239 w 2594"/>
                <a:gd name="T33" fmla="*/ 1467 h 2145"/>
                <a:gd name="T34" fmla="*/ 137 w 2594"/>
                <a:gd name="T35" fmla="*/ 2006 h 2145"/>
                <a:gd name="T36" fmla="*/ 185 w 2594"/>
                <a:gd name="T37" fmla="*/ 173 h 2145"/>
                <a:gd name="T38" fmla="*/ 113 w 2594"/>
                <a:gd name="T39" fmla="*/ 12 h 2145"/>
                <a:gd name="T40" fmla="*/ 6 w 2594"/>
                <a:gd name="T41" fmla="*/ 155 h 2145"/>
                <a:gd name="T42" fmla="*/ 66 w 2594"/>
                <a:gd name="T43" fmla="*/ 173 h 2145"/>
                <a:gd name="T44" fmla="*/ 101 w 2594"/>
                <a:gd name="T45" fmla="*/ 2072 h 2145"/>
                <a:gd name="T46" fmla="*/ 2413 w 2594"/>
                <a:gd name="T47" fmla="*/ 2120 h 2145"/>
                <a:gd name="T48" fmla="*/ 2581 w 2594"/>
                <a:gd name="T49" fmla="*/ 2054 h 2145"/>
                <a:gd name="T50" fmla="*/ 1838 w 2594"/>
                <a:gd name="T51" fmla="*/ 880 h 2145"/>
                <a:gd name="T52" fmla="*/ 2048 w 2594"/>
                <a:gd name="T53" fmla="*/ 880 h 2145"/>
                <a:gd name="T54" fmla="*/ 1838 w 2594"/>
                <a:gd name="T55" fmla="*/ 2006 h 2145"/>
                <a:gd name="T56" fmla="*/ 1449 w 2594"/>
                <a:gd name="T57" fmla="*/ 1066 h 2145"/>
                <a:gd name="T58" fmla="*/ 1659 w 2594"/>
                <a:gd name="T59" fmla="*/ 1066 h 2145"/>
                <a:gd name="T60" fmla="*/ 1449 w 2594"/>
                <a:gd name="T61" fmla="*/ 2006 h 2145"/>
                <a:gd name="T62" fmla="*/ 1066 w 2594"/>
                <a:gd name="T63" fmla="*/ 1209 h 2145"/>
                <a:gd name="T64" fmla="*/ 1269 w 2594"/>
                <a:gd name="T65" fmla="*/ 1209 h 2145"/>
                <a:gd name="T66" fmla="*/ 1066 w 2594"/>
                <a:gd name="T67" fmla="*/ 2006 h 2145"/>
                <a:gd name="T68" fmla="*/ 676 w 2594"/>
                <a:gd name="T69" fmla="*/ 1299 h 2145"/>
                <a:gd name="T70" fmla="*/ 880 w 2594"/>
                <a:gd name="T71" fmla="*/ 1299 h 2145"/>
                <a:gd name="T72" fmla="*/ 676 w 2594"/>
                <a:gd name="T73" fmla="*/ 2006 h 2145"/>
                <a:gd name="T74" fmla="*/ 287 w 2594"/>
                <a:gd name="T75" fmla="*/ 1491 h 2145"/>
                <a:gd name="T76" fmla="*/ 491 w 2594"/>
                <a:gd name="T77" fmla="*/ 1491 h 2145"/>
                <a:gd name="T78" fmla="*/ 287 w 2594"/>
                <a:gd name="T79" fmla="*/ 2006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94" h="2145">
                  <a:moveTo>
                    <a:pt x="2581" y="2024"/>
                  </a:moveTo>
                  <a:lnTo>
                    <a:pt x="2581" y="2024"/>
                  </a:lnTo>
                  <a:cubicBezTo>
                    <a:pt x="2437" y="1940"/>
                    <a:pt x="2437" y="1940"/>
                    <a:pt x="2437" y="1940"/>
                  </a:cubicBezTo>
                  <a:cubicBezTo>
                    <a:pt x="2425" y="1934"/>
                    <a:pt x="2413" y="1940"/>
                    <a:pt x="2413" y="1958"/>
                  </a:cubicBezTo>
                  <a:cubicBezTo>
                    <a:pt x="2413" y="2006"/>
                    <a:pt x="2413" y="2006"/>
                    <a:pt x="2413" y="2006"/>
                  </a:cubicBezTo>
                  <a:cubicBezTo>
                    <a:pt x="2096" y="2006"/>
                    <a:pt x="2096" y="2006"/>
                    <a:pt x="2096" y="2006"/>
                  </a:cubicBezTo>
                  <a:cubicBezTo>
                    <a:pt x="2096" y="856"/>
                    <a:pt x="2096" y="856"/>
                    <a:pt x="2096" y="856"/>
                  </a:cubicBezTo>
                  <a:cubicBezTo>
                    <a:pt x="2096" y="844"/>
                    <a:pt x="2084" y="832"/>
                    <a:pt x="2072" y="832"/>
                  </a:cubicBezTo>
                  <a:cubicBezTo>
                    <a:pt x="1814" y="832"/>
                    <a:pt x="1814" y="832"/>
                    <a:pt x="1814" y="832"/>
                  </a:cubicBezTo>
                  <a:cubicBezTo>
                    <a:pt x="1802" y="832"/>
                    <a:pt x="1790" y="844"/>
                    <a:pt x="1790" y="856"/>
                  </a:cubicBezTo>
                  <a:cubicBezTo>
                    <a:pt x="1790" y="2006"/>
                    <a:pt x="1790" y="2006"/>
                    <a:pt x="1790" y="2006"/>
                  </a:cubicBezTo>
                  <a:cubicBezTo>
                    <a:pt x="1706" y="2006"/>
                    <a:pt x="1706" y="2006"/>
                    <a:pt x="1706" y="2006"/>
                  </a:cubicBezTo>
                  <a:cubicBezTo>
                    <a:pt x="1706" y="1042"/>
                    <a:pt x="1706" y="1042"/>
                    <a:pt x="1706" y="1042"/>
                  </a:cubicBezTo>
                  <a:cubicBezTo>
                    <a:pt x="1706" y="1030"/>
                    <a:pt x="1695" y="1018"/>
                    <a:pt x="1682" y="1018"/>
                  </a:cubicBezTo>
                  <a:cubicBezTo>
                    <a:pt x="1431" y="1018"/>
                    <a:pt x="1431" y="1018"/>
                    <a:pt x="1431" y="1018"/>
                  </a:cubicBezTo>
                  <a:cubicBezTo>
                    <a:pt x="1413" y="1018"/>
                    <a:pt x="1407" y="1030"/>
                    <a:pt x="1407" y="1042"/>
                  </a:cubicBezTo>
                  <a:cubicBezTo>
                    <a:pt x="1407" y="2006"/>
                    <a:pt x="1407" y="2006"/>
                    <a:pt x="1407" y="2006"/>
                  </a:cubicBezTo>
                  <a:cubicBezTo>
                    <a:pt x="1317" y="2006"/>
                    <a:pt x="1317" y="2006"/>
                    <a:pt x="1317" y="2006"/>
                  </a:cubicBezTo>
                  <a:cubicBezTo>
                    <a:pt x="1317" y="1185"/>
                    <a:pt x="1317" y="1185"/>
                    <a:pt x="1317" y="1185"/>
                  </a:cubicBezTo>
                  <a:cubicBezTo>
                    <a:pt x="1317" y="1173"/>
                    <a:pt x="1305" y="1161"/>
                    <a:pt x="1293" y="1161"/>
                  </a:cubicBezTo>
                  <a:cubicBezTo>
                    <a:pt x="1042" y="1161"/>
                    <a:pt x="1042" y="1161"/>
                    <a:pt x="1042" y="1161"/>
                  </a:cubicBezTo>
                  <a:cubicBezTo>
                    <a:pt x="1024" y="1161"/>
                    <a:pt x="1018" y="1173"/>
                    <a:pt x="1018" y="1185"/>
                  </a:cubicBezTo>
                  <a:cubicBezTo>
                    <a:pt x="1018" y="2006"/>
                    <a:pt x="1018" y="2006"/>
                    <a:pt x="1018" y="2006"/>
                  </a:cubicBezTo>
                  <a:cubicBezTo>
                    <a:pt x="928" y="2006"/>
                    <a:pt x="928" y="2006"/>
                    <a:pt x="928" y="2006"/>
                  </a:cubicBezTo>
                  <a:cubicBezTo>
                    <a:pt x="928" y="1275"/>
                    <a:pt x="928" y="1275"/>
                    <a:pt x="928" y="1275"/>
                  </a:cubicBezTo>
                  <a:cubicBezTo>
                    <a:pt x="928" y="1263"/>
                    <a:pt x="916" y="1257"/>
                    <a:pt x="904" y="1257"/>
                  </a:cubicBezTo>
                  <a:cubicBezTo>
                    <a:pt x="652" y="1257"/>
                    <a:pt x="652" y="1257"/>
                    <a:pt x="652" y="1257"/>
                  </a:cubicBezTo>
                  <a:cubicBezTo>
                    <a:pt x="641" y="1257"/>
                    <a:pt x="628" y="1263"/>
                    <a:pt x="628" y="1275"/>
                  </a:cubicBezTo>
                  <a:cubicBezTo>
                    <a:pt x="628" y="2006"/>
                    <a:pt x="628" y="2006"/>
                    <a:pt x="628" y="2006"/>
                  </a:cubicBezTo>
                  <a:cubicBezTo>
                    <a:pt x="539" y="2006"/>
                    <a:pt x="539" y="2006"/>
                    <a:pt x="539" y="2006"/>
                  </a:cubicBezTo>
                  <a:cubicBezTo>
                    <a:pt x="539" y="1467"/>
                    <a:pt x="539" y="1467"/>
                    <a:pt x="539" y="1467"/>
                  </a:cubicBezTo>
                  <a:cubicBezTo>
                    <a:pt x="539" y="1455"/>
                    <a:pt x="527" y="1443"/>
                    <a:pt x="515" y="1443"/>
                  </a:cubicBezTo>
                  <a:cubicBezTo>
                    <a:pt x="263" y="1443"/>
                    <a:pt x="263" y="1443"/>
                    <a:pt x="263" y="1443"/>
                  </a:cubicBezTo>
                  <a:cubicBezTo>
                    <a:pt x="251" y="1443"/>
                    <a:pt x="239" y="1455"/>
                    <a:pt x="239" y="1467"/>
                  </a:cubicBezTo>
                  <a:cubicBezTo>
                    <a:pt x="239" y="2006"/>
                    <a:pt x="239" y="2006"/>
                    <a:pt x="239" y="2006"/>
                  </a:cubicBezTo>
                  <a:cubicBezTo>
                    <a:pt x="137" y="2006"/>
                    <a:pt x="137" y="2006"/>
                    <a:pt x="137" y="2006"/>
                  </a:cubicBezTo>
                  <a:cubicBezTo>
                    <a:pt x="137" y="173"/>
                    <a:pt x="137" y="173"/>
                    <a:pt x="137" y="173"/>
                  </a:cubicBezTo>
                  <a:cubicBezTo>
                    <a:pt x="185" y="173"/>
                    <a:pt x="185" y="173"/>
                    <a:pt x="185" y="173"/>
                  </a:cubicBezTo>
                  <a:cubicBezTo>
                    <a:pt x="197" y="173"/>
                    <a:pt x="203" y="167"/>
                    <a:pt x="197" y="155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07" y="0"/>
                    <a:pt x="95" y="0"/>
                    <a:pt x="90" y="12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0" y="167"/>
                    <a:pt x="6" y="173"/>
                    <a:pt x="18" y="173"/>
                  </a:cubicBezTo>
                  <a:cubicBezTo>
                    <a:pt x="66" y="173"/>
                    <a:pt x="66" y="173"/>
                    <a:pt x="66" y="173"/>
                  </a:cubicBezTo>
                  <a:cubicBezTo>
                    <a:pt x="66" y="2042"/>
                    <a:pt x="66" y="2042"/>
                    <a:pt x="66" y="2042"/>
                  </a:cubicBezTo>
                  <a:cubicBezTo>
                    <a:pt x="66" y="2060"/>
                    <a:pt x="83" y="2072"/>
                    <a:pt x="101" y="2072"/>
                  </a:cubicBezTo>
                  <a:cubicBezTo>
                    <a:pt x="2413" y="2072"/>
                    <a:pt x="2413" y="2072"/>
                    <a:pt x="2413" y="2072"/>
                  </a:cubicBezTo>
                  <a:cubicBezTo>
                    <a:pt x="2413" y="2120"/>
                    <a:pt x="2413" y="2120"/>
                    <a:pt x="2413" y="2120"/>
                  </a:cubicBezTo>
                  <a:cubicBezTo>
                    <a:pt x="2413" y="2138"/>
                    <a:pt x="2425" y="2144"/>
                    <a:pt x="2437" y="2138"/>
                  </a:cubicBezTo>
                  <a:cubicBezTo>
                    <a:pt x="2581" y="2054"/>
                    <a:pt x="2581" y="2054"/>
                    <a:pt x="2581" y="2054"/>
                  </a:cubicBezTo>
                  <a:cubicBezTo>
                    <a:pt x="2593" y="2048"/>
                    <a:pt x="2593" y="2036"/>
                    <a:pt x="2581" y="2024"/>
                  </a:cubicBezTo>
                  <a:close/>
                  <a:moveTo>
                    <a:pt x="1838" y="880"/>
                  </a:moveTo>
                  <a:lnTo>
                    <a:pt x="1838" y="880"/>
                  </a:lnTo>
                  <a:cubicBezTo>
                    <a:pt x="2048" y="880"/>
                    <a:pt x="2048" y="880"/>
                    <a:pt x="2048" y="880"/>
                  </a:cubicBezTo>
                  <a:cubicBezTo>
                    <a:pt x="2048" y="2006"/>
                    <a:pt x="2048" y="2006"/>
                    <a:pt x="2048" y="2006"/>
                  </a:cubicBezTo>
                  <a:cubicBezTo>
                    <a:pt x="1838" y="2006"/>
                    <a:pt x="1838" y="2006"/>
                    <a:pt x="1838" y="2006"/>
                  </a:cubicBezTo>
                  <a:lnTo>
                    <a:pt x="1838" y="880"/>
                  </a:lnTo>
                  <a:close/>
                  <a:moveTo>
                    <a:pt x="1449" y="1066"/>
                  </a:moveTo>
                  <a:lnTo>
                    <a:pt x="1449" y="1066"/>
                  </a:lnTo>
                  <a:cubicBezTo>
                    <a:pt x="1659" y="1066"/>
                    <a:pt x="1659" y="1066"/>
                    <a:pt x="1659" y="1066"/>
                  </a:cubicBezTo>
                  <a:cubicBezTo>
                    <a:pt x="1659" y="2006"/>
                    <a:pt x="1659" y="2006"/>
                    <a:pt x="1659" y="2006"/>
                  </a:cubicBezTo>
                  <a:cubicBezTo>
                    <a:pt x="1449" y="2006"/>
                    <a:pt x="1449" y="2006"/>
                    <a:pt x="1449" y="2006"/>
                  </a:cubicBezTo>
                  <a:lnTo>
                    <a:pt x="1449" y="1066"/>
                  </a:lnTo>
                  <a:close/>
                  <a:moveTo>
                    <a:pt x="1066" y="1209"/>
                  </a:moveTo>
                  <a:lnTo>
                    <a:pt x="1066" y="1209"/>
                  </a:lnTo>
                  <a:cubicBezTo>
                    <a:pt x="1269" y="1209"/>
                    <a:pt x="1269" y="1209"/>
                    <a:pt x="1269" y="1209"/>
                  </a:cubicBezTo>
                  <a:cubicBezTo>
                    <a:pt x="1269" y="2006"/>
                    <a:pt x="1269" y="2006"/>
                    <a:pt x="1269" y="2006"/>
                  </a:cubicBezTo>
                  <a:cubicBezTo>
                    <a:pt x="1066" y="2006"/>
                    <a:pt x="1066" y="2006"/>
                    <a:pt x="1066" y="2006"/>
                  </a:cubicBezTo>
                  <a:lnTo>
                    <a:pt x="1066" y="1209"/>
                  </a:lnTo>
                  <a:close/>
                  <a:moveTo>
                    <a:pt x="676" y="1299"/>
                  </a:moveTo>
                  <a:lnTo>
                    <a:pt x="676" y="1299"/>
                  </a:lnTo>
                  <a:cubicBezTo>
                    <a:pt x="880" y="1299"/>
                    <a:pt x="880" y="1299"/>
                    <a:pt x="880" y="1299"/>
                  </a:cubicBezTo>
                  <a:cubicBezTo>
                    <a:pt x="880" y="2006"/>
                    <a:pt x="880" y="2006"/>
                    <a:pt x="880" y="2006"/>
                  </a:cubicBezTo>
                  <a:cubicBezTo>
                    <a:pt x="676" y="2006"/>
                    <a:pt x="676" y="2006"/>
                    <a:pt x="676" y="2006"/>
                  </a:cubicBezTo>
                  <a:lnTo>
                    <a:pt x="676" y="1299"/>
                  </a:lnTo>
                  <a:close/>
                  <a:moveTo>
                    <a:pt x="287" y="1491"/>
                  </a:moveTo>
                  <a:lnTo>
                    <a:pt x="287" y="1491"/>
                  </a:lnTo>
                  <a:cubicBezTo>
                    <a:pt x="491" y="1491"/>
                    <a:pt x="491" y="1491"/>
                    <a:pt x="491" y="1491"/>
                  </a:cubicBezTo>
                  <a:cubicBezTo>
                    <a:pt x="491" y="2006"/>
                    <a:pt x="491" y="2006"/>
                    <a:pt x="491" y="2006"/>
                  </a:cubicBezTo>
                  <a:cubicBezTo>
                    <a:pt x="287" y="2006"/>
                    <a:pt x="287" y="2006"/>
                    <a:pt x="287" y="2006"/>
                  </a:cubicBezTo>
                  <a:lnTo>
                    <a:pt x="287" y="149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986750" y="2968693"/>
            <a:ext cx="682699" cy="562396"/>
            <a:chOff x="15970324" y="5937385"/>
            <a:chExt cx="1365398" cy="1124791"/>
          </a:xfrm>
          <a:solidFill>
            <a:schemeClr val="accent5"/>
          </a:solidFill>
        </p:grpSpPr>
        <p:sp>
          <p:nvSpPr>
            <p:cNvPr id="114" name="Freeform 40"/>
            <p:cNvSpPr>
              <a:spLocks noChangeArrowheads="1"/>
            </p:cNvSpPr>
            <p:nvPr/>
          </p:nvSpPr>
          <p:spPr bwMode="auto">
            <a:xfrm>
              <a:off x="15970324" y="5937385"/>
              <a:ext cx="1365398" cy="1124791"/>
            </a:xfrm>
            <a:custGeom>
              <a:avLst/>
              <a:gdLst>
                <a:gd name="T0" fmla="*/ 2581 w 2600"/>
                <a:gd name="T1" fmla="*/ 2031 h 2145"/>
                <a:gd name="T2" fmla="*/ 2581 w 2600"/>
                <a:gd name="T3" fmla="*/ 2031 h 2145"/>
                <a:gd name="T4" fmla="*/ 2437 w 2600"/>
                <a:gd name="T5" fmla="*/ 1947 h 2145"/>
                <a:gd name="T6" fmla="*/ 2419 w 2600"/>
                <a:gd name="T7" fmla="*/ 1959 h 2145"/>
                <a:gd name="T8" fmla="*/ 2419 w 2600"/>
                <a:gd name="T9" fmla="*/ 2007 h 2145"/>
                <a:gd name="T10" fmla="*/ 1778 w 2600"/>
                <a:gd name="T11" fmla="*/ 2007 h 2145"/>
                <a:gd name="T12" fmla="*/ 1868 w 2600"/>
                <a:gd name="T13" fmla="*/ 1917 h 2145"/>
                <a:gd name="T14" fmla="*/ 1868 w 2600"/>
                <a:gd name="T15" fmla="*/ 1785 h 2145"/>
                <a:gd name="T16" fmla="*/ 1647 w 2600"/>
                <a:gd name="T17" fmla="*/ 2007 h 2145"/>
                <a:gd name="T18" fmla="*/ 1377 w 2600"/>
                <a:gd name="T19" fmla="*/ 2007 h 2145"/>
                <a:gd name="T20" fmla="*/ 1437 w 2600"/>
                <a:gd name="T21" fmla="*/ 1947 h 2145"/>
                <a:gd name="T22" fmla="*/ 1437 w 2600"/>
                <a:gd name="T23" fmla="*/ 1815 h 2145"/>
                <a:gd name="T24" fmla="*/ 1245 w 2600"/>
                <a:gd name="T25" fmla="*/ 2007 h 2145"/>
                <a:gd name="T26" fmla="*/ 976 w 2600"/>
                <a:gd name="T27" fmla="*/ 2007 h 2145"/>
                <a:gd name="T28" fmla="*/ 1006 w 2600"/>
                <a:gd name="T29" fmla="*/ 1977 h 2145"/>
                <a:gd name="T30" fmla="*/ 1006 w 2600"/>
                <a:gd name="T31" fmla="*/ 1845 h 2145"/>
                <a:gd name="T32" fmla="*/ 844 w 2600"/>
                <a:gd name="T33" fmla="*/ 2007 h 2145"/>
                <a:gd name="T34" fmla="*/ 778 w 2600"/>
                <a:gd name="T35" fmla="*/ 2007 h 2145"/>
                <a:gd name="T36" fmla="*/ 1006 w 2600"/>
                <a:gd name="T37" fmla="*/ 1779 h 2145"/>
                <a:gd name="T38" fmla="*/ 1006 w 2600"/>
                <a:gd name="T39" fmla="*/ 1641 h 2145"/>
                <a:gd name="T40" fmla="*/ 748 w 2600"/>
                <a:gd name="T41" fmla="*/ 1905 h 2145"/>
                <a:gd name="T42" fmla="*/ 748 w 2600"/>
                <a:gd name="T43" fmla="*/ 2007 h 2145"/>
                <a:gd name="T44" fmla="*/ 575 w 2600"/>
                <a:gd name="T45" fmla="*/ 2007 h 2145"/>
                <a:gd name="T46" fmla="*/ 581 w 2600"/>
                <a:gd name="T47" fmla="*/ 2007 h 2145"/>
                <a:gd name="T48" fmla="*/ 581 w 2600"/>
                <a:gd name="T49" fmla="*/ 1875 h 2145"/>
                <a:gd name="T50" fmla="*/ 443 w 2600"/>
                <a:gd name="T51" fmla="*/ 2007 h 2145"/>
                <a:gd name="T52" fmla="*/ 377 w 2600"/>
                <a:gd name="T53" fmla="*/ 2007 h 2145"/>
                <a:gd name="T54" fmla="*/ 581 w 2600"/>
                <a:gd name="T55" fmla="*/ 1803 h 2145"/>
                <a:gd name="T56" fmla="*/ 581 w 2600"/>
                <a:gd name="T57" fmla="*/ 1671 h 2145"/>
                <a:gd name="T58" fmla="*/ 323 w 2600"/>
                <a:gd name="T59" fmla="*/ 1929 h 2145"/>
                <a:gd name="T60" fmla="*/ 323 w 2600"/>
                <a:gd name="T61" fmla="*/ 2007 h 2145"/>
                <a:gd name="T62" fmla="*/ 137 w 2600"/>
                <a:gd name="T63" fmla="*/ 2007 h 2145"/>
                <a:gd name="T64" fmla="*/ 137 w 2600"/>
                <a:gd name="T65" fmla="*/ 180 h 2145"/>
                <a:gd name="T66" fmla="*/ 185 w 2600"/>
                <a:gd name="T67" fmla="*/ 180 h 2145"/>
                <a:gd name="T68" fmla="*/ 197 w 2600"/>
                <a:gd name="T69" fmla="*/ 156 h 2145"/>
                <a:gd name="T70" fmla="*/ 113 w 2600"/>
                <a:gd name="T71" fmla="*/ 12 h 2145"/>
                <a:gd name="T72" fmla="*/ 90 w 2600"/>
                <a:gd name="T73" fmla="*/ 12 h 2145"/>
                <a:gd name="T74" fmla="*/ 6 w 2600"/>
                <a:gd name="T75" fmla="*/ 156 h 2145"/>
                <a:gd name="T76" fmla="*/ 18 w 2600"/>
                <a:gd name="T77" fmla="*/ 180 h 2145"/>
                <a:gd name="T78" fmla="*/ 66 w 2600"/>
                <a:gd name="T79" fmla="*/ 180 h 2145"/>
                <a:gd name="T80" fmla="*/ 66 w 2600"/>
                <a:gd name="T81" fmla="*/ 2043 h 2145"/>
                <a:gd name="T82" fmla="*/ 101 w 2600"/>
                <a:gd name="T83" fmla="*/ 2078 h 2145"/>
                <a:gd name="T84" fmla="*/ 2419 w 2600"/>
                <a:gd name="T85" fmla="*/ 2078 h 2145"/>
                <a:gd name="T86" fmla="*/ 2419 w 2600"/>
                <a:gd name="T87" fmla="*/ 2126 h 2145"/>
                <a:gd name="T88" fmla="*/ 2437 w 2600"/>
                <a:gd name="T89" fmla="*/ 2138 h 2145"/>
                <a:gd name="T90" fmla="*/ 2581 w 2600"/>
                <a:gd name="T91" fmla="*/ 2055 h 2145"/>
                <a:gd name="T92" fmla="*/ 2581 w 2600"/>
                <a:gd name="T93" fmla="*/ 2031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00" h="2145">
                  <a:moveTo>
                    <a:pt x="2581" y="2031"/>
                  </a:moveTo>
                  <a:lnTo>
                    <a:pt x="2581" y="2031"/>
                  </a:lnTo>
                  <a:cubicBezTo>
                    <a:pt x="2437" y="1947"/>
                    <a:pt x="2437" y="1947"/>
                    <a:pt x="2437" y="1947"/>
                  </a:cubicBezTo>
                  <a:cubicBezTo>
                    <a:pt x="2425" y="1941"/>
                    <a:pt x="2419" y="1947"/>
                    <a:pt x="2419" y="1959"/>
                  </a:cubicBezTo>
                  <a:cubicBezTo>
                    <a:pt x="2419" y="2007"/>
                    <a:pt x="2419" y="2007"/>
                    <a:pt x="2419" y="2007"/>
                  </a:cubicBezTo>
                  <a:cubicBezTo>
                    <a:pt x="1778" y="2007"/>
                    <a:pt x="1778" y="2007"/>
                    <a:pt x="1778" y="2007"/>
                  </a:cubicBezTo>
                  <a:cubicBezTo>
                    <a:pt x="1868" y="1917"/>
                    <a:pt x="1868" y="1917"/>
                    <a:pt x="1868" y="1917"/>
                  </a:cubicBezTo>
                  <a:cubicBezTo>
                    <a:pt x="1868" y="1785"/>
                    <a:pt x="1868" y="1785"/>
                    <a:pt x="1868" y="1785"/>
                  </a:cubicBezTo>
                  <a:cubicBezTo>
                    <a:pt x="1647" y="2007"/>
                    <a:pt x="1647" y="2007"/>
                    <a:pt x="1647" y="2007"/>
                  </a:cubicBezTo>
                  <a:cubicBezTo>
                    <a:pt x="1377" y="2007"/>
                    <a:pt x="1377" y="2007"/>
                    <a:pt x="1377" y="2007"/>
                  </a:cubicBezTo>
                  <a:cubicBezTo>
                    <a:pt x="1437" y="1947"/>
                    <a:pt x="1437" y="1947"/>
                    <a:pt x="1437" y="1947"/>
                  </a:cubicBezTo>
                  <a:cubicBezTo>
                    <a:pt x="1437" y="1815"/>
                    <a:pt x="1437" y="1815"/>
                    <a:pt x="1437" y="1815"/>
                  </a:cubicBezTo>
                  <a:cubicBezTo>
                    <a:pt x="1245" y="2007"/>
                    <a:pt x="1245" y="2007"/>
                    <a:pt x="1245" y="2007"/>
                  </a:cubicBezTo>
                  <a:cubicBezTo>
                    <a:pt x="976" y="2007"/>
                    <a:pt x="976" y="2007"/>
                    <a:pt x="976" y="2007"/>
                  </a:cubicBezTo>
                  <a:cubicBezTo>
                    <a:pt x="1006" y="1977"/>
                    <a:pt x="1006" y="1977"/>
                    <a:pt x="1006" y="1977"/>
                  </a:cubicBezTo>
                  <a:cubicBezTo>
                    <a:pt x="1006" y="1845"/>
                    <a:pt x="1006" y="1845"/>
                    <a:pt x="1006" y="1845"/>
                  </a:cubicBezTo>
                  <a:cubicBezTo>
                    <a:pt x="844" y="2007"/>
                    <a:pt x="844" y="2007"/>
                    <a:pt x="844" y="2007"/>
                  </a:cubicBezTo>
                  <a:cubicBezTo>
                    <a:pt x="778" y="2007"/>
                    <a:pt x="778" y="2007"/>
                    <a:pt x="778" y="2007"/>
                  </a:cubicBezTo>
                  <a:cubicBezTo>
                    <a:pt x="1006" y="1779"/>
                    <a:pt x="1006" y="1779"/>
                    <a:pt x="1006" y="1779"/>
                  </a:cubicBezTo>
                  <a:cubicBezTo>
                    <a:pt x="1006" y="1641"/>
                    <a:pt x="1006" y="1641"/>
                    <a:pt x="1006" y="1641"/>
                  </a:cubicBezTo>
                  <a:cubicBezTo>
                    <a:pt x="748" y="1905"/>
                    <a:pt x="748" y="1905"/>
                    <a:pt x="748" y="1905"/>
                  </a:cubicBezTo>
                  <a:cubicBezTo>
                    <a:pt x="748" y="2007"/>
                    <a:pt x="748" y="2007"/>
                    <a:pt x="748" y="2007"/>
                  </a:cubicBezTo>
                  <a:cubicBezTo>
                    <a:pt x="575" y="2007"/>
                    <a:pt x="575" y="2007"/>
                    <a:pt x="575" y="2007"/>
                  </a:cubicBezTo>
                  <a:cubicBezTo>
                    <a:pt x="581" y="2007"/>
                    <a:pt x="581" y="2007"/>
                    <a:pt x="581" y="2007"/>
                  </a:cubicBezTo>
                  <a:cubicBezTo>
                    <a:pt x="581" y="1875"/>
                    <a:pt x="581" y="1875"/>
                    <a:pt x="581" y="1875"/>
                  </a:cubicBezTo>
                  <a:cubicBezTo>
                    <a:pt x="443" y="2007"/>
                    <a:pt x="443" y="2007"/>
                    <a:pt x="443" y="2007"/>
                  </a:cubicBezTo>
                  <a:cubicBezTo>
                    <a:pt x="377" y="2007"/>
                    <a:pt x="377" y="2007"/>
                    <a:pt x="377" y="2007"/>
                  </a:cubicBezTo>
                  <a:cubicBezTo>
                    <a:pt x="581" y="1803"/>
                    <a:pt x="581" y="1803"/>
                    <a:pt x="581" y="1803"/>
                  </a:cubicBezTo>
                  <a:cubicBezTo>
                    <a:pt x="581" y="1671"/>
                    <a:pt x="581" y="1671"/>
                    <a:pt x="581" y="1671"/>
                  </a:cubicBezTo>
                  <a:cubicBezTo>
                    <a:pt x="323" y="1929"/>
                    <a:pt x="323" y="1929"/>
                    <a:pt x="323" y="1929"/>
                  </a:cubicBezTo>
                  <a:cubicBezTo>
                    <a:pt x="323" y="2007"/>
                    <a:pt x="323" y="2007"/>
                    <a:pt x="323" y="2007"/>
                  </a:cubicBezTo>
                  <a:cubicBezTo>
                    <a:pt x="137" y="2007"/>
                    <a:pt x="137" y="2007"/>
                    <a:pt x="137" y="2007"/>
                  </a:cubicBezTo>
                  <a:cubicBezTo>
                    <a:pt x="137" y="180"/>
                    <a:pt x="137" y="180"/>
                    <a:pt x="137" y="180"/>
                  </a:cubicBezTo>
                  <a:cubicBezTo>
                    <a:pt x="185" y="180"/>
                    <a:pt x="185" y="180"/>
                    <a:pt x="185" y="180"/>
                  </a:cubicBezTo>
                  <a:cubicBezTo>
                    <a:pt x="197" y="180"/>
                    <a:pt x="203" y="168"/>
                    <a:pt x="197" y="156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08" y="0"/>
                    <a:pt x="95" y="0"/>
                    <a:pt x="90" y="12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0" y="168"/>
                    <a:pt x="6" y="180"/>
                    <a:pt x="18" y="180"/>
                  </a:cubicBezTo>
                  <a:cubicBezTo>
                    <a:pt x="66" y="180"/>
                    <a:pt x="66" y="180"/>
                    <a:pt x="66" y="180"/>
                  </a:cubicBezTo>
                  <a:cubicBezTo>
                    <a:pt x="66" y="2043"/>
                    <a:pt x="66" y="2043"/>
                    <a:pt x="66" y="2043"/>
                  </a:cubicBezTo>
                  <a:cubicBezTo>
                    <a:pt x="66" y="2060"/>
                    <a:pt x="84" y="2078"/>
                    <a:pt x="101" y="2078"/>
                  </a:cubicBezTo>
                  <a:cubicBezTo>
                    <a:pt x="2419" y="2078"/>
                    <a:pt x="2419" y="2078"/>
                    <a:pt x="2419" y="2078"/>
                  </a:cubicBezTo>
                  <a:cubicBezTo>
                    <a:pt x="2419" y="2126"/>
                    <a:pt x="2419" y="2126"/>
                    <a:pt x="2419" y="2126"/>
                  </a:cubicBezTo>
                  <a:cubicBezTo>
                    <a:pt x="2419" y="2138"/>
                    <a:pt x="2425" y="2144"/>
                    <a:pt x="2437" y="2138"/>
                  </a:cubicBezTo>
                  <a:cubicBezTo>
                    <a:pt x="2581" y="2055"/>
                    <a:pt x="2581" y="2055"/>
                    <a:pt x="2581" y="2055"/>
                  </a:cubicBezTo>
                  <a:cubicBezTo>
                    <a:pt x="2599" y="2049"/>
                    <a:pt x="2599" y="2037"/>
                    <a:pt x="2581" y="203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15" name="Freeform 41"/>
            <p:cNvSpPr>
              <a:spLocks noChangeArrowheads="1"/>
            </p:cNvSpPr>
            <p:nvPr/>
          </p:nvSpPr>
          <p:spPr bwMode="auto">
            <a:xfrm>
              <a:off x="16139263" y="6682616"/>
              <a:ext cx="129597" cy="129606"/>
            </a:xfrm>
            <a:custGeom>
              <a:avLst/>
              <a:gdLst>
                <a:gd name="T0" fmla="*/ 114 w 247"/>
                <a:gd name="T1" fmla="*/ 0 h 246"/>
                <a:gd name="T2" fmla="*/ 0 w 247"/>
                <a:gd name="T3" fmla="*/ 113 h 246"/>
                <a:gd name="T4" fmla="*/ 0 w 247"/>
                <a:gd name="T5" fmla="*/ 245 h 246"/>
                <a:gd name="T6" fmla="*/ 246 w 247"/>
                <a:gd name="T7" fmla="*/ 0 h 246"/>
                <a:gd name="T8" fmla="*/ 114 w 247"/>
                <a:gd name="T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46">
                  <a:moveTo>
                    <a:pt x="114" y="0"/>
                  </a:moveTo>
                  <a:lnTo>
                    <a:pt x="0" y="113"/>
                  </a:lnTo>
                  <a:lnTo>
                    <a:pt x="0" y="245"/>
                  </a:lnTo>
                  <a:lnTo>
                    <a:pt x="246" y="0"/>
                  </a:lnTo>
                  <a:lnTo>
                    <a:pt x="11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16" name="Freeform 42"/>
            <p:cNvSpPr>
              <a:spLocks noChangeArrowheads="1"/>
            </p:cNvSpPr>
            <p:nvPr/>
          </p:nvSpPr>
          <p:spPr bwMode="auto">
            <a:xfrm>
              <a:off x="16139263" y="6710388"/>
              <a:ext cx="136539" cy="203666"/>
            </a:xfrm>
            <a:custGeom>
              <a:avLst/>
              <a:gdLst>
                <a:gd name="T0" fmla="*/ 258 w 259"/>
                <a:gd name="T1" fmla="*/ 0 h 390"/>
                <a:gd name="T2" fmla="*/ 0 w 259"/>
                <a:gd name="T3" fmla="*/ 257 h 390"/>
                <a:gd name="T4" fmla="*/ 0 w 259"/>
                <a:gd name="T5" fmla="*/ 389 h 390"/>
                <a:gd name="T6" fmla="*/ 258 w 259"/>
                <a:gd name="T7" fmla="*/ 131 h 390"/>
                <a:gd name="T8" fmla="*/ 258 w 259"/>
                <a:gd name="T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390">
                  <a:moveTo>
                    <a:pt x="258" y="0"/>
                  </a:moveTo>
                  <a:lnTo>
                    <a:pt x="0" y="257"/>
                  </a:lnTo>
                  <a:lnTo>
                    <a:pt x="0" y="389"/>
                  </a:lnTo>
                  <a:lnTo>
                    <a:pt x="258" y="131"/>
                  </a:lnTo>
                  <a:lnTo>
                    <a:pt x="2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17" name="Freeform 43"/>
            <p:cNvSpPr>
              <a:spLocks noChangeArrowheads="1"/>
            </p:cNvSpPr>
            <p:nvPr/>
          </p:nvSpPr>
          <p:spPr bwMode="auto">
            <a:xfrm>
              <a:off x="16363743" y="6606242"/>
              <a:ext cx="85627" cy="85632"/>
            </a:xfrm>
            <a:custGeom>
              <a:avLst/>
              <a:gdLst>
                <a:gd name="T0" fmla="*/ 30 w 163"/>
                <a:gd name="T1" fmla="*/ 0 h 163"/>
                <a:gd name="T2" fmla="*/ 0 w 163"/>
                <a:gd name="T3" fmla="*/ 24 h 163"/>
                <a:gd name="T4" fmla="*/ 0 w 163"/>
                <a:gd name="T5" fmla="*/ 162 h 163"/>
                <a:gd name="T6" fmla="*/ 162 w 163"/>
                <a:gd name="T7" fmla="*/ 0 h 163"/>
                <a:gd name="T8" fmla="*/ 30 w 163"/>
                <a:gd name="T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3">
                  <a:moveTo>
                    <a:pt x="30" y="0"/>
                  </a:moveTo>
                  <a:lnTo>
                    <a:pt x="0" y="24"/>
                  </a:lnTo>
                  <a:lnTo>
                    <a:pt x="0" y="162"/>
                  </a:lnTo>
                  <a:lnTo>
                    <a:pt x="162" y="0"/>
                  </a:lnTo>
                  <a:lnTo>
                    <a:pt x="3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18" name="Freeform 44"/>
            <p:cNvSpPr>
              <a:spLocks noChangeArrowheads="1"/>
            </p:cNvSpPr>
            <p:nvPr/>
          </p:nvSpPr>
          <p:spPr bwMode="auto">
            <a:xfrm>
              <a:off x="16363743" y="6606243"/>
              <a:ext cx="136541" cy="189780"/>
            </a:xfrm>
            <a:custGeom>
              <a:avLst/>
              <a:gdLst>
                <a:gd name="T0" fmla="*/ 258 w 259"/>
                <a:gd name="T1" fmla="*/ 0 h 360"/>
                <a:gd name="T2" fmla="*/ 228 w 259"/>
                <a:gd name="T3" fmla="*/ 0 h 360"/>
                <a:gd name="T4" fmla="*/ 0 w 259"/>
                <a:gd name="T5" fmla="*/ 228 h 360"/>
                <a:gd name="T6" fmla="*/ 0 w 259"/>
                <a:gd name="T7" fmla="*/ 359 h 360"/>
                <a:gd name="T8" fmla="*/ 258 w 259"/>
                <a:gd name="T9" fmla="*/ 102 h 360"/>
                <a:gd name="T10" fmla="*/ 258 w 259"/>
                <a:gd name="T11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9" h="360">
                  <a:moveTo>
                    <a:pt x="258" y="0"/>
                  </a:moveTo>
                  <a:lnTo>
                    <a:pt x="228" y="0"/>
                  </a:lnTo>
                  <a:lnTo>
                    <a:pt x="0" y="228"/>
                  </a:lnTo>
                  <a:lnTo>
                    <a:pt x="0" y="359"/>
                  </a:lnTo>
                  <a:lnTo>
                    <a:pt x="258" y="102"/>
                  </a:lnTo>
                  <a:lnTo>
                    <a:pt x="2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19" name="Freeform 45"/>
            <p:cNvSpPr>
              <a:spLocks noChangeArrowheads="1"/>
            </p:cNvSpPr>
            <p:nvPr/>
          </p:nvSpPr>
          <p:spPr bwMode="auto">
            <a:xfrm>
              <a:off x="16363743" y="6696502"/>
              <a:ext cx="136541" cy="203666"/>
            </a:xfrm>
            <a:custGeom>
              <a:avLst/>
              <a:gdLst>
                <a:gd name="T0" fmla="*/ 258 w 259"/>
                <a:gd name="T1" fmla="*/ 0 h 390"/>
                <a:gd name="T2" fmla="*/ 0 w 259"/>
                <a:gd name="T3" fmla="*/ 257 h 390"/>
                <a:gd name="T4" fmla="*/ 0 w 259"/>
                <a:gd name="T5" fmla="*/ 389 h 390"/>
                <a:gd name="T6" fmla="*/ 258 w 259"/>
                <a:gd name="T7" fmla="*/ 131 h 390"/>
                <a:gd name="T8" fmla="*/ 258 w 259"/>
                <a:gd name="T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390">
                  <a:moveTo>
                    <a:pt x="258" y="0"/>
                  </a:moveTo>
                  <a:lnTo>
                    <a:pt x="0" y="257"/>
                  </a:lnTo>
                  <a:lnTo>
                    <a:pt x="0" y="389"/>
                  </a:lnTo>
                  <a:lnTo>
                    <a:pt x="258" y="131"/>
                  </a:lnTo>
                  <a:lnTo>
                    <a:pt x="2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20" name="Freeform 46"/>
            <p:cNvSpPr>
              <a:spLocks noChangeArrowheads="1"/>
            </p:cNvSpPr>
            <p:nvPr/>
          </p:nvSpPr>
          <p:spPr bwMode="auto">
            <a:xfrm>
              <a:off x="16588225" y="6532183"/>
              <a:ext cx="39341" cy="39344"/>
            </a:xfrm>
            <a:custGeom>
              <a:avLst/>
              <a:gdLst>
                <a:gd name="T0" fmla="*/ 0 w 73"/>
                <a:gd name="T1" fmla="*/ 0 h 73"/>
                <a:gd name="T2" fmla="*/ 0 w 73"/>
                <a:gd name="T3" fmla="*/ 72 h 73"/>
                <a:gd name="T4" fmla="*/ 72 w 73"/>
                <a:gd name="T5" fmla="*/ 0 h 73"/>
                <a:gd name="T6" fmla="*/ 0 w 73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73">
                  <a:moveTo>
                    <a:pt x="0" y="0"/>
                  </a:moveTo>
                  <a:lnTo>
                    <a:pt x="0" y="72"/>
                  </a:lnTo>
                  <a:lnTo>
                    <a:pt x="72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21" name="Freeform 47"/>
            <p:cNvSpPr>
              <a:spLocks noChangeArrowheads="1"/>
            </p:cNvSpPr>
            <p:nvPr/>
          </p:nvSpPr>
          <p:spPr bwMode="auto">
            <a:xfrm>
              <a:off x="16588223" y="6532181"/>
              <a:ext cx="136539" cy="145806"/>
            </a:xfrm>
            <a:custGeom>
              <a:avLst/>
              <a:gdLst>
                <a:gd name="T0" fmla="*/ 258 w 259"/>
                <a:gd name="T1" fmla="*/ 0 h 277"/>
                <a:gd name="T2" fmla="*/ 138 w 259"/>
                <a:gd name="T3" fmla="*/ 0 h 277"/>
                <a:gd name="T4" fmla="*/ 0 w 259"/>
                <a:gd name="T5" fmla="*/ 138 h 277"/>
                <a:gd name="T6" fmla="*/ 0 w 259"/>
                <a:gd name="T7" fmla="*/ 276 h 277"/>
                <a:gd name="T8" fmla="*/ 258 w 259"/>
                <a:gd name="T9" fmla="*/ 12 h 277"/>
                <a:gd name="T10" fmla="*/ 258 w 259"/>
                <a:gd name="T1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9" h="277">
                  <a:moveTo>
                    <a:pt x="258" y="0"/>
                  </a:moveTo>
                  <a:lnTo>
                    <a:pt x="138" y="0"/>
                  </a:lnTo>
                  <a:lnTo>
                    <a:pt x="0" y="138"/>
                  </a:lnTo>
                  <a:lnTo>
                    <a:pt x="0" y="276"/>
                  </a:lnTo>
                  <a:lnTo>
                    <a:pt x="258" y="12"/>
                  </a:lnTo>
                  <a:lnTo>
                    <a:pt x="2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22" name="Freeform 48"/>
            <p:cNvSpPr>
              <a:spLocks noChangeArrowheads="1"/>
            </p:cNvSpPr>
            <p:nvPr/>
          </p:nvSpPr>
          <p:spPr bwMode="auto">
            <a:xfrm>
              <a:off x="16588223" y="6576154"/>
              <a:ext cx="136539" cy="203666"/>
            </a:xfrm>
            <a:custGeom>
              <a:avLst/>
              <a:gdLst>
                <a:gd name="T0" fmla="*/ 258 w 259"/>
                <a:gd name="T1" fmla="*/ 0 h 390"/>
                <a:gd name="T2" fmla="*/ 0 w 259"/>
                <a:gd name="T3" fmla="*/ 258 h 390"/>
                <a:gd name="T4" fmla="*/ 0 w 259"/>
                <a:gd name="T5" fmla="*/ 389 h 390"/>
                <a:gd name="T6" fmla="*/ 258 w 259"/>
                <a:gd name="T7" fmla="*/ 132 h 390"/>
                <a:gd name="T8" fmla="*/ 258 w 259"/>
                <a:gd name="T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390">
                  <a:moveTo>
                    <a:pt x="258" y="0"/>
                  </a:moveTo>
                  <a:lnTo>
                    <a:pt x="0" y="258"/>
                  </a:lnTo>
                  <a:lnTo>
                    <a:pt x="0" y="389"/>
                  </a:lnTo>
                  <a:lnTo>
                    <a:pt x="258" y="132"/>
                  </a:lnTo>
                  <a:lnTo>
                    <a:pt x="2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23" name="Freeform 49"/>
            <p:cNvSpPr>
              <a:spLocks noChangeArrowheads="1"/>
            </p:cNvSpPr>
            <p:nvPr/>
          </p:nvSpPr>
          <p:spPr bwMode="auto">
            <a:xfrm>
              <a:off x="16588223" y="6680302"/>
              <a:ext cx="136539" cy="203666"/>
            </a:xfrm>
            <a:custGeom>
              <a:avLst/>
              <a:gdLst>
                <a:gd name="T0" fmla="*/ 258 w 259"/>
                <a:gd name="T1" fmla="*/ 0 h 390"/>
                <a:gd name="T2" fmla="*/ 0 w 259"/>
                <a:gd name="T3" fmla="*/ 257 h 390"/>
                <a:gd name="T4" fmla="*/ 0 w 259"/>
                <a:gd name="T5" fmla="*/ 389 h 390"/>
                <a:gd name="T6" fmla="*/ 258 w 259"/>
                <a:gd name="T7" fmla="*/ 132 h 390"/>
                <a:gd name="T8" fmla="*/ 258 w 259"/>
                <a:gd name="T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390">
                  <a:moveTo>
                    <a:pt x="258" y="0"/>
                  </a:moveTo>
                  <a:lnTo>
                    <a:pt x="0" y="257"/>
                  </a:lnTo>
                  <a:lnTo>
                    <a:pt x="0" y="389"/>
                  </a:lnTo>
                  <a:lnTo>
                    <a:pt x="258" y="132"/>
                  </a:lnTo>
                  <a:lnTo>
                    <a:pt x="2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24" name="Freeform 50"/>
            <p:cNvSpPr>
              <a:spLocks noChangeArrowheads="1"/>
            </p:cNvSpPr>
            <p:nvPr/>
          </p:nvSpPr>
          <p:spPr bwMode="auto">
            <a:xfrm>
              <a:off x="16588223" y="6782136"/>
              <a:ext cx="136539" cy="208295"/>
            </a:xfrm>
            <a:custGeom>
              <a:avLst/>
              <a:gdLst>
                <a:gd name="T0" fmla="*/ 258 w 259"/>
                <a:gd name="T1" fmla="*/ 0 h 397"/>
                <a:gd name="T2" fmla="*/ 0 w 259"/>
                <a:gd name="T3" fmla="*/ 264 h 397"/>
                <a:gd name="T4" fmla="*/ 0 w 259"/>
                <a:gd name="T5" fmla="*/ 396 h 397"/>
                <a:gd name="T6" fmla="*/ 258 w 259"/>
                <a:gd name="T7" fmla="*/ 138 h 397"/>
                <a:gd name="T8" fmla="*/ 258 w 259"/>
                <a:gd name="T9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397">
                  <a:moveTo>
                    <a:pt x="258" y="0"/>
                  </a:moveTo>
                  <a:lnTo>
                    <a:pt x="0" y="264"/>
                  </a:lnTo>
                  <a:lnTo>
                    <a:pt x="0" y="396"/>
                  </a:lnTo>
                  <a:lnTo>
                    <a:pt x="258" y="138"/>
                  </a:lnTo>
                  <a:lnTo>
                    <a:pt x="2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25" name="Freeform 51"/>
            <p:cNvSpPr>
              <a:spLocks noChangeArrowheads="1"/>
            </p:cNvSpPr>
            <p:nvPr/>
          </p:nvSpPr>
          <p:spPr bwMode="auto">
            <a:xfrm>
              <a:off x="16815020" y="6460435"/>
              <a:ext cx="94883" cy="94890"/>
            </a:xfrm>
            <a:custGeom>
              <a:avLst/>
              <a:gdLst>
                <a:gd name="T0" fmla="*/ 48 w 180"/>
                <a:gd name="T1" fmla="*/ 0 h 180"/>
                <a:gd name="T2" fmla="*/ 0 w 180"/>
                <a:gd name="T3" fmla="*/ 47 h 180"/>
                <a:gd name="T4" fmla="*/ 0 w 180"/>
                <a:gd name="T5" fmla="*/ 179 h 180"/>
                <a:gd name="T6" fmla="*/ 179 w 180"/>
                <a:gd name="T7" fmla="*/ 0 h 180"/>
                <a:gd name="T8" fmla="*/ 48 w 180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80">
                  <a:moveTo>
                    <a:pt x="48" y="0"/>
                  </a:moveTo>
                  <a:lnTo>
                    <a:pt x="0" y="47"/>
                  </a:lnTo>
                  <a:lnTo>
                    <a:pt x="0" y="179"/>
                  </a:lnTo>
                  <a:lnTo>
                    <a:pt x="179" y="0"/>
                  </a:lnTo>
                  <a:lnTo>
                    <a:pt x="4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26" name="Freeform 52"/>
            <p:cNvSpPr>
              <a:spLocks noChangeArrowheads="1"/>
            </p:cNvSpPr>
            <p:nvPr/>
          </p:nvSpPr>
          <p:spPr bwMode="auto">
            <a:xfrm>
              <a:off x="16815018" y="6460435"/>
              <a:ext cx="136539" cy="201352"/>
            </a:xfrm>
            <a:custGeom>
              <a:avLst/>
              <a:gdLst>
                <a:gd name="T0" fmla="*/ 257 w 258"/>
                <a:gd name="T1" fmla="*/ 0 h 384"/>
                <a:gd name="T2" fmla="*/ 245 w 258"/>
                <a:gd name="T3" fmla="*/ 0 h 384"/>
                <a:gd name="T4" fmla="*/ 0 w 258"/>
                <a:gd name="T5" fmla="*/ 245 h 384"/>
                <a:gd name="T6" fmla="*/ 0 w 258"/>
                <a:gd name="T7" fmla="*/ 383 h 384"/>
                <a:gd name="T8" fmla="*/ 257 w 258"/>
                <a:gd name="T9" fmla="*/ 119 h 384"/>
                <a:gd name="T10" fmla="*/ 257 w 258"/>
                <a:gd name="T11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384">
                  <a:moveTo>
                    <a:pt x="257" y="0"/>
                  </a:moveTo>
                  <a:lnTo>
                    <a:pt x="245" y="0"/>
                  </a:lnTo>
                  <a:lnTo>
                    <a:pt x="0" y="245"/>
                  </a:lnTo>
                  <a:lnTo>
                    <a:pt x="0" y="383"/>
                  </a:lnTo>
                  <a:lnTo>
                    <a:pt x="257" y="119"/>
                  </a:lnTo>
                  <a:lnTo>
                    <a:pt x="257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27" name="Freeform 53"/>
            <p:cNvSpPr>
              <a:spLocks noChangeArrowheads="1"/>
            </p:cNvSpPr>
            <p:nvPr/>
          </p:nvSpPr>
          <p:spPr bwMode="auto">
            <a:xfrm>
              <a:off x="16815018" y="6559954"/>
              <a:ext cx="136539" cy="203666"/>
            </a:xfrm>
            <a:custGeom>
              <a:avLst/>
              <a:gdLst>
                <a:gd name="T0" fmla="*/ 257 w 258"/>
                <a:gd name="T1" fmla="*/ 0 h 390"/>
                <a:gd name="T2" fmla="*/ 0 w 258"/>
                <a:gd name="T3" fmla="*/ 258 h 390"/>
                <a:gd name="T4" fmla="*/ 0 w 258"/>
                <a:gd name="T5" fmla="*/ 389 h 390"/>
                <a:gd name="T6" fmla="*/ 257 w 258"/>
                <a:gd name="T7" fmla="*/ 132 h 390"/>
                <a:gd name="T8" fmla="*/ 257 w 258"/>
                <a:gd name="T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390">
                  <a:moveTo>
                    <a:pt x="257" y="0"/>
                  </a:moveTo>
                  <a:lnTo>
                    <a:pt x="0" y="258"/>
                  </a:lnTo>
                  <a:lnTo>
                    <a:pt x="0" y="389"/>
                  </a:lnTo>
                  <a:lnTo>
                    <a:pt x="257" y="132"/>
                  </a:lnTo>
                  <a:lnTo>
                    <a:pt x="257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28" name="Freeform 54"/>
            <p:cNvSpPr>
              <a:spLocks noChangeArrowheads="1"/>
            </p:cNvSpPr>
            <p:nvPr/>
          </p:nvSpPr>
          <p:spPr bwMode="auto">
            <a:xfrm>
              <a:off x="16815018" y="6664100"/>
              <a:ext cx="136539" cy="208295"/>
            </a:xfrm>
            <a:custGeom>
              <a:avLst/>
              <a:gdLst>
                <a:gd name="T0" fmla="*/ 257 w 258"/>
                <a:gd name="T1" fmla="*/ 0 h 396"/>
                <a:gd name="T2" fmla="*/ 0 w 258"/>
                <a:gd name="T3" fmla="*/ 257 h 396"/>
                <a:gd name="T4" fmla="*/ 0 w 258"/>
                <a:gd name="T5" fmla="*/ 395 h 396"/>
                <a:gd name="T6" fmla="*/ 257 w 258"/>
                <a:gd name="T7" fmla="*/ 132 h 396"/>
                <a:gd name="T8" fmla="*/ 257 w 258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396">
                  <a:moveTo>
                    <a:pt x="257" y="0"/>
                  </a:moveTo>
                  <a:lnTo>
                    <a:pt x="0" y="257"/>
                  </a:lnTo>
                  <a:lnTo>
                    <a:pt x="0" y="395"/>
                  </a:lnTo>
                  <a:lnTo>
                    <a:pt x="257" y="132"/>
                  </a:lnTo>
                  <a:lnTo>
                    <a:pt x="257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29" name="Freeform 55"/>
            <p:cNvSpPr>
              <a:spLocks noChangeArrowheads="1"/>
            </p:cNvSpPr>
            <p:nvPr/>
          </p:nvSpPr>
          <p:spPr bwMode="auto">
            <a:xfrm>
              <a:off x="16815018" y="6768250"/>
              <a:ext cx="136539" cy="208295"/>
            </a:xfrm>
            <a:custGeom>
              <a:avLst/>
              <a:gdLst>
                <a:gd name="T0" fmla="*/ 257 w 258"/>
                <a:gd name="T1" fmla="*/ 0 h 397"/>
                <a:gd name="T2" fmla="*/ 0 w 258"/>
                <a:gd name="T3" fmla="*/ 264 h 397"/>
                <a:gd name="T4" fmla="*/ 0 w 258"/>
                <a:gd name="T5" fmla="*/ 396 h 397"/>
                <a:gd name="T6" fmla="*/ 257 w 258"/>
                <a:gd name="T7" fmla="*/ 138 h 397"/>
                <a:gd name="T8" fmla="*/ 257 w 258"/>
                <a:gd name="T9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397">
                  <a:moveTo>
                    <a:pt x="257" y="0"/>
                  </a:moveTo>
                  <a:lnTo>
                    <a:pt x="0" y="264"/>
                  </a:lnTo>
                  <a:lnTo>
                    <a:pt x="0" y="396"/>
                  </a:lnTo>
                  <a:lnTo>
                    <a:pt x="257" y="138"/>
                  </a:lnTo>
                  <a:lnTo>
                    <a:pt x="257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987639" y="2872176"/>
            <a:ext cx="680385" cy="562396"/>
            <a:chOff x="7051266" y="6039217"/>
            <a:chExt cx="1360769" cy="1124792"/>
          </a:xfrm>
          <a:solidFill>
            <a:schemeClr val="bg1">
              <a:lumMod val="95000"/>
              <a:lumOff val="5000"/>
            </a:schemeClr>
          </a:solidFill>
        </p:grpSpPr>
        <p:sp>
          <p:nvSpPr>
            <p:cNvPr id="130" name="Freeform 56"/>
            <p:cNvSpPr>
              <a:spLocks noChangeArrowheads="1"/>
            </p:cNvSpPr>
            <p:nvPr/>
          </p:nvSpPr>
          <p:spPr bwMode="auto">
            <a:xfrm>
              <a:off x="7051266" y="6039217"/>
              <a:ext cx="106454" cy="94890"/>
            </a:xfrm>
            <a:custGeom>
              <a:avLst/>
              <a:gdLst>
                <a:gd name="T0" fmla="*/ 18 w 205"/>
                <a:gd name="T1" fmla="*/ 180 h 181"/>
                <a:gd name="T2" fmla="*/ 18 w 205"/>
                <a:gd name="T3" fmla="*/ 180 h 181"/>
                <a:gd name="T4" fmla="*/ 6 w 205"/>
                <a:gd name="T5" fmla="*/ 156 h 181"/>
                <a:gd name="T6" fmla="*/ 90 w 205"/>
                <a:gd name="T7" fmla="*/ 12 h 181"/>
                <a:gd name="T8" fmla="*/ 114 w 205"/>
                <a:gd name="T9" fmla="*/ 12 h 181"/>
                <a:gd name="T10" fmla="*/ 198 w 205"/>
                <a:gd name="T11" fmla="*/ 156 h 181"/>
                <a:gd name="T12" fmla="*/ 186 w 205"/>
                <a:gd name="T13" fmla="*/ 180 h 181"/>
                <a:gd name="T14" fmla="*/ 18 w 205"/>
                <a:gd name="T15" fmla="*/ 18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5" h="181">
                  <a:moveTo>
                    <a:pt x="18" y="180"/>
                  </a:moveTo>
                  <a:lnTo>
                    <a:pt x="18" y="180"/>
                  </a:lnTo>
                  <a:cubicBezTo>
                    <a:pt x="6" y="180"/>
                    <a:pt x="0" y="168"/>
                    <a:pt x="6" y="156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6" y="0"/>
                    <a:pt x="108" y="0"/>
                    <a:pt x="114" y="12"/>
                  </a:cubicBezTo>
                  <a:cubicBezTo>
                    <a:pt x="198" y="156"/>
                    <a:pt x="198" y="156"/>
                    <a:pt x="198" y="156"/>
                  </a:cubicBezTo>
                  <a:cubicBezTo>
                    <a:pt x="204" y="168"/>
                    <a:pt x="198" y="180"/>
                    <a:pt x="186" y="180"/>
                  </a:cubicBezTo>
                  <a:lnTo>
                    <a:pt x="18" y="18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31" name="Freeform 57"/>
            <p:cNvSpPr>
              <a:spLocks noChangeArrowheads="1"/>
            </p:cNvSpPr>
            <p:nvPr/>
          </p:nvSpPr>
          <p:spPr bwMode="auto">
            <a:xfrm>
              <a:off x="8317152" y="7057547"/>
              <a:ext cx="94883" cy="106462"/>
            </a:xfrm>
            <a:custGeom>
              <a:avLst/>
              <a:gdLst>
                <a:gd name="T0" fmla="*/ 0 w 181"/>
                <a:gd name="T1" fmla="*/ 18 h 205"/>
                <a:gd name="T2" fmla="*/ 0 w 181"/>
                <a:gd name="T3" fmla="*/ 18 h 205"/>
                <a:gd name="T4" fmla="*/ 24 w 181"/>
                <a:gd name="T5" fmla="*/ 6 h 205"/>
                <a:gd name="T6" fmla="*/ 168 w 181"/>
                <a:gd name="T7" fmla="*/ 90 h 205"/>
                <a:gd name="T8" fmla="*/ 168 w 181"/>
                <a:gd name="T9" fmla="*/ 114 h 205"/>
                <a:gd name="T10" fmla="*/ 24 w 181"/>
                <a:gd name="T11" fmla="*/ 198 h 205"/>
                <a:gd name="T12" fmla="*/ 0 w 181"/>
                <a:gd name="T13" fmla="*/ 186 h 205"/>
                <a:gd name="T14" fmla="*/ 0 w 181"/>
                <a:gd name="T15" fmla="*/ 1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205">
                  <a:moveTo>
                    <a:pt x="0" y="18"/>
                  </a:moveTo>
                  <a:lnTo>
                    <a:pt x="0" y="18"/>
                  </a:lnTo>
                  <a:cubicBezTo>
                    <a:pt x="0" y="6"/>
                    <a:pt x="12" y="0"/>
                    <a:pt x="24" y="6"/>
                  </a:cubicBezTo>
                  <a:cubicBezTo>
                    <a:pt x="168" y="90"/>
                    <a:pt x="168" y="90"/>
                    <a:pt x="168" y="90"/>
                  </a:cubicBezTo>
                  <a:cubicBezTo>
                    <a:pt x="180" y="96"/>
                    <a:pt x="180" y="108"/>
                    <a:pt x="168" y="114"/>
                  </a:cubicBezTo>
                  <a:cubicBezTo>
                    <a:pt x="24" y="198"/>
                    <a:pt x="24" y="198"/>
                    <a:pt x="24" y="198"/>
                  </a:cubicBezTo>
                  <a:cubicBezTo>
                    <a:pt x="12" y="204"/>
                    <a:pt x="0" y="198"/>
                    <a:pt x="0" y="186"/>
                  </a:cubicBez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32" name="Freeform 58"/>
            <p:cNvSpPr>
              <a:spLocks noChangeArrowheads="1"/>
            </p:cNvSpPr>
            <p:nvPr/>
          </p:nvSpPr>
          <p:spPr bwMode="auto">
            <a:xfrm>
              <a:off x="8120442" y="6340087"/>
              <a:ext cx="97198" cy="111090"/>
            </a:xfrm>
            <a:custGeom>
              <a:avLst/>
              <a:gdLst>
                <a:gd name="T0" fmla="*/ 12 w 187"/>
                <a:gd name="T1" fmla="*/ 108 h 211"/>
                <a:gd name="T2" fmla="*/ 12 w 187"/>
                <a:gd name="T3" fmla="*/ 108 h 211"/>
                <a:gd name="T4" fmla="*/ 18 w 187"/>
                <a:gd name="T5" fmla="*/ 78 h 211"/>
                <a:gd name="T6" fmla="*/ 162 w 187"/>
                <a:gd name="T7" fmla="*/ 6 h 211"/>
                <a:gd name="T8" fmla="*/ 186 w 187"/>
                <a:gd name="T9" fmla="*/ 24 h 211"/>
                <a:gd name="T10" fmla="*/ 174 w 187"/>
                <a:gd name="T11" fmla="*/ 186 h 211"/>
                <a:gd name="T12" fmla="*/ 150 w 187"/>
                <a:gd name="T13" fmla="*/ 198 h 211"/>
                <a:gd name="T14" fmla="*/ 12 w 187"/>
                <a:gd name="T15" fmla="*/ 108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" h="211">
                  <a:moveTo>
                    <a:pt x="12" y="108"/>
                  </a:moveTo>
                  <a:lnTo>
                    <a:pt x="12" y="108"/>
                  </a:lnTo>
                  <a:cubicBezTo>
                    <a:pt x="0" y="96"/>
                    <a:pt x="0" y="84"/>
                    <a:pt x="18" y="78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80" y="0"/>
                    <a:pt x="186" y="6"/>
                    <a:pt x="186" y="24"/>
                  </a:cubicBezTo>
                  <a:cubicBezTo>
                    <a:pt x="174" y="186"/>
                    <a:pt x="174" y="186"/>
                    <a:pt x="174" y="186"/>
                  </a:cubicBezTo>
                  <a:cubicBezTo>
                    <a:pt x="174" y="204"/>
                    <a:pt x="162" y="210"/>
                    <a:pt x="150" y="198"/>
                  </a:cubicBezTo>
                  <a:lnTo>
                    <a:pt x="12" y="10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33" name="Freeform 59"/>
            <p:cNvSpPr>
              <a:spLocks noChangeArrowheads="1"/>
            </p:cNvSpPr>
            <p:nvPr/>
          </p:nvSpPr>
          <p:spPr bwMode="auto">
            <a:xfrm>
              <a:off x="8046386" y="6143365"/>
              <a:ext cx="101826" cy="111090"/>
            </a:xfrm>
            <a:custGeom>
              <a:avLst/>
              <a:gdLst>
                <a:gd name="T0" fmla="*/ 12 w 193"/>
                <a:gd name="T1" fmla="*/ 107 h 210"/>
                <a:gd name="T2" fmla="*/ 12 w 193"/>
                <a:gd name="T3" fmla="*/ 107 h 210"/>
                <a:gd name="T4" fmla="*/ 18 w 193"/>
                <a:gd name="T5" fmla="*/ 78 h 210"/>
                <a:gd name="T6" fmla="*/ 168 w 193"/>
                <a:gd name="T7" fmla="*/ 6 h 210"/>
                <a:gd name="T8" fmla="*/ 186 w 193"/>
                <a:gd name="T9" fmla="*/ 24 h 210"/>
                <a:gd name="T10" fmla="*/ 174 w 193"/>
                <a:gd name="T11" fmla="*/ 185 h 210"/>
                <a:gd name="T12" fmla="*/ 150 w 193"/>
                <a:gd name="T13" fmla="*/ 197 h 210"/>
                <a:gd name="T14" fmla="*/ 12 w 193"/>
                <a:gd name="T15" fmla="*/ 10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10">
                  <a:moveTo>
                    <a:pt x="12" y="107"/>
                  </a:moveTo>
                  <a:lnTo>
                    <a:pt x="12" y="107"/>
                  </a:lnTo>
                  <a:cubicBezTo>
                    <a:pt x="0" y="96"/>
                    <a:pt x="6" y="83"/>
                    <a:pt x="18" y="78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80" y="0"/>
                    <a:pt x="192" y="6"/>
                    <a:pt x="186" y="24"/>
                  </a:cubicBezTo>
                  <a:cubicBezTo>
                    <a:pt x="174" y="185"/>
                    <a:pt x="174" y="185"/>
                    <a:pt x="174" y="185"/>
                  </a:cubicBezTo>
                  <a:cubicBezTo>
                    <a:pt x="174" y="203"/>
                    <a:pt x="162" y="209"/>
                    <a:pt x="150" y="197"/>
                  </a:cubicBezTo>
                  <a:lnTo>
                    <a:pt x="12" y="10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34" name="Freeform 60"/>
            <p:cNvSpPr>
              <a:spLocks noChangeArrowheads="1"/>
            </p:cNvSpPr>
            <p:nvPr/>
          </p:nvSpPr>
          <p:spPr bwMode="auto">
            <a:xfrm>
              <a:off x="8046386" y="6606243"/>
              <a:ext cx="2315" cy="502221"/>
            </a:xfrm>
            <a:custGeom>
              <a:avLst/>
              <a:gdLst>
                <a:gd name="T0" fmla="*/ 0 w 1"/>
                <a:gd name="T1" fmla="*/ 0 h 959"/>
                <a:gd name="T2" fmla="*/ 0 w 1"/>
                <a:gd name="T3" fmla="*/ 958 h 959"/>
                <a:gd name="T4" fmla="*/ 0 w 1"/>
                <a:gd name="T5" fmla="*/ 0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59">
                  <a:moveTo>
                    <a:pt x="0" y="0"/>
                  </a:moveTo>
                  <a:lnTo>
                    <a:pt x="0" y="95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35" name="Line 61"/>
            <p:cNvSpPr>
              <a:spLocks noChangeShapeType="1"/>
            </p:cNvSpPr>
            <p:nvPr/>
          </p:nvSpPr>
          <p:spPr bwMode="auto">
            <a:xfrm>
              <a:off x="8046386" y="6606243"/>
              <a:ext cx="2315" cy="502221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36" name="Freeform 62"/>
            <p:cNvSpPr>
              <a:spLocks noChangeArrowheads="1"/>
            </p:cNvSpPr>
            <p:nvPr/>
          </p:nvSpPr>
          <p:spPr bwMode="auto">
            <a:xfrm>
              <a:off x="8034816" y="6606243"/>
              <a:ext cx="25456" cy="502221"/>
            </a:xfrm>
            <a:custGeom>
              <a:avLst/>
              <a:gdLst>
                <a:gd name="T0" fmla="*/ 47 w 48"/>
                <a:gd name="T1" fmla="*/ 958 h 959"/>
                <a:gd name="T2" fmla="*/ 0 w 48"/>
                <a:gd name="T3" fmla="*/ 958 h 959"/>
                <a:gd name="T4" fmla="*/ 0 w 48"/>
                <a:gd name="T5" fmla="*/ 0 h 959"/>
                <a:gd name="T6" fmla="*/ 47 w 48"/>
                <a:gd name="T7" fmla="*/ 0 h 959"/>
                <a:gd name="T8" fmla="*/ 47 w 48"/>
                <a:gd name="T9" fmla="*/ 958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59">
                  <a:moveTo>
                    <a:pt x="47" y="958"/>
                  </a:moveTo>
                  <a:lnTo>
                    <a:pt x="0" y="958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95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37" name="Freeform 63"/>
            <p:cNvSpPr>
              <a:spLocks noChangeArrowheads="1"/>
            </p:cNvSpPr>
            <p:nvPr/>
          </p:nvSpPr>
          <p:spPr bwMode="auto">
            <a:xfrm>
              <a:off x="7840421" y="6682616"/>
              <a:ext cx="2314" cy="428162"/>
            </a:xfrm>
            <a:custGeom>
              <a:avLst/>
              <a:gdLst>
                <a:gd name="T0" fmla="*/ 0 w 1"/>
                <a:gd name="T1" fmla="*/ 0 h 815"/>
                <a:gd name="T2" fmla="*/ 0 w 1"/>
                <a:gd name="T3" fmla="*/ 814 h 815"/>
                <a:gd name="T4" fmla="*/ 0 w 1"/>
                <a:gd name="T5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815">
                  <a:moveTo>
                    <a:pt x="0" y="0"/>
                  </a:moveTo>
                  <a:lnTo>
                    <a:pt x="0" y="81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38" name="Line 64"/>
            <p:cNvSpPr>
              <a:spLocks noChangeShapeType="1"/>
            </p:cNvSpPr>
            <p:nvPr/>
          </p:nvSpPr>
          <p:spPr bwMode="auto">
            <a:xfrm>
              <a:off x="7840421" y="6682616"/>
              <a:ext cx="2314" cy="428162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39" name="Freeform 65"/>
            <p:cNvSpPr>
              <a:spLocks noChangeArrowheads="1"/>
            </p:cNvSpPr>
            <p:nvPr/>
          </p:nvSpPr>
          <p:spPr bwMode="auto">
            <a:xfrm>
              <a:off x="7826535" y="6682616"/>
              <a:ext cx="25456" cy="428162"/>
            </a:xfrm>
            <a:custGeom>
              <a:avLst/>
              <a:gdLst>
                <a:gd name="T0" fmla="*/ 48 w 49"/>
                <a:gd name="T1" fmla="*/ 814 h 815"/>
                <a:gd name="T2" fmla="*/ 0 w 49"/>
                <a:gd name="T3" fmla="*/ 814 h 815"/>
                <a:gd name="T4" fmla="*/ 0 w 49"/>
                <a:gd name="T5" fmla="*/ 0 h 815"/>
                <a:gd name="T6" fmla="*/ 48 w 49"/>
                <a:gd name="T7" fmla="*/ 0 h 815"/>
                <a:gd name="T8" fmla="*/ 48 w 49"/>
                <a:gd name="T9" fmla="*/ 81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815">
                  <a:moveTo>
                    <a:pt x="48" y="814"/>
                  </a:moveTo>
                  <a:lnTo>
                    <a:pt x="0" y="81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8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40" name="Freeform 66"/>
            <p:cNvSpPr>
              <a:spLocks noChangeArrowheads="1"/>
            </p:cNvSpPr>
            <p:nvPr/>
          </p:nvSpPr>
          <p:spPr bwMode="auto">
            <a:xfrm>
              <a:off x="7636768" y="6805279"/>
              <a:ext cx="2314" cy="305499"/>
            </a:xfrm>
            <a:custGeom>
              <a:avLst/>
              <a:gdLst>
                <a:gd name="T0" fmla="*/ 0 w 1"/>
                <a:gd name="T1" fmla="*/ 0 h 582"/>
                <a:gd name="T2" fmla="*/ 0 w 1"/>
                <a:gd name="T3" fmla="*/ 581 h 582"/>
                <a:gd name="T4" fmla="*/ 0 w 1"/>
                <a:gd name="T5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582">
                  <a:moveTo>
                    <a:pt x="0" y="0"/>
                  </a:moveTo>
                  <a:lnTo>
                    <a:pt x="0" y="581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41" name="Line 67"/>
            <p:cNvSpPr>
              <a:spLocks noChangeShapeType="1"/>
            </p:cNvSpPr>
            <p:nvPr/>
          </p:nvSpPr>
          <p:spPr bwMode="auto">
            <a:xfrm>
              <a:off x="7636768" y="6805279"/>
              <a:ext cx="2314" cy="305499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42" name="Freeform 68"/>
            <p:cNvSpPr>
              <a:spLocks noChangeArrowheads="1"/>
            </p:cNvSpPr>
            <p:nvPr/>
          </p:nvSpPr>
          <p:spPr bwMode="auto">
            <a:xfrm>
              <a:off x="7622882" y="6805279"/>
              <a:ext cx="25456" cy="305499"/>
            </a:xfrm>
            <a:custGeom>
              <a:avLst/>
              <a:gdLst>
                <a:gd name="T0" fmla="*/ 48 w 49"/>
                <a:gd name="T1" fmla="*/ 581 h 582"/>
                <a:gd name="T2" fmla="*/ 0 w 49"/>
                <a:gd name="T3" fmla="*/ 581 h 582"/>
                <a:gd name="T4" fmla="*/ 0 w 49"/>
                <a:gd name="T5" fmla="*/ 0 h 582"/>
                <a:gd name="T6" fmla="*/ 48 w 49"/>
                <a:gd name="T7" fmla="*/ 0 h 582"/>
                <a:gd name="T8" fmla="*/ 48 w 49"/>
                <a:gd name="T9" fmla="*/ 58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82">
                  <a:moveTo>
                    <a:pt x="48" y="581"/>
                  </a:moveTo>
                  <a:lnTo>
                    <a:pt x="0" y="581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58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43" name="Freeform 69"/>
            <p:cNvSpPr>
              <a:spLocks noChangeArrowheads="1"/>
            </p:cNvSpPr>
            <p:nvPr/>
          </p:nvSpPr>
          <p:spPr bwMode="auto">
            <a:xfrm>
              <a:off x="7428487" y="6856197"/>
              <a:ext cx="2314" cy="254582"/>
            </a:xfrm>
            <a:custGeom>
              <a:avLst/>
              <a:gdLst>
                <a:gd name="T0" fmla="*/ 0 w 1"/>
                <a:gd name="T1" fmla="*/ 0 h 486"/>
                <a:gd name="T2" fmla="*/ 0 w 1"/>
                <a:gd name="T3" fmla="*/ 485 h 486"/>
                <a:gd name="T4" fmla="*/ 0 w 1"/>
                <a:gd name="T5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86">
                  <a:moveTo>
                    <a:pt x="0" y="0"/>
                  </a:moveTo>
                  <a:lnTo>
                    <a:pt x="0" y="4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44" name="Line 70"/>
            <p:cNvSpPr>
              <a:spLocks noChangeShapeType="1"/>
            </p:cNvSpPr>
            <p:nvPr/>
          </p:nvSpPr>
          <p:spPr bwMode="auto">
            <a:xfrm>
              <a:off x="7428487" y="6856197"/>
              <a:ext cx="2314" cy="254582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45" name="Freeform 71"/>
            <p:cNvSpPr>
              <a:spLocks noChangeArrowheads="1"/>
            </p:cNvSpPr>
            <p:nvPr/>
          </p:nvSpPr>
          <p:spPr bwMode="auto">
            <a:xfrm>
              <a:off x="7414600" y="6856197"/>
              <a:ext cx="25456" cy="254582"/>
            </a:xfrm>
            <a:custGeom>
              <a:avLst/>
              <a:gdLst>
                <a:gd name="T0" fmla="*/ 48 w 49"/>
                <a:gd name="T1" fmla="*/ 485 h 486"/>
                <a:gd name="T2" fmla="*/ 0 w 49"/>
                <a:gd name="T3" fmla="*/ 485 h 486"/>
                <a:gd name="T4" fmla="*/ 0 w 49"/>
                <a:gd name="T5" fmla="*/ 0 h 486"/>
                <a:gd name="T6" fmla="*/ 48 w 49"/>
                <a:gd name="T7" fmla="*/ 0 h 486"/>
                <a:gd name="T8" fmla="*/ 48 w 49"/>
                <a:gd name="T9" fmla="*/ 485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6">
                  <a:moveTo>
                    <a:pt x="48" y="485"/>
                  </a:moveTo>
                  <a:lnTo>
                    <a:pt x="0" y="485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46" name="Freeform 72"/>
            <p:cNvSpPr>
              <a:spLocks noChangeArrowheads="1"/>
            </p:cNvSpPr>
            <p:nvPr/>
          </p:nvSpPr>
          <p:spPr bwMode="auto">
            <a:xfrm>
              <a:off x="7224834" y="6881653"/>
              <a:ext cx="2314" cy="229125"/>
            </a:xfrm>
            <a:custGeom>
              <a:avLst/>
              <a:gdLst>
                <a:gd name="T0" fmla="*/ 0 w 1"/>
                <a:gd name="T1" fmla="*/ 0 h 438"/>
                <a:gd name="T2" fmla="*/ 0 w 1"/>
                <a:gd name="T3" fmla="*/ 437 h 438"/>
                <a:gd name="T4" fmla="*/ 0 w 1"/>
                <a:gd name="T5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38">
                  <a:moveTo>
                    <a:pt x="0" y="0"/>
                  </a:moveTo>
                  <a:lnTo>
                    <a:pt x="0" y="437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47" name="Line 73"/>
            <p:cNvSpPr>
              <a:spLocks noChangeShapeType="1"/>
            </p:cNvSpPr>
            <p:nvPr/>
          </p:nvSpPr>
          <p:spPr bwMode="auto">
            <a:xfrm>
              <a:off x="7224834" y="6881653"/>
              <a:ext cx="2314" cy="229125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48" name="Freeform 74"/>
            <p:cNvSpPr>
              <a:spLocks noChangeArrowheads="1"/>
            </p:cNvSpPr>
            <p:nvPr/>
          </p:nvSpPr>
          <p:spPr bwMode="auto">
            <a:xfrm>
              <a:off x="7210948" y="6881653"/>
              <a:ext cx="25456" cy="229125"/>
            </a:xfrm>
            <a:custGeom>
              <a:avLst/>
              <a:gdLst>
                <a:gd name="T0" fmla="*/ 48 w 49"/>
                <a:gd name="T1" fmla="*/ 437 h 438"/>
                <a:gd name="T2" fmla="*/ 0 w 49"/>
                <a:gd name="T3" fmla="*/ 437 h 438"/>
                <a:gd name="T4" fmla="*/ 0 w 49"/>
                <a:gd name="T5" fmla="*/ 0 h 438"/>
                <a:gd name="T6" fmla="*/ 48 w 49"/>
                <a:gd name="T7" fmla="*/ 0 h 438"/>
                <a:gd name="T8" fmla="*/ 48 w 49"/>
                <a:gd name="T9" fmla="*/ 437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38">
                  <a:moveTo>
                    <a:pt x="48" y="437"/>
                  </a:moveTo>
                  <a:lnTo>
                    <a:pt x="0" y="437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3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49" name="Freeform 75"/>
            <p:cNvSpPr>
              <a:spLocks noChangeArrowheads="1"/>
            </p:cNvSpPr>
            <p:nvPr/>
          </p:nvSpPr>
          <p:spPr bwMode="auto">
            <a:xfrm>
              <a:off x="7095237" y="6397947"/>
              <a:ext cx="1090003" cy="527680"/>
            </a:xfrm>
            <a:custGeom>
              <a:avLst/>
              <a:gdLst>
                <a:gd name="T0" fmla="*/ 191 w 2079"/>
                <a:gd name="T1" fmla="*/ 1006 h 1007"/>
                <a:gd name="T2" fmla="*/ 191 w 2079"/>
                <a:gd name="T3" fmla="*/ 1006 h 1007"/>
                <a:gd name="T4" fmla="*/ 180 w 2079"/>
                <a:gd name="T5" fmla="*/ 1000 h 1007"/>
                <a:gd name="T6" fmla="*/ 0 w 2079"/>
                <a:gd name="T7" fmla="*/ 916 h 1007"/>
                <a:gd name="T8" fmla="*/ 30 w 2079"/>
                <a:gd name="T9" fmla="*/ 856 h 1007"/>
                <a:gd name="T10" fmla="*/ 185 w 2079"/>
                <a:gd name="T11" fmla="*/ 928 h 1007"/>
                <a:gd name="T12" fmla="*/ 371 w 2079"/>
                <a:gd name="T13" fmla="*/ 736 h 1007"/>
                <a:gd name="T14" fmla="*/ 413 w 2079"/>
                <a:gd name="T15" fmla="*/ 730 h 1007"/>
                <a:gd name="T16" fmla="*/ 653 w 2079"/>
                <a:gd name="T17" fmla="*/ 856 h 1007"/>
                <a:gd name="T18" fmla="*/ 814 w 2079"/>
                <a:gd name="T19" fmla="*/ 689 h 1007"/>
                <a:gd name="T20" fmla="*/ 856 w 2079"/>
                <a:gd name="T21" fmla="*/ 682 h 1007"/>
                <a:gd name="T22" fmla="*/ 1018 w 2079"/>
                <a:gd name="T23" fmla="*/ 742 h 1007"/>
                <a:gd name="T24" fmla="*/ 1126 w 2079"/>
                <a:gd name="T25" fmla="*/ 323 h 1007"/>
                <a:gd name="T26" fmla="*/ 1150 w 2079"/>
                <a:gd name="T27" fmla="*/ 299 h 1007"/>
                <a:gd name="T28" fmla="*/ 1180 w 2079"/>
                <a:gd name="T29" fmla="*/ 305 h 1007"/>
                <a:gd name="T30" fmla="*/ 1401 w 2079"/>
                <a:gd name="T31" fmla="*/ 497 h 1007"/>
                <a:gd name="T32" fmla="*/ 1521 w 2079"/>
                <a:gd name="T33" fmla="*/ 227 h 1007"/>
                <a:gd name="T34" fmla="*/ 1539 w 2079"/>
                <a:gd name="T35" fmla="*/ 209 h 1007"/>
                <a:gd name="T36" fmla="*/ 1569 w 2079"/>
                <a:gd name="T37" fmla="*/ 209 h 1007"/>
                <a:gd name="T38" fmla="*/ 1802 w 2079"/>
                <a:gd name="T39" fmla="*/ 353 h 1007"/>
                <a:gd name="T40" fmla="*/ 2018 w 2079"/>
                <a:gd name="T41" fmla="*/ 0 h 1007"/>
                <a:gd name="T42" fmla="*/ 2078 w 2079"/>
                <a:gd name="T43" fmla="*/ 36 h 1007"/>
                <a:gd name="T44" fmla="*/ 1844 w 2079"/>
                <a:gd name="T45" fmla="*/ 419 h 1007"/>
                <a:gd name="T46" fmla="*/ 1820 w 2079"/>
                <a:gd name="T47" fmla="*/ 437 h 1007"/>
                <a:gd name="T48" fmla="*/ 1796 w 2079"/>
                <a:gd name="T49" fmla="*/ 431 h 1007"/>
                <a:gd name="T50" fmla="*/ 1569 w 2079"/>
                <a:gd name="T51" fmla="*/ 293 h 1007"/>
                <a:gd name="T52" fmla="*/ 1443 w 2079"/>
                <a:gd name="T53" fmla="*/ 569 h 1007"/>
                <a:gd name="T54" fmla="*/ 1419 w 2079"/>
                <a:gd name="T55" fmla="*/ 593 h 1007"/>
                <a:gd name="T56" fmla="*/ 1389 w 2079"/>
                <a:gd name="T57" fmla="*/ 581 h 1007"/>
                <a:gd name="T58" fmla="*/ 1180 w 2079"/>
                <a:gd name="T59" fmla="*/ 395 h 1007"/>
                <a:gd name="T60" fmla="*/ 1078 w 2079"/>
                <a:gd name="T61" fmla="*/ 802 h 1007"/>
                <a:gd name="T62" fmla="*/ 1054 w 2079"/>
                <a:gd name="T63" fmla="*/ 820 h 1007"/>
                <a:gd name="T64" fmla="*/ 1030 w 2079"/>
                <a:gd name="T65" fmla="*/ 826 h 1007"/>
                <a:gd name="T66" fmla="*/ 850 w 2079"/>
                <a:gd name="T67" fmla="*/ 754 h 1007"/>
                <a:gd name="T68" fmla="*/ 683 w 2079"/>
                <a:gd name="T69" fmla="*/ 922 h 1007"/>
                <a:gd name="T70" fmla="*/ 641 w 2079"/>
                <a:gd name="T71" fmla="*/ 928 h 1007"/>
                <a:gd name="T72" fmla="*/ 401 w 2079"/>
                <a:gd name="T73" fmla="*/ 802 h 1007"/>
                <a:gd name="T74" fmla="*/ 221 w 2079"/>
                <a:gd name="T75" fmla="*/ 994 h 1007"/>
                <a:gd name="T76" fmla="*/ 191 w 2079"/>
                <a:gd name="T77" fmla="*/ 1006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79" h="1007">
                  <a:moveTo>
                    <a:pt x="191" y="1006"/>
                  </a:moveTo>
                  <a:lnTo>
                    <a:pt x="191" y="1006"/>
                  </a:lnTo>
                  <a:cubicBezTo>
                    <a:pt x="185" y="1006"/>
                    <a:pt x="185" y="1000"/>
                    <a:pt x="180" y="1000"/>
                  </a:cubicBezTo>
                  <a:cubicBezTo>
                    <a:pt x="0" y="916"/>
                    <a:pt x="0" y="916"/>
                    <a:pt x="0" y="916"/>
                  </a:cubicBezTo>
                  <a:cubicBezTo>
                    <a:pt x="30" y="856"/>
                    <a:pt x="30" y="856"/>
                    <a:pt x="30" y="856"/>
                  </a:cubicBezTo>
                  <a:cubicBezTo>
                    <a:pt x="185" y="928"/>
                    <a:pt x="185" y="928"/>
                    <a:pt x="185" y="928"/>
                  </a:cubicBezTo>
                  <a:cubicBezTo>
                    <a:pt x="371" y="736"/>
                    <a:pt x="371" y="736"/>
                    <a:pt x="371" y="736"/>
                  </a:cubicBezTo>
                  <a:cubicBezTo>
                    <a:pt x="383" y="724"/>
                    <a:pt x="401" y="718"/>
                    <a:pt x="413" y="730"/>
                  </a:cubicBezTo>
                  <a:cubicBezTo>
                    <a:pt x="653" y="856"/>
                    <a:pt x="653" y="856"/>
                    <a:pt x="653" y="856"/>
                  </a:cubicBezTo>
                  <a:cubicBezTo>
                    <a:pt x="814" y="689"/>
                    <a:pt x="814" y="689"/>
                    <a:pt x="814" y="689"/>
                  </a:cubicBezTo>
                  <a:cubicBezTo>
                    <a:pt x="826" y="676"/>
                    <a:pt x="838" y="676"/>
                    <a:pt x="856" y="682"/>
                  </a:cubicBezTo>
                  <a:cubicBezTo>
                    <a:pt x="1018" y="742"/>
                    <a:pt x="1018" y="742"/>
                    <a:pt x="1018" y="742"/>
                  </a:cubicBezTo>
                  <a:cubicBezTo>
                    <a:pt x="1126" y="323"/>
                    <a:pt x="1126" y="323"/>
                    <a:pt x="1126" y="323"/>
                  </a:cubicBezTo>
                  <a:cubicBezTo>
                    <a:pt x="1126" y="311"/>
                    <a:pt x="1138" y="299"/>
                    <a:pt x="1150" y="299"/>
                  </a:cubicBezTo>
                  <a:cubicBezTo>
                    <a:pt x="1162" y="293"/>
                    <a:pt x="1174" y="299"/>
                    <a:pt x="1180" y="305"/>
                  </a:cubicBezTo>
                  <a:cubicBezTo>
                    <a:pt x="1401" y="497"/>
                    <a:pt x="1401" y="497"/>
                    <a:pt x="1401" y="497"/>
                  </a:cubicBezTo>
                  <a:cubicBezTo>
                    <a:pt x="1521" y="227"/>
                    <a:pt x="1521" y="227"/>
                    <a:pt x="1521" y="227"/>
                  </a:cubicBezTo>
                  <a:cubicBezTo>
                    <a:pt x="1521" y="221"/>
                    <a:pt x="1533" y="209"/>
                    <a:pt x="1539" y="209"/>
                  </a:cubicBezTo>
                  <a:cubicBezTo>
                    <a:pt x="1551" y="203"/>
                    <a:pt x="1563" y="209"/>
                    <a:pt x="1569" y="209"/>
                  </a:cubicBezTo>
                  <a:cubicBezTo>
                    <a:pt x="1802" y="353"/>
                    <a:pt x="1802" y="353"/>
                    <a:pt x="1802" y="353"/>
                  </a:cubicBezTo>
                  <a:cubicBezTo>
                    <a:pt x="2018" y="0"/>
                    <a:pt x="2018" y="0"/>
                    <a:pt x="2018" y="0"/>
                  </a:cubicBezTo>
                  <a:cubicBezTo>
                    <a:pt x="2078" y="36"/>
                    <a:pt x="2078" y="36"/>
                    <a:pt x="2078" y="36"/>
                  </a:cubicBezTo>
                  <a:cubicBezTo>
                    <a:pt x="1844" y="419"/>
                    <a:pt x="1844" y="419"/>
                    <a:pt x="1844" y="419"/>
                  </a:cubicBezTo>
                  <a:cubicBezTo>
                    <a:pt x="1838" y="431"/>
                    <a:pt x="1832" y="437"/>
                    <a:pt x="1820" y="437"/>
                  </a:cubicBezTo>
                  <a:cubicBezTo>
                    <a:pt x="1814" y="437"/>
                    <a:pt x="1802" y="437"/>
                    <a:pt x="1796" y="431"/>
                  </a:cubicBezTo>
                  <a:cubicBezTo>
                    <a:pt x="1569" y="293"/>
                    <a:pt x="1569" y="293"/>
                    <a:pt x="1569" y="293"/>
                  </a:cubicBezTo>
                  <a:cubicBezTo>
                    <a:pt x="1443" y="569"/>
                    <a:pt x="1443" y="569"/>
                    <a:pt x="1443" y="569"/>
                  </a:cubicBezTo>
                  <a:cubicBezTo>
                    <a:pt x="1443" y="581"/>
                    <a:pt x="1431" y="587"/>
                    <a:pt x="1419" y="593"/>
                  </a:cubicBezTo>
                  <a:cubicBezTo>
                    <a:pt x="1407" y="593"/>
                    <a:pt x="1401" y="593"/>
                    <a:pt x="1389" y="581"/>
                  </a:cubicBezTo>
                  <a:cubicBezTo>
                    <a:pt x="1180" y="395"/>
                    <a:pt x="1180" y="395"/>
                    <a:pt x="1180" y="395"/>
                  </a:cubicBezTo>
                  <a:cubicBezTo>
                    <a:pt x="1078" y="802"/>
                    <a:pt x="1078" y="802"/>
                    <a:pt x="1078" y="802"/>
                  </a:cubicBezTo>
                  <a:cubicBezTo>
                    <a:pt x="1072" y="808"/>
                    <a:pt x="1066" y="820"/>
                    <a:pt x="1054" y="820"/>
                  </a:cubicBezTo>
                  <a:cubicBezTo>
                    <a:pt x="1048" y="826"/>
                    <a:pt x="1036" y="826"/>
                    <a:pt x="1030" y="826"/>
                  </a:cubicBezTo>
                  <a:cubicBezTo>
                    <a:pt x="850" y="754"/>
                    <a:pt x="850" y="754"/>
                    <a:pt x="850" y="754"/>
                  </a:cubicBezTo>
                  <a:cubicBezTo>
                    <a:pt x="683" y="922"/>
                    <a:pt x="683" y="922"/>
                    <a:pt x="683" y="922"/>
                  </a:cubicBezTo>
                  <a:cubicBezTo>
                    <a:pt x="671" y="934"/>
                    <a:pt x="653" y="934"/>
                    <a:pt x="641" y="928"/>
                  </a:cubicBezTo>
                  <a:cubicBezTo>
                    <a:pt x="401" y="802"/>
                    <a:pt x="401" y="802"/>
                    <a:pt x="401" y="802"/>
                  </a:cubicBezTo>
                  <a:cubicBezTo>
                    <a:pt x="221" y="994"/>
                    <a:pt x="221" y="994"/>
                    <a:pt x="221" y="994"/>
                  </a:cubicBezTo>
                  <a:cubicBezTo>
                    <a:pt x="209" y="1000"/>
                    <a:pt x="203" y="1006"/>
                    <a:pt x="191" y="100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50" name="Freeform 76"/>
            <p:cNvSpPr>
              <a:spLocks noChangeArrowheads="1"/>
            </p:cNvSpPr>
            <p:nvPr/>
          </p:nvSpPr>
          <p:spPr bwMode="auto">
            <a:xfrm>
              <a:off x="7088295" y="6198911"/>
              <a:ext cx="1025206" cy="578596"/>
            </a:xfrm>
            <a:custGeom>
              <a:avLst/>
              <a:gdLst>
                <a:gd name="T0" fmla="*/ 665 w 1953"/>
                <a:gd name="T1" fmla="*/ 1102 h 1103"/>
                <a:gd name="T2" fmla="*/ 665 w 1953"/>
                <a:gd name="T3" fmla="*/ 1102 h 1103"/>
                <a:gd name="T4" fmla="*/ 635 w 1953"/>
                <a:gd name="T5" fmla="*/ 1090 h 1103"/>
                <a:gd name="T6" fmla="*/ 431 w 1953"/>
                <a:gd name="T7" fmla="*/ 815 h 1103"/>
                <a:gd name="T8" fmla="*/ 335 w 1953"/>
                <a:gd name="T9" fmla="*/ 1043 h 1103"/>
                <a:gd name="T10" fmla="*/ 311 w 1953"/>
                <a:gd name="T11" fmla="*/ 1060 h 1103"/>
                <a:gd name="T12" fmla="*/ 275 w 1953"/>
                <a:gd name="T13" fmla="*/ 1049 h 1103"/>
                <a:gd name="T14" fmla="*/ 168 w 1953"/>
                <a:gd name="T15" fmla="*/ 923 h 1103"/>
                <a:gd name="T16" fmla="*/ 54 w 1953"/>
                <a:gd name="T17" fmla="*/ 1049 h 1103"/>
                <a:gd name="T18" fmla="*/ 0 w 1953"/>
                <a:gd name="T19" fmla="*/ 1007 h 1103"/>
                <a:gd name="T20" fmla="*/ 137 w 1953"/>
                <a:gd name="T21" fmla="*/ 845 h 1103"/>
                <a:gd name="T22" fmla="*/ 192 w 1953"/>
                <a:gd name="T23" fmla="*/ 845 h 1103"/>
                <a:gd name="T24" fmla="*/ 293 w 1953"/>
                <a:gd name="T25" fmla="*/ 965 h 1103"/>
                <a:gd name="T26" fmla="*/ 395 w 1953"/>
                <a:gd name="T27" fmla="*/ 725 h 1103"/>
                <a:gd name="T28" fmla="*/ 419 w 1953"/>
                <a:gd name="T29" fmla="*/ 707 h 1103"/>
                <a:gd name="T30" fmla="*/ 455 w 1953"/>
                <a:gd name="T31" fmla="*/ 719 h 1103"/>
                <a:gd name="T32" fmla="*/ 653 w 1953"/>
                <a:gd name="T33" fmla="*/ 989 h 1103"/>
                <a:gd name="T34" fmla="*/ 850 w 1953"/>
                <a:gd name="T35" fmla="*/ 294 h 1103"/>
                <a:gd name="T36" fmla="*/ 886 w 1953"/>
                <a:gd name="T37" fmla="*/ 270 h 1103"/>
                <a:gd name="T38" fmla="*/ 916 w 1953"/>
                <a:gd name="T39" fmla="*/ 300 h 1103"/>
                <a:gd name="T40" fmla="*/ 1006 w 1953"/>
                <a:gd name="T41" fmla="*/ 695 h 1103"/>
                <a:gd name="T42" fmla="*/ 1287 w 1953"/>
                <a:gd name="T43" fmla="*/ 186 h 1103"/>
                <a:gd name="T44" fmla="*/ 1323 w 1953"/>
                <a:gd name="T45" fmla="*/ 168 h 1103"/>
                <a:gd name="T46" fmla="*/ 1353 w 1953"/>
                <a:gd name="T47" fmla="*/ 192 h 1103"/>
                <a:gd name="T48" fmla="*/ 1437 w 1953"/>
                <a:gd name="T49" fmla="*/ 492 h 1103"/>
                <a:gd name="T50" fmla="*/ 1898 w 1953"/>
                <a:gd name="T51" fmla="*/ 0 h 1103"/>
                <a:gd name="T52" fmla="*/ 1952 w 1953"/>
                <a:gd name="T53" fmla="*/ 54 h 1103"/>
                <a:gd name="T54" fmla="*/ 1443 w 1953"/>
                <a:gd name="T55" fmla="*/ 587 h 1103"/>
                <a:gd name="T56" fmla="*/ 1407 w 1953"/>
                <a:gd name="T57" fmla="*/ 593 h 1103"/>
                <a:gd name="T58" fmla="*/ 1383 w 1953"/>
                <a:gd name="T59" fmla="*/ 569 h 1103"/>
                <a:gd name="T60" fmla="*/ 1311 w 1953"/>
                <a:gd name="T61" fmla="*/ 300 h 1103"/>
                <a:gd name="T62" fmla="*/ 1024 w 1953"/>
                <a:gd name="T63" fmla="*/ 815 h 1103"/>
                <a:gd name="T64" fmla="*/ 988 w 1953"/>
                <a:gd name="T65" fmla="*/ 833 h 1103"/>
                <a:gd name="T66" fmla="*/ 958 w 1953"/>
                <a:gd name="T67" fmla="*/ 803 h 1103"/>
                <a:gd name="T68" fmla="*/ 880 w 1953"/>
                <a:gd name="T69" fmla="*/ 450 h 1103"/>
                <a:gd name="T70" fmla="*/ 701 w 1953"/>
                <a:gd name="T71" fmla="*/ 1078 h 1103"/>
                <a:gd name="T72" fmla="*/ 671 w 1953"/>
                <a:gd name="T73" fmla="*/ 1102 h 1103"/>
                <a:gd name="T74" fmla="*/ 665 w 1953"/>
                <a:gd name="T75" fmla="*/ 1102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53" h="1103">
                  <a:moveTo>
                    <a:pt x="665" y="1102"/>
                  </a:moveTo>
                  <a:lnTo>
                    <a:pt x="665" y="1102"/>
                  </a:lnTo>
                  <a:cubicBezTo>
                    <a:pt x="653" y="1102"/>
                    <a:pt x="641" y="1096"/>
                    <a:pt x="635" y="1090"/>
                  </a:cubicBezTo>
                  <a:cubicBezTo>
                    <a:pt x="431" y="815"/>
                    <a:pt x="431" y="815"/>
                    <a:pt x="431" y="815"/>
                  </a:cubicBezTo>
                  <a:cubicBezTo>
                    <a:pt x="335" y="1043"/>
                    <a:pt x="335" y="1043"/>
                    <a:pt x="335" y="1043"/>
                  </a:cubicBezTo>
                  <a:cubicBezTo>
                    <a:pt x="329" y="1054"/>
                    <a:pt x="323" y="1060"/>
                    <a:pt x="311" y="1060"/>
                  </a:cubicBezTo>
                  <a:cubicBezTo>
                    <a:pt x="299" y="1067"/>
                    <a:pt x="287" y="1060"/>
                    <a:pt x="275" y="1049"/>
                  </a:cubicBezTo>
                  <a:cubicBezTo>
                    <a:pt x="168" y="923"/>
                    <a:pt x="168" y="923"/>
                    <a:pt x="168" y="923"/>
                  </a:cubicBezTo>
                  <a:cubicBezTo>
                    <a:pt x="54" y="1049"/>
                    <a:pt x="54" y="1049"/>
                    <a:pt x="54" y="1049"/>
                  </a:cubicBezTo>
                  <a:cubicBezTo>
                    <a:pt x="0" y="1007"/>
                    <a:pt x="0" y="1007"/>
                    <a:pt x="0" y="1007"/>
                  </a:cubicBezTo>
                  <a:cubicBezTo>
                    <a:pt x="137" y="845"/>
                    <a:pt x="137" y="845"/>
                    <a:pt x="137" y="845"/>
                  </a:cubicBezTo>
                  <a:cubicBezTo>
                    <a:pt x="155" y="833"/>
                    <a:pt x="179" y="833"/>
                    <a:pt x="192" y="845"/>
                  </a:cubicBezTo>
                  <a:cubicBezTo>
                    <a:pt x="293" y="965"/>
                    <a:pt x="293" y="965"/>
                    <a:pt x="293" y="965"/>
                  </a:cubicBezTo>
                  <a:cubicBezTo>
                    <a:pt x="395" y="725"/>
                    <a:pt x="395" y="725"/>
                    <a:pt x="395" y="725"/>
                  </a:cubicBezTo>
                  <a:cubicBezTo>
                    <a:pt x="395" y="713"/>
                    <a:pt x="407" y="707"/>
                    <a:pt x="419" y="707"/>
                  </a:cubicBezTo>
                  <a:cubicBezTo>
                    <a:pt x="431" y="707"/>
                    <a:pt x="443" y="713"/>
                    <a:pt x="455" y="719"/>
                  </a:cubicBezTo>
                  <a:cubicBezTo>
                    <a:pt x="653" y="989"/>
                    <a:pt x="653" y="989"/>
                    <a:pt x="653" y="989"/>
                  </a:cubicBezTo>
                  <a:cubicBezTo>
                    <a:pt x="850" y="294"/>
                    <a:pt x="850" y="294"/>
                    <a:pt x="850" y="294"/>
                  </a:cubicBezTo>
                  <a:cubicBezTo>
                    <a:pt x="856" y="282"/>
                    <a:pt x="868" y="270"/>
                    <a:pt x="886" y="270"/>
                  </a:cubicBezTo>
                  <a:cubicBezTo>
                    <a:pt x="904" y="270"/>
                    <a:pt x="916" y="282"/>
                    <a:pt x="916" y="300"/>
                  </a:cubicBezTo>
                  <a:cubicBezTo>
                    <a:pt x="1006" y="695"/>
                    <a:pt x="1006" y="695"/>
                    <a:pt x="1006" y="695"/>
                  </a:cubicBezTo>
                  <a:cubicBezTo>
                    <a:pt x="1287" y="186"/>
                    <a:pt x="1287" y="186"/>
                    <a:pt x="1287" y="186"/>
                  </a:cubicBezTo>
                  <a:cubicBezTo>
                    <a:pt x="1293" y="174"/>
                    <a:pt x="1311" y="168"/>
                    <a:pt x="1323" y="168"/>
                  </a:cubicBezTo>
                  <a:cubicBezTo>
                    <a:pt x="1335" y="168"/>
                    <a:pt x="1347" y="180"/>
                    <a:pt x="1353" y="192"/>
                  </a:cubicBezTo>
                  <a:cubicBezTo>
                    <a:pt x="1437" y="492"/>
                    <a:pt x="1437" y="492"/>
                    <a:pt x="1437" y="492"/>
                  </a:cubicBezTo>
                  <a:cubicBezTo>
                    <a:pt x="1898" y="0"/>
                    <a:pt x="1898" y="0"/>
                    <a:pt x="1898" y="0"/>
                  </a:cubicBezTo>
                  <a:cubicBezTo>
                    <a:pt x="1952" y="54"/>
                    <a:pt x="1952" y="54"/>
                    <a:pt x="1952" y="54"/>
                  </a:cubicBezTo>
                  <a:cubicBezTo>
                    <a:pt x="1443" y="587"/>
                    <a:pt x="1443" y="587"/>
                    <a:pt x="1443" y="587"/>
                  </a:cubicBezTo>
                  <a:cubicBezTo>
                    <a:pt x="1437" y="593"/>
                    <a:pt x="1419" y="599"/>
                    <a:pt x="1407" y="593"/>
                  </a:cubicBezTo>
                  <a:cubicBezTo>
                    <a:pt x="1395" y="593"/>
                    <a:pt x="1389" y="581"/>
                    <a:pt x="1383" y="569"/>
                  </a:cubicBezTo>
                  <a:cubicBezTo>
                    <a:pt x="1311" y="300"/>
                    <a:pt x="1311" y="300"/>
                    <a:pt x="1311" y="300"/>
                  </a:cubicBezTo>
                  <a:cubicBezTo>
                    <a:pt x="1024" y="815"/>
                    <a:pt x="1024" y="815"/>
                    <a:pt x="1024" y="815"/>
                  </a:cubicBezTo>
                  <a:cubicBezTo>
                    <a:pt x="1018" y="827"/>
                    <a:pt x="1006" y="833"/>
                    <a:pt x="988" y="833"/>
                  </a:cubicBezTo>
                  <a:cubicBezTo>
                    <a:pt x="976" y="827"/>
                    <a:pt x="964" y="821"/>
                    <a:pt x="958" y="803"/>
                  </a:cubicBezTo>
                  <a:cubicBezTo>
                    <a:pt x="880" y="450"/>
                    <a:pt x="880" y="450"/>
                    <a:pt x="880" y="450"/>
                  </a:cubicBezTo>
                  <a:cubicBezTo>
                    <a:pt x="701" y="1078"/>
                    <a:pt x="701" y="1078"/>
                    <a:pt x="701" y="1078"/>
                  </a:cubicBezTo>
                  <a:cubicBezTo>
                    <a:pt x="695" y="1090"/>
                    <a:pt x="683" y="1102"/>
                    <a:pt x="671" y="1102"/>
                  </a:cubicBezTo>
                  <a:lnTo>
                    <a:pt x="665" y="110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51" name="Freeform 77"/>
            <p:cNvSpPr>
              <a:spLocks noChangeArrowheads="1"/>
            </p:cNvSpPr>
            <p:nvPr/>
          </p:nvSpPr>
          <p:spPr bwMode="auto">
            <a:xfrm>
              <a:off x="7085981" y="6085506"/>
              <a:ext cx="1279771" cy="1043788"/>
            </a:xfrm>
            <a:custGeom>
              <a:avLst/>
              <a:gdLst>
                <a:gd name="T0" fmla="*/ 2437 w 2438"/>
                <a:gd name="T1" fmla="*/ 1988 h 1989"/>
                <a:gd name="T2" fmla="*/ 2437 w 2438"/>
                <a:gd name="T3" fmla="*/ 1988 h 1989"/>
                <a:gd name="T4" fmla="*/ 36 w 2438"/>
                <a:gd name="T5" fmla="*/ 1988 h 1989"/>
                <a:gd name="T6" fmla="*/ 0 w 2438"/>
                <a:gd name="T7" fmla="*/ 1952 h 1989"/>
                <a:gd name="T8" fmla="*/ 0 w 2438"/>
                <a:gd name="T9" fmla="*/ 0 h 1989"/>
                <a:gd name="T10" fmla="*/ 72 w 2438"/>
                <a:gd name="T11" fmla="*/ 0 h 1989"/>
                <a:gd name="T12" fmla="*/ 72 w 2438"/>
                <a:gd name="T13" fmla="*/ 1916 h 1989"/>
                <a:gd name="T14" fmla="*/ 2437 w 2438"/>
                <a:gd name="T15" fmla="*/ 1916 h 1989"/>
                <a:gd name="T16" fmla="*/ 2437 w 2438"/>
                <a:gd name="T17" fmla="*/ 1988 h 1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8" h="1989">
                  <a:moveTo>
                    <a:pt x="2437" y="1988"/>
                  </a:moveTo>
                  <a:lnTo>
                    <a:pt x="2437" y="1988"/>
                  </a:lnTo>
                  <a:cubicBezTo>
                    <a:pt x="36" y="1988"/>
                    <a:pt x="36" y="1988"/>
                    <a:pt x="36" y="1988"/>
                  </a:cubicBezTo>
                  <a:cubicBezTo>
                    <a:pt x="18" y="1988"/>
                    <a:pt x="0" y="1970"/>
                    <a:pt x="0" y="19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1916"/>
                    <a:pt x="72" y="1916"/>
                    <a:pt x="72" y="1916"/>
                  </a:cubicBezTo>
                  <a:cubicBezTo>
                    <a:pt x="2437" y="1916"/>
                    <a:pt x="2437" y="1916"/>
                    <a:pt x="2437" y="1916"/>
                  </a:cubicBezTo>
                  <a:lnTo>
                    <a:pt x="2437" y="198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71289" y="2887689"/>
            <a:ext cx="652613" cy="653815"/>
            <a:chOff x="13739403" y="5775378"/>
            <a:chExt cx="1305225" cy="1307629"/>
          </a:xfrm>
          <a:solidFill>
            <a:schemeClr val="accent2">
              <a:lumMod val="75000"/>
            </a:schemeClr>
          </a:solidFill>
        </p:grpSpPr>
        <p:sp>
          <p:nvSpPr>
            <p:cNvPr id="152" name="Freeform 78"/>
            <p:cNvSpPr>
              <a:spLocks noChangeArrowheads="1"/>
            </p:cNvSpPr>
            <p:nvPr/>
          </p:nvSpPr>
          <p:spPr bwMode="auto">
            <a:xfrm>
              <a:off x="13880571" y="5916555"/>
              <a:ext cx="1022891" cy="1022958"/>
            </a:xfrm>
            <a:custGeom>
              <a:avLst/>
              <a:gdLst>
                <a:gd name="T0" fmla="*/ 970 w 1947"/>
                <a:gd name="T1" fmla="*/ 1946 h 1947"/>
                <a:gd name="T2" fmla="*/ 970 w 1947"/>
                <a:gd name="T3" fmla="*/ 1946 h 1947"/>
                <a:gd name="T4" fmla="*/ 0 w 1947"/>
                <a:gd name="T5" fmla="*/ 976 h 1947"/>
                <a:gd name="T6" fmla="*/ 970 w 1947"/>
                <a:gd name="T7" fmla="*/ 0 h 1947"/>
                <a:gd name="T8" fmla="*/ 1946 w 1947"/>
                <a:gd name="T9" fmla="*/ 976 h 1947"/>
                <a:gd name="T10" fmla="*/ 970 w 1947"/>
                <a:gd name="T11" fmla="*/ 1946 h 1947"/>
                <a:gd name="T12" fmla="*/ 970 w 1947"/>
                <a:gd name="T13" fmla="*/ 95 h 1947"/>
                <a:gd name="T14" fmla="*/ 970 w 1947"/>
                <a:gd name="T15" fmla="*/ 95 h 1947"/>
                <a:gd name="T16" fmla="*/ 96 w 1947"/>
                <a:gd name="T17" fmla="*/ 976 h 1947"/>
                <a:gd name="T18" fmla="*/ 970 w 1947"/>
                <a:gd name="T19" fmla="*/ 1856 h 1947"/>
                <a:gd name="T20" fmla="*/ 1851 w 1947"/>
                <a:gd name="T21" fmla="*/ 976 h 1947"/>
                <a:gd name="T22" fmla="*/ 970 w 1947"/>
                <a:gd name="T23" fmla="*/ 95 h 1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7" h="1947">
                  <a:moveTo>
                    <a:pt x="970" y="1946"/>
                  </a:moveTo>
                  <a:lnTo>
                    <a:pt x="970" y="1946"/>
                  </a:lnTo>
                  <a:cubicBezTo>
                    <a:pt x="437" y="1946"/>
                    <a:pt x="0" y="1509"/>
                    <a:pt x="0" y="976"/>
                  </a:cubicBezTo>
                  <a:cubicBezTo>
                    <a:pt x="0" y="437"/>
                    <a:pt x="437" y="0"/>
                    <a:pt x="970" y="0"/>
                  </a:cubicBezTo>
                  <a:cubicBezTo>
                    <a:pt x="1509" y="0"/>
                    <a:pt x="1946" y="437"/>
                    <a:pt x="1946" y="976"/>
                  </a:cubicBezTo>
                  <a:cubicBezTo>
                    <a:pt x="1946" y="1509"/>
                    <a:pt x="1509" y="1946"/>
                    <a:pt x="970" y="1946"/>
                  </a:cubicBezTo>
                  <a:close/>
                  <a:moveTo>
                    <a:pt x="970" y="95"/>
                  </a:moveTo>
                  <a:lnTo>
                    <a:pt x="970" y="95"/>
                  </a:lnTo>
                  <a:cubicBezTo>
                    <a:pt x="485" y="95"/>
                    <a:pt x="96" y="491"/>
                    <a:pt x="96" y="976"/>
                  </a:cubicBezTo>
                  <a:cubicBezTo>
                    <a:pt x="96" y="1461"/>
                    <a:pt x="485" y="1856"/>
                    <a:pt x="970" y="1856"/>
                  </a:cubicBezTo>
                  <a:cubicBezTo>
                    <a:pt x="1455" y="1856"/>
                    <a:pt x="1851" y="1461"/>
                    <a:pt x="1851" y="976"/>
                  </a:cubicBezTo>
                  <a:cubicBezTo>
                    <a:pt x="1851" y="491"/>
                    <a:pt x="1455" y="95"/>
                    <a:pt x="970" y="9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53" name="Freeform 79"/>
            <p:cNvSpPr>
              <a:spLocks noChangeArrowheads="1"/>
            </p:cNvSpPr>
            <p:nvPr/>
          </p:nvSpPr>
          <p:spPr bwMode="auto">
            <a:xfrm>
              <a:off x="14366560" y="5775378"/>
              <a:ext cx="48598" cy="192095"/>
            </a:xfrm>
            <a:custGeom>
              <a:avLst/>
              <a:gdLst>
                <a:gd name="T0" fmla="*/ 42 w 91"/>
                <a:gd name="T1" fmla="*/ 365 h 366"/>
                <a:gd name="T2" fmla="*/ 42 w 91"/>
                <a:gd name="T3" fmla="*/ 365 h 366"/>
                <a:gd name="T4" fmla="*/ 0 w 91"/>
                <a:gd name="T5" fmla="*/ 317 h 366"/>
                <a:gd name="T6" fmla="*/ 0 w 91"/>
                <a:gd name="T7" fmla="*/ 48 h 366"/>
                <a:gd name="T8" fmla="*/ 42 w 91"/>
                <a:gd name="T9" fmla="*/ 0 h 366"/>
                <a:gd name="T10" fmla="*/ 90 w 91"/>
                <a:gd name="T11" fmla="*/ 48 h 366"/>
                <a:gd name="T12" fmla="*/ 90 w 91"/>
                <a:gd name="T13" fmla="*/ 317 h 366"/>
                <a:gd name="T14" fmla="*/ 42 w 91"/>
                <a:gd name="T15" fmla="*/ 365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366">
                  <a:moveTo>
                    <a:pt x="42" y="365"/>
                  </a:moveTo>
                  <a:lnTo>
                    <a:pt x="42" y="365"/>
                  </a:lnTo>
                  <a:cubicBezTo>
                    <a:pt x="18" y="365"/>
                    <a:pt x="0" y="347"/>
                    <a:pt x="0" y="31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4"/>
                    <a:pt x="18" y="0"/>
                    <a:pt x="42" y="0"/>
                  </a:cubicBezTo>
                  <a:cubicBezTo>
                    <a:pt x="72" y="0"/>
                    <a:pt x="90" y="24"/>
                    <a:pt x="90" y="48"/>
                  </a:cubicBezTo>
                  <a:cubicBezTo>
                    <a:pt x="90" y="317"/>
                    <a:pt x="90" y="317"/>
                    <a:pt x="90" y="317"/>
                  </a:cubicBezTo>
                  <a:cubicBezTo>
                    <a:pt x="90" y="347"/>
                    <a:pt x="72" y="365"/>
                    <a:pt x="42" y="36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54" name="Freeform 80"/>
            <p:cNvSpPr>
              <a:spLocks noChangeArrowheads="1"/>
            </p:cNvSpPr>
            <p:nvPr/>
          </p:nvSpPr>
          <p:spPr bwMode="auto">
            <a:xfrm>
              <a:off x="14121251" y="5819351"/>
              <a:ext cx="111083" cy="185151"/>
            </a:xfrm>
            <a:custGeom>
              <a:avLst/>
              <a:gdLst>
                <a:gd name="T0" fmla="*/ 156 w 211"/>
                <a:gd name="T1" fmla="*/ 353 h 354"/>
                <a:gd name="T2" fmla="*/ 156 w 211"/>
                <a:gd name="T3" fmla="*/ 353 h 354"/>
                <a:gd name="T4" fmla="*/ 114 w 211"/>
                <a:gd name="T5" fmla="*/ 323 h 354"/>
                <a:gd name="T6" fmla="*/ 12 w 211"/>
                <a:gd name="T7" fmla="*/ 72 h 354"/>
                <a:gd name="T8" fmla="*/ 36 w 211"/>
                <a:gd name="T9" fmla="*/ 12 h 354"/>
                <a:gd name="T10" fmla="*/ 96 w 211"/>
                <a:gd name="T11" fmla="*/ 36 h 354"/>
                <a:gd name="T12" fmla="*/ 198 w 211"/>
                <a:gd name="T13" fmla="*/ 287 h 354"/>
                <a:gd name="T14" fmla="*/ 174 w 211"/>
                <a:gd name="T15" fmla="*/ 347 h 354"/>
                <a:gd name="T16" fmla="*/ 156 w 211"/>
                <a:gd name="T17" fmla="*/ 353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354">
                  <a:moveTo>
                    <a:pt x="156" y="353"/>
                  </a:moveTo>
                  <a:lnTo>
                    <a:pt x="156" y="353"/>
                  </a:lnTo>
                  <a:cubicBezTo>
                    <a:pt x="138" y="353"/>
                    <a:pt x="120" y="341"/>
                    <a:pt x="114" y="323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0" y="48"/>
                    <a:pt x="12" y="24"/>
                    <a:pt x="36" y="12"/>
                  </a:cubicBezTo>
                  <a:cubicBezTo>
                    <a:pt x="60" y="0"/>
                    <a:pt x="90" y="12"/>
                    <a:pt x="96" y="36"/>
                  </a:cubicBezTo>
                  <a:cubicBezTo>
                    <a:pt x="198" y="287"/>
                    <a:pt x="198" y="287"/>
                    <a:pt x="198" y="287"/>
                  </a:cubicBezTo>
                  <a:cubicBezTo>
                    <a:pt x="210" y="311"/>
                    <a:pt x="198" y="341"/>
                    <a:pt x="174" y="347"/>
                  </a:cubicBezTo>
                  <a:cubicBezTo>
                    <a:pt x="168" y="353"/>
                    <a:pt x="162" y="353"/>
                    <a:pt x="156" y="35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55" name="Freeform 81"/>
            <p:cNvSpPr>
              <a:spLocks noChangeArrowheads="1"/>
            </p:cNvSpPr>
            <p:nvPr/>
          </p:nvSpPr>
          <p:spPr bwMode="auto">
            <a:xfrm>
              <a:off x="13917598" y="5955900"/>
              <a:ext cx="157368" cy="152749"/>
            </a:xfrm>
            <a:custGeom>
              <a:avLst/>
              <a:gdLst>
                <a:gd name="T0" fmla="*/ 245 w 300"/>
                <a:gd name="T1" fmla="*/ 288 h 289"/>
                <a:gd name="T2" fmla="*/ 245 w 300"/>
                <a:gd name="T3" fmla="*/ 288 h 289"/>
                <a:gd name="T4" fmla="*/ 215 w 300"/>
                <a:gd name="T5" fmla="*/ 276 h 289"/>
                <a:gd name="T6" fmla="*/ 18 w 300"/>
                <a:gd name="T7" fmla="*/ 84 h 289"/>
                <a:gd name="T8" fmla="*/ 18 w 300"/>
                <a:gd name="T9" fmla="*/ 18 h 289"/>
                <a:gd name="T10" fmla="*/ 90 w 300"/>
                <a:gd name="T11" fmla="*/ 18 h 289"/>
                <a:gd name="T12" fmla="*/ 281 w 300"/>
                <a:gd name="T13" fmla="*/ 210 h 289"/>
                <a:gd name="T14" fmla="*/ 281 w 300"/>
                <a:gd name="T15" fmla="*/ 276 h 289"/>
                <a:gd name="T16" fmla="*/ 245 w 300"/>
                <a:gd name="T17" fmla="*/ 28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289">
                  <a:moveTo>
                    <a:pt x="245" y="288"/>
                  </a:moveTo>
                  <a:lnTo>
                    <a:pt x="245" y="288"/>
                  </a:lnTo>
                  <a:cubicBezTo>
                    <a:pt x="233" y="288"/>
                    <a:pt x="221" y="288"/>
                    <a:pt x="215" y="276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0" y="66"/>
                    <a:pt x="0" y="36"/>
                    <a:pt x="18" y="18"/>
                  </a:cubicBezTo>
                  <a:cubicBezTo>
                    <a:pt x="42" y="0"/>
                    <a:pt x="72" y="0"/>
                    <a:pt x="90" y="18"/>
                  </a:cubicBezTo>
                  <a:cubicBezTo>
                    <a:pt x="281" y="210"/>
                    <a:pt x="281" y="210"/>
                    <a:pt x="281" y="210"/>
                  </a:cubicBezTo>
                  <a:cubicBezTo>
                    <a:pt x="299" y="228"/>
                    <a:pt x="299" y="258"/>
                    <a:pt x="281" y="276"/>
                  </a:cubicBezTo>
                  <a:cubicBezTo>
                    <a:pt x="269" y="288"/>
                    <a:pt x="257" y="288"/>
                    <a:pt x="245" y="28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56" name="Freeform 82"/>
            <p:cNvSpPr>
              <a:spLocks noChangeArrowheads="1"/>
            </p:cNvSpPr>
            <p:nvPr/>
          </p:nvSpPr>
          <p:spPr bwMode="auto">
            <a:xfrm>
              <a:off x="13783373" y="6157251"/>
              <a:ext cx="187453" cy="111090"/>
            </a:xfrm>
            <a:custGeom>
              <a:avLst/>
              <a:gdLst>
                <a:gd name="T0" fmla="*/ 306 w 355"/>
                <a:gd name="T1" fmla="*/ 209 h 210"/>
                <a:gd name="T2" fmla="*/ 306 w 355"/>
                <a:gd name="T3" fmla="*/ 209 h 210"/>
                <a:gd name="T4" fmla="*/ 288 w 355"/>
                <a:gd name="T5" fmla="*/ 203 h 210"/>
                <a:gd name="T6" fmla="*/ 36 w 355"/>
                <a:gd name="T7" fmla="*/ 101 h 210"/>
                <a:gd name="T8" fmla="*/ 6 w 355"/>
                <a:gd name="T9" fmla="*/ 35 h 210"/>
                <a:gd name="T10" fmla="*/ 72 w 355"/>
                <a:gd name="T11" fmla="*/ 11 h 210"/>
                <a:gd name="T12" fmla="*/ 324 w 355"/>
                <a:gd name="T13" fmla="*/ 113 h 210"/>
                <a:gd name="T14" fmla="*/ 348 w 355"/>
                <a:gd name="T15" fmla="*/ 179 h 210"/>
                <a:gd name="T16" fmla="*/ 306 w 355"/>
                <a:gd name="T17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210">
                  <a:moveTo>
                    <a:pt x="306" y="209"/>
                  </a:moveTo>
                  <a:lnTo>
                    <a:pt x="306" y="209"/>
                  </a:lnTo>
                  <a:cubicBezTo>
                    <a:pt x="300" y="209"/>
                    <a:pt x="294" y="203"/>
                    <a:pt x="288" y="203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12" y="89"/>
                    <a:pt x="0" y="59"/>
                    <a:pt x="6" y="35"/>
                  </a:cubicBezTo>
                  <a:cubicBezTo>
                    <a:pt x="18" y="11"/>
                    <a:pt x="48" y="0"/>
                    <a:pt x="72" y="11"/>
                  </a:cubicBezTo>
                  <a:cubicBezTo>
                    <a:pt x="324" y="113"/>
                    <a:pt x="324" y="113"/>
                    <a:pt x="324" y="113"/>
                  </a:cubicBezTo>
                  <a:cubicBezTo>
                    <a:pt x="348" y="125"/>
                    <a:pt x="354" y="155"/>
                    <a:pt x="348" y="179"/>
                  </a:cubicBezTo>
                  <a:cubicBezTo>
                    <a:pt x="342" y="197"/>
                    <a:pt x="324" y="209"/>
                    <a:pt x="306" y="20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57" name="Freeform 83"/>
            <p:cNvSpPr>
              <a:spLocks noChangeArrowheads="1"/>
            </p:cNvSpPr>
            <p:nvPr/>
          </p:nvSpPr>
          <p:spPr bwMode="auto">
            <a:xfrm>
              <a:off x="13739403" y="6402576"/>
              <a:ext cx="192082" cy="50916"/>
            </a:xfrm>
            <a:custGeom>
              <a:avLst/>
              <a:gdLst>
                <a:gd name="T0" fmla="*/ 317 w 366"/>
                <a:gd name="T1" fmla="*/ 95 h 96"/>
                <a:gd name="T2" fmla="*/ 317 w 366"/>
                <a:gd name="T3" fmla="*/ 95 h 96"/>
                <a:gd name="T4" fmla="*/ 47 w 366"/>
                <a:gd name="T5" fmla="*/ 95 h 96"/>
                <a:gd name="T6" fmla="*/ 0 w 366"/>
                <a:gd name="T7" fmla="*/ 48 h 96"/>
                <a:gd name="T8" fmla="*/ 47 w 366"/>
                <a:gd name="T9" fmla="*/ 0 h 96"/>
                <a:gd name="T10" fmla="*/ 317 w 366"/>
                <a:gd name="T11" fmla="*/ 0 h 96"/>
                <a:gd name="T12" fmla="*/ 365 w 366"/>
                <a:gd name="T13" fmla="*/ 48 h 96"/>
                <a:gd name="T14" fmla="*/ 317 w 366"/>
                <a:gd name="T15" fmla="*/ 9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96">
                  <a:moveTo>
                    <a:pt x="317" y="95"/>
                  </a:moveTo>
                  <a:lnTo>
                    <a:pt x="317" y="95"/>
                  </a:lnTo>
                  <a:cubicBezTo>
                    <a:pt x="47" y="95"/>
                    <a:pt x="47" y="95"/>
                    <a:pt x="47" y="95"/>
                  </a:cubicBezTo>
                  <a:cubicBezTo>
                    <a:pt x="17" y="95"/>
                    <a:pt x="0" y="72"/>
                    <a:pt x="0" y="48"/>
                  </a:cubicBezTo>
                  <a:cubicBezTo>
                    <a:pt x="0" y="24"/>
                    <a:pt x="17" y="0"/>
                    <a:pt x="47" y="0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41" y="0"/>
                    <a:pt x="365" y="24"/>
                    <a:pt x="365" y="48"/>
                  </a:cubicBezTo>
                  <a:cubicBezTo>
                    <a:pt x="365" y="72"/>
                    <a:pt x="341" y="95"/>
                    <a:pt x="317" y="9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58" name="Freeform 84"/>
            <p:cNvSpPr>
              <a:spLocks noChangeArrowheads="1"/>
            </p:cNvSpPr>
            <p:nvPr/>
          </p:nvSpPr>
          <p:spPr bwMode="auto">
            <a:xfrm>
              <a:off x="13783373" y="6585413"/>
              <a:ext cx="187453" cy="106462"/>
            </a:xfrm>
            <a:custGeom>
              <a:avLst/>
              <a:gdLst>
                <a:gd name="T0" fmla="*/ 54 w 355"/>
                <a:gd name="T1" fmla="*/ 204 h 205"/>
                <a:gd name="T2" fmla="*/ 54 w 355"/>
                <a:gd name="T3" fmla="*/ 204 h 205"/>
                <a:gd name="T4" fmla="*/ 6 w 355"/>
                <a:gd name="T5" fmla="*/ 174 h 205"/>
                <a:gd name="T6" fmla="*/ 36 w 355"/>
                <a:gd name="T7" fmla="*/ 114 h 205"/>
                <a:gd name="T8" fmla="*/ 288 w 355"/>
                <a:gd name="T9" fmla="*/ 12 h 205"/>
                <a:gd name="T10" fmla="*/ 348 w 355"/>
                <a:gd name="T11" fmla="*/ 36 h 205"/>
                <a:gd name="T12" fmla="*/ 324 w 355"/>
                <a:gd name="T13" fmla="*/ 96 h 205"/>
                <a:gd name="T14" fmla="*/ 72 w 355"/>
                <a:gd name="T15" fmla="*/ 204 h 205"/>
                <a:gd name="T16" fmla="*/ 54 w 355"/>
                <a:gd name="T17" fmla="*/ 20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205">
                  <a:moveTo>
                    <a:pt x="54" y="204"/>
                  </a:moveTo>
                  <a:lnTo>
                    <a:pt x="54" y="204"/>
                  </a:lnTo>
                  <a:cubicBezTo>
                    <a:pt x="36" y="204"/>
                    <a:pt x="18" y="192"/>
                    <a:pt x="6" y="174"/>
                  </a:cubicBezTo>
                  <a:cubicBezTo>
                    <a:pt x="0" y="150"/>
                    <a:pt x="12" y="126"/>
                    <a:pt x="36" y="114"/>
                  </a:cubicBezTo>
                  <a:cubicBezTo>
                    <a:pt x="288" y="12"/>
                    <a:pt x="288" y="12"/>
                    <a:pt x="288" y="12"/>
                  </a:cubicBezTo>
                  <a:cubicBezTo>
                    <a:pt x="312" y="0"/>
                    <a:pt x="336" y="12"/>
                    <a:pt x="348" y="36"/>
                  </a:cubicBezTo>
                  <a:cubicBezTo>
                    <a:pt x="354" y="60"/>
                    <a:pt x="348" y="90"/>
                    <a:pt x="324" y="96"/>
                  </a:cubicBezTo>
                  <a:cubicBezTo>
                    <a:pt x="72" y="204"/>
                    <a:pt x="72" y="204"/>
                    <a:pt x="72" y="204"/>
                  </a:cubicBezTo>
                  <a:cubicBezTo>
                    <a:pt x="66" y="204"/>
                    <a:pt x="60" y="204"/>
                    <a:pt x="54" y="2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59" name="Freeform 85"/>
            <p:cNvSpPr>
              <a:spLocks noChangeArrowheads="1"/>
            </p:cNvSpPr>
            <p:nvPr/>
          </p:nvSpPr>
          <p:spPr bwMode="auto">
            <a:xfrm>
              <a:off x="13917598" y="6745106"/>
              <a:ext cx="157368" cy="150434"/>
            </a:xfrm>
            <a:custGeom>
              <a:avLst/>
              <a:gdLst>
                <a:gd name="T0" fmla="*/ 54 w 300"/>
                <a:gd name="T1" fmla="*/ 287 h 288"/>
                <a:gd name="T2" fmla="*/ 54 w 300"/>
                <a:gd name="T3" fmla="*/ 287 h 288"/>
                <a:gd name="T4" fmla="*/ 18 w 300"/>
                <a:gd name="T5" fmla="*/ 275 h 288"/>
                <a:gd name="T6" fmla="*/ 18 w 300"/>
                <a:gd name="T7" fmla="*/ 209 h 288"/>
                <a:gd name="T8" fmla="*/ 215 w 300"/>
                <a:gd name="T9" fmla="*/ 17 h 288"/>
                <a:gd name="T10" fmla="*/ 281 w 300"/>
                <a:gd name="T11" fmla="*/ 17 h 288"/>
                <a:gd name="T12" fmla="*/ 281 w 300"/>
                <a:gd name="T13" fmla="*/ 83 h 288"/>
                <a:gd name="T14" fmla="*/ 90 w 300"/>
                <a:gd name="T15" fmla="*/ 275 h 288"/>
                <a:gd name="T16" fmla="*/ 54 w 300"/>
                <a:gd name="T17" fmla="*/ 28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288">
                  <a:moveTo>
                    <a:pt x="54" y="287"/>
                  </a:moveTo>
                  <a:lnTo>
                    <a:pt x="54" y="287"/>
                  </a:lnTo>
                  <a:cubicBezTo>
                    <a:pt x="42" y="287"/>
                    <a:pt x="30" y="281"/>
                    <a:pt x="18" y="275"/>
                  </a:cubicBezTo>
                  <a:cubicBezTo>
                    <a:pt x="0" y="257"/>
                    <a:pt x="0" y="227"/>
                    <a:pt x="18" y="209"/>
                  </a:cubicBezTo>
                  <a:cubicBezTo>
                    <a:pt x="215" y="17"/>
                    <a:pt x="215" y="17"/>
                    <a:pt x="215" y="17"/>
                  </a:cubicBezTo>
                  <a:cubicBezTo>
                    <a:pt x="233" y="0"/>
                    <a:pt x="263" y="0"/>
                    <a:pt x="281" y="17"/>
                  </a:cubicBezTo>
                  <a:cubicBezTo>
                    <a:pt x="299" y="35"/>
                    <a:pt x="299" y="65"/>
                    <a:pt x="281" y="83"/>
                  </a:cubicBezTo>
                  <a:cubicBezTo>
                    <a:pt x="90" y="275"/>
                    <a:pt x="90" y="275"/>
                    <a:pt x="90" y="275"/>
                  </a:cubicBezTo>
                  <a:cubicBezTo>
                    <a:pt x="78" y="281"/>
                    <a:pt x="66" y="287"/>
                    <a:pt x="54" y="2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60" name="Freeform 86"/>
            <p:cNvSpPr>
              <a:spLocks noChangeArrowheads="1"/>
            </p:cNvSpPr>
            <p:nvPr/>
          </p:nvSpPr>
          <p:spPr bwMode="auto">
            <a:xfrm>
              <a:off x="14121251" y="6849253"/>
              <a:ext cx="111083" cy="182837"/>
            </a:xfrm>
            <a:custGeom>
              <a:avLst/>
              <a:gdLst>
                <a:gd name="T0" fmla="*/ 54 w 211"/>
                <a:gd name="T1" fmla="*/ 347 h 348"/>
                <a:gd name="T2" fmla="*/ 54 w 211"/>
                <a:gd name="T3" fmla="*/ 347 h 348"/>
                <a:gd name="T4" fmla="*/ 36 w 211"/>
                <a:gd name="T5" fmla="*/ 347 h 348"/>
                <a:gd name="T6" fmla="*/ 12 w 211"/>
                <a:gd name="T7" fmla="*/ 288 h 348"/>
                <a:gd name="T8" fmla="*/ 114 w 211"/>
                <a:gd name="T9" fmla="*/ 36 h 348"/>
                <a:gd name="T10" fmla="*/ 174 w 211"/>
                <a:gd name="T11" fmla="*/ 6 h 348"/>
                <a:gd name="T12" fmla="*/ 204 w 211"/>
                <a:gd name="T13" fmla="*/ 72 h 348"/>
                <a:gd name="T14" fmla="*/ 96 w 211"/>
                <a:gd name="T15" fmla="*/ 323 h 348"/>
                <a:gd name="T16" fmla="*/ 54 w 211"/>
                <a:gd name="T17" fmla="*/ 34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348">
                  <a:moveTo>
                    <a:pt x="54" y="347"/>
                  </a:moveTo>
                  <a:lnTo>
                    <a:pt x="54" y="347"/>
                  </a:lnTo>
                  <a:cubicBezTo>
                    <a:pt x="48" y="347"/>
                    <a:pt x="42" y="347"/>
                    <a:pt x="36" y="347"/>
                  </a:cubicBezTo>
                  <a:cubicBezTo>
                    <a:pt x="12" y="336"/>
                    <a:pt x="0" y="312"/>
                    <a:pt x="12" y="288"/>
                  </a:cubicBezTo>
                  <a:cubicBezTo>
                    <a:pt x="114" y="36"/>
                    <a:pt x="114" y="36"/>
                    <a:pt x="114" y="36"/>
                  </a:cubicBezTo>
                  <a:cubicBezTo>
                    <a:pt x="126" y="12"/>
                    <a:pt x="150" y="0"/>
                    <a:pt x="174" y="6"/>
                  </a:cubicBezTo>
                  <a:cubicBezTo>
                    <a:pt x="198" y="18"/>
                    <a:pt x="210" y="48"/>
                    <a:pt x="204" y="72"/>
                  </a:cubicBezTo>
                  <a:cubicBezTo>
                    <a:pt x="96" y="323"/>
                    <a:pt x="96" y="323"/>
                    <a:pt x="96" y="323"/>
                  </a:cubicBezTo>
                  <a:cubicBezTo>
                    <a:pt x="90" y="341"/>
                    <a:pt x="72" y="347"/>
                    <a:pt x="54" y="34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61" name="Freeform 87"/>
            <p:cNvSpPr>
              <a:spLocks noChangeArrowheads="1"/>
            </p:cNvSpPr>
            <p:nvPr/>
          </p:nvSpPr>
          <p:spPr bwMode="auto">
            <a:xfrm>
              <a:off x="14366560" y="6890912"/>
              <a:ext cx="48598" cy="192095"/>
            </a:xfrm>
            <a:custGeom>
              <a:avLst/>
              <a:gdLst>
                <a:gd name="T0" fmla="*/ 42 w 91"/>
                <a:gd name="T1" fmla="*/ 365 h 366"/>
                <a:gd name="T2" fmla="*/ 42 w 91"/>
                <a:gd name="T3" fmla="*/ 365 h 366"/>
                <a:gd name="T4" fmla="*/ 0 w 91"/>
                <a:gd name="T5" fmla="*/ 317 h 366"/>
                <a:gd name="T6" fmla="*/ 0 w 91"/>
                <a:gd name="T7" fmla="*/ 42 h 366"/>
                <a:gd name="T8" fmla="*/ 42 w 91"/>
                <a:gd name="T9" fmla="*/ 0 h 366"/>
                <a:gd name="T10" fmla="*/ 90 w 91"/>
                <a:gd name="T11" fmla="*/ 42 h 366"/>
                <a:gd name="T12" fmla="*/ 90 w 91"/>
                <a:gd name="T13" fmla="*/ 317 h 366"/>
                <a:gd name="T14" fmla="*/ 42 w 91"/>
                <a:gd name="T15" fmla="*/ 365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366">
                  <a:moveTo>
                    <a:pt x="42" y="365"/>
                  </a:moveTo>
                  <a:lnTo>
                    <a:pt x="42" y="365"/>
                  </a:lnTo>
                  <a:cubicBezTo>
                    <a:pt x="18" y="365"/>
                    <a:pt x="0" y="341"/>
                    <a:pt x="0" y="31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8" y="0"/>
                    <a:pt x="42" y="0"/>
                  </a:cubicBezTo>
                  <a:cubicBezTo>
                    <a:pt x="72" y="0"/>
                    <a:pt x="90" y="18"/>
                    <a:pt x="90" y="42"/>
                  </a:cubicBezTo>
                  <a:cubicBezTo>
                    <a:pt x="90" y="317"/>
                    <a:pt x="90" y="317"/>
                    <a:pt x="90" y="317"/>
                  </a:cubicBezTo>
                  <a:cubicBezTo>
                    <a:pt x="90" y="341"/>
                    <a:pt x="72" y="365"/>
                    <a:pt x="42" y="36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62" name="Freeform 88"/>
            <p:cNvSpPr>
              <a:spLocks noChangeArrowheads="1"/>
            </p:cNvSpPr>
            <p:nvPr/>
          </p:nvSpPr>
          <p:spPr bwMode="auto">
            <a:xfrm>
              <a:off x="14549384" y="6849253"/>
              <a:ext cx="111083" cy="182837"/>
            </a:xfrm>
            <a:custGeom>
              <a:avLst/>
              <a:gdLst>
                <a:gd name="T0" fmla="*/ 155 w 210"/>
                <a:gd name="T1" fmla="*/ 347 h 348"/>
                <a:gd name="T2" fmla="*/ 155 w 210"/>
                <a:gd name="T3" fmla="*/ 347 h 348"/>
                <a:gd name="T4" fmla="*/ 113 w 210"/>
                <a:gd name="T5" fmla="*/ 323 h 348"/>
                <a:gd name="T6" fmla="*/ 6 w 210"/>
                <a:gd name="T7" fmla="*/ 72 h 348"/>
                <a:gd name="T8" fmla="*/ 36 w 210"/>
                <a:gd name="T9" fmla="*/ 6 h 348"/>
                <a:gd name="T10" fmla="*/ 95 w 210"/>
                <a:gd name="T11" fmla="*/ 36 h 348"/>
                <a:gd name="T12" fmla="*/ 197 w 210"/>
                <a:gd name="T13" fmla="*/ 282 h 348"/>
                <a:gd name="T14" fmla="*/ 173 w 210"/>
                <a:gd name="T15" fmla="*/ 347 h 348"/>
                <a:gd name="T16" fmla="*/ 155 w 210"/>
                <a:gd name="T17" fmla="*/ 34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348">
                  <a:moveTo>
                    <a:pt x="155" y="347"/>
                  </a:moveTo>
                  <a:lnTo>
                    <a:pt x="155" y="347"/>
                  </a:lnTo>
                  <a:cubicBezTo>
                    <a:pt x="137" y="347"/>
                    <a:pt x="119" y="341"/>
                    <a:pt x="113" y="323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0" y="48"/>
                    <a:pt x="12" y="18"/>
                    <a:pt x="36" y="6"/>
                  </a:cubicBezTo>
                  <a:cubicBezTo>
                    <a:pt x="60" y="0"/>
                    <a:pt x="84" y="12"/>
                    <a:pt x="95" y="36"/>
                  </a:cubicBezTo>
                  <a:cubicBezTo>
                    <a:pt x="197" y="282"/>
                    <a:pt x="197" y="282"/>
                    <a:pt x="197" y="282"/>
                  </a:cubicBezTo>
                  <a:cubicBezTo>
                    <a:pt x="209" y="312"/>
                    <a:pt x="197" y="336"/>
                    <a:pt x="173" y="347"/>
                  </a:cubicBezTo>
                  <a:cubicBezTo>
                    <a:pt x="167" y="347"/>
                    <a:pt x="161" y="347"/>
                    <a:pt x="155" y="34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63" name="Freeform 89"/>
            <p:cNvSpPr>
              <a:spLocks noChangeArrowheads="1"/>
            </p:cNvSpPr>
            <p:nvPr/>
          </p:nvSpPr>
          <p:spPr bwMode="auto">
            <a:xfrm>
              <a:off x="14706752" y="6742791"/>
              <a:ext cx="155054" cy="155064"/>
            </a:xfrm>
            <a:custGeom>
              <a:avLst/>
              <a:gdLst>
                <a:gd name="T0" fmla="*/ 246 w 295"/>
                <a:gd name="T1" fmla="*/ 294 h 295"/>
                <a:gd name="T2" fmla="*/ 246 w 295"/>
                <a:gd name="T3" fmla="*/ 294 h 295"/>
                <a:gd name="T4" fmla="*/ 210 w 295"/>
                <a:gd name="T5" fmla="*/ 282 h 295"/>
                <a:gd name="T6" fmla="*/ 18 w 295"/>
                <a:gd name="T7" fmla="*/ 90 h 295"/>
                <a:gd name="T8" fmla="*/ 18 w 295"/>
                <a:gd name="T9" fmla="*/ 24 h 295"/>
                <a:gd name="T10" fmla="*/ 84 w 295"/>
                <a:gd name="T11" fmla="*/ 24 h 295"/>
                <a:gd name="T12" fmla="*/ 276 w 295"/>
                <a:gd name="T13" fmla="*/ 216 h 295"/>
                <a:gd name="T14" fmla="*/ 276 w 295"/>
                <a:gd name="T15" fmla="*/ 282 h 295"/>
                <a:gd name="T16" fmla="*/ 246 w 295"/>
                <a:gd name="T17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" h="295">
                  <a:moveTo>
                    <a:pt x="246" y="294"/>
                  </a:moveTo>
                  <a:lnTo>
                    <a:pt x="246" y="294"/>
                  </a:lnTo>
                  <a:cubicBezTo>
                    <a:pt x="234" y="294"/>
                    <a:pt x="222" y="288"/>
                    <a:pt x="210" y="282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0" y="72"/>
                    <a:pt x="0" y="42"/>
                    <a:pt x="18" y="24"/>
                  </a:cubicBezTo>
                  <a:cubicBezTo>
                    <a:pt x="36" y="0"/>
                    <a:pt x="66" y="0"/>
                    <a:pt x="84" y="24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94" y="234"/>
                    <a:pt x="294" y="264"/>
                    <a:pt x="276" y="282"/>
                  </a:cubicBezTo>
                  <a:cubicBezTo>
                    <a:pt x="270" y="288"/>
                    <a:pt x="258" y="294"/>
                    <a:pt x="246" y="29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64" name="Freeform 90"/>
            <p:cNvSpPr>
              <a:spLocks noChangeArrowheads="1"/>
            </p:cNvSpPr>
            <p:nvPr/>
          </p:nvSpPr>
          <p:spPr bwMode="auto">
            <a:xfrm>
              <a:off x="14810892" y="6585413"/>
              <a:ext cx="189768" cy="106462"/>
            </a:xfrm>
            <a:custGeom>
              <a:avLst/>
              <a:gdLst>
                <a:gd name="T0" fmla="*/ 305 w 360"/>
                <a:gd name="T1" fmla="*/ 204 h 205"/>
                <a:gd name="T2" fmla="*/ 305 w 360"/>
                <a:gd name="T3" fmla="*/ 204 h 205"/>
                <a:gd name="T4" fmla="*/ 287 w 360"/>
                <a:gd name="T5" fmla="*/ 204 h 205"/>
                <a:gd name="T6" fmla="*/ 36 w 360"/>
                <a:gd name="T7" fmla="*/ 96 h 205"/>
                <a:gd name="T8" fmla="*/ 12 w 360"/>
                <a:gd name="T9" fmla="*/ 36 h 205"/>
                <a:gd name="T10" fmla="*/ 72 w 360"/>
                <a:gd name="T11" fmla="*/ 12 h 205"/>
                <a:gd name="T12" fmla="*/ 323 w 360"/>
                <a:gd name="T13" fmla="*/ 114 h 205"/>
                <a:gd name="T14" fmla="*/ 347 w 360"/>
                <a:gd name="T15" fmla="*/ 174 h 205"/>
                <a:gd name="T16" fmla="*/ 305 w 360"/>
                <a:gd name="T17" fmla="*/ 20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" h="205">
                  <a:moveTo>
                    <a:pt x="305" y="204"/>
                  </a:moveTo>
                  <a:lnTo>
                    <a:pt x="305" y="204"/>
                  </a:lnTo>
                  <a:cubicBezTo>
                    <a:pt x="299" y="204"/>
                    <a:pt x="293" y="204"/>
                    <a:pt x="287" y="204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12" y="90"/>
                    <a:pt x="0" y="60"/>
                    <a:pt x="12" y="36"/>
                  </a:cubicBezTo>
                  <a:cubicBezTo>
                    <a:pt x="24" y="12"/>
                    <a:pt x="48" y="0"/>
                    <a:pt x="72" y="12"/>
                  </a:cubicBezTo>
                  <a:cubicBezTo>
                    <a:pt x="323" y="114"/>
                    <a:pt x="323" y="114"/>
                    <a:pt x="323" y="114"/>
                  </a:cubicBezTo>
                  <a:cubicBezTo>
                    <a:pt x="347" y="126"/>
                    <a:pt x="359" y="150"/>
                    <a:pt x="347" y="174"/>
                  </a:cubicBezTo>
                  <a:cubicBezTo>
                    <a:pt x="341" y="192"/>
                    <a:pt x="323" y="204"/>
                    <a:pt x="305" y="2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65" name="Freeform 91"/>
            <p:cNvSpPr>
              <a:spLocks noChangeArrowheads="1"/>
            </p:cNvSpPr>
            <p:nvPr/>
          </p:nvSpPr>
          <p:spPr bwMode="auto">
            <a:xfrm>
              <a:off x="14852548" y="6402576"/>
              <a:ext cx="192080" cy="50916"/>
            </a:xfrm>
            <a:custGeom>
              <a:avLst/>
              <a:gdLst>
                <a:gd name="T0" fmla="*/ 317 w 366"/>
                <a:gd name="T1" fmla="*/ 95 h 96"/>
                <a:gd name="T2" fmla="*/ 317 w 366"/>
                <a:gd name="T3" fmla="*/ 95 h 96"/>
                <a:gd name="T4" fmla="*/ 317 w 366"/>
                <a:gd name="T5" fmla="*/ 95 h 96"/>
                <a:gd name="T6" fmla="*/ 47 w 366"/>
                <a:gd name="T7" fmla="*/ 95 h 96"/>
                <a:gd name="T8" fmla="*/ 0 w 366"/>
                <a:gd name="T9" fmla="*/ 48 h 96"/>
                <a:gd name="T10" fmla="*/ 47 w 366"/>
                <a:gd name="T11" fmla="*/ 0 h 96"/>
                <a:gd name="T12" fmla="*/ 47 w 366"/>
                <a:gd name="T13" fmla="*/ 0 h 96"/>
                <a:gd name="T14" fmla="*/ 317 w 366"/>
                <a:gd name="T15" fmla="*/ 0 h 96"/>
                <a:gd name="T16" fmla="*/ 365 w 366"/>
                <a:gd name="T17" fmla="*/ 48 h 96"/>
                <a:gd name="T18" fmla="*/ 317 w 366"/>
                <a:gd name="T19" fmla="*/ 9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6" h="96">
                  <a:moveTo>
                    <a:pt x="317" y="95"/>
                  </a:moveTo>
                  <a:lnTo>
                    <a:pt x="317" y="95"/>
                  </a:lnTo>
                  <a:lnTo>
                    <a:pt x="317" y="95"/>
                  </a:lnTo>
                  <a:cubicBezTo>
                    <a:pt x="47" y="95"/>
                    <a:pt x="47" y="95"/>
                    <a:pt x="47" y="95"/>
                  </a:cubicBezTo>
                  <a:cubicBezTo>
                    <a:pt x="24" y="95"/>
                    <a:pt x="0" y="72"/>
                    <a:pt x="0" y="48"/>
                  </a:cubicBezTo>
                  <a:cubicBezTo>
                    <a:pt x="0" y="18"/>
                    <a:pt x="24" y="0"/>
                    <a:pt x="47" y="0"/>
                  </a:cubicBezTo>
                  <a:lnTo>
                    <a:pt x="47" y="0"/>
                  </a:lnTo>
                  <a:cubicBezTo>
                    <a:pt x="317" y="0"/>
                    <a:pt x="317" y="0"/>
                    <a:pt x="317" y="0"/>
                  </a:cubicBezTo>
                  <a:cubicBezTo>
                    <a:pt x="347" y="0"/>
                    <a:pt x="365" y="18"/>
                    <a:pt x="365" y="48"/>
                  </a:cubicBezTo>
                  <a:cubicBezTo>
                    <a:pt x="365" y="72"/>
                    <a:pt x="347" y="95"/>
                    <a:pt x="317" y="9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66" name="Freeform 92"/>
            <p:cNvSpPr>
              <a:spLocks noChangeArrowheads="1"/>
            </p:cNvSpPr>
            <p:nvPr/>
          </p:nvSpPr>
          <p:spPr bwMode="auto">
            <a:xfrm>
              <a:off x="14810892" y="6157251"/>
              <a:ext cx="189768" cy="111090"/>
            </a:xfrm>
            <a:custGeom>
              <a:avLst/>
              <a:gdLst>
                <a:gd name="T0" fmla="*/ 54 w 360"/>
                <a:gd name="T1" fmla="*/ 209 h 210"/>
                <a:gd name="T2" fmla="*/ 54 w 360"/>
                <a:gd name="T3" fmla="*/ 209 h 210"/>
                <a:gd name="T4" fmla="*/ 12 w 360"/>
                <a:gd name="T5" fmla="*/ 179 h 210"/>
                <a:gd name="T6" fmla="*/ 36 w 360"/>
                <a:gd name="T7" fmla="*/ 113 h 210"/>
                <a:gd name="T8" fmla="*/ 287 w 360"/>
                <a:gd name="T9" fmla="*/ 11 h 210"/>
                <a:gd name="T10" fmla="*/ 347 w 360"/>
                <a:gd name="T11" fmla="*/ 35 h 210"/>
                <a:gd name="T12" fmla="*/ 323 w 360"/>
                <a:gd name="T13" fmla="*/ 101 h 210"/>
                <a:gd name="T14" fmla="*/ 72 w 360"/>
                <a:gd name="T15" fmla="*/ 203 h 210"/>
                <a:gd name="T16" fmla="*/ 54 w 360"/>
                <a:gd name="T17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" h="210">
                  <a:moveTo>
                    <a:pt x="54" y="209"/>
                  </a:moveTo>
                  <a:lnTo>
                    <a:pt x="54" y="209"/>
                  </a:lnTo>
                  <a:cubicBezTo>
                    <a:pt x="36" y="209"/>
                    <a:pt x="18" y="197"/>
                    <a:pt x="12" y="179"/>
                  </a:cubicBezTo>
                  <a:cubicBezTo>
                    <a:pt x="0" y="155"/>
                    <a:pt x="12" y="125"/>
                    <a:pt x="36" y="113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311" y="0"/>
                    <a:pt x="341" y="11"/>
                    <a:pt x="347" y="35"/>
                  </a:cubicBezTo>
                  <a:cubicBezTo>
                    <a:pt x="359" y="59"/>
                    <a:pt x="347" y="89"/>
                    <a:pt x="323" y="101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66" y="203"/>
                    <a:pt x="60" y="209"/>
                    <a:pt x="54" y="20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67" name="Freeform 93"/>
            <p:cNvSpPr>
              <a:spLocks noChangeArrowheads="1"/>
            </p:cNvSpPr>
            <p:nvPr/>
          </p:nvSpPr>
          <p:spPr bwMode="auto">
            <a:xfrm>
              <a:off x="14706752" y="5955900"/>
              <a:ext cx="155054" cy="152749"/>
            </a:xfrm>
            <a:custGeom>
              <a:avLst/>
              <a:gdLst>
                <a:gd name="T0" fmla="*/ 54 w 295"/>
                <a:gd name="T1" fmla="*/ 288 h 289"/>
                <a:gd name="T2" fmla="*/ 54 w 295"/>
                <a:gd name="T3" fmla="*/ 288 h 289"/>
                <a:gd name="T4" fmla="*/ 18 w 295"/>
                <a:gd name="T5" fmla="*/ 276 h 289"/>
                <a:gd name="T6" fmla="*/ 18 w 295"/>
                <a:gd name="T7" fmla="*/ 210 h 289"/>
                <a:gd name="T8" fmla="*/ 210 w 295"/>
                <a:gd name="T9" fmla="*/ 18 h 289"/>
                <a:gd name="T10" fmla="*/ 276 w 295"/>
                <a:gd name="T11" fmla="*/ 18 h 289"/>
                <a:gd name="T12" fmla="*/ 276 w 295"/>
                <a:gd name="T13" fmla="*/ 84 h 289"/>
                <a:gd name="T14" fmla="*/ 84 w 295"/>
                <a:gd name="T15" fmla="*/ 276 h 289"/>
                <a:gd name="T16" fmla="*/ 54 w 295"/>
                <a:gd name="T17" fmla="*/ 28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" h="289">
                  <a:moveTo>
                    <a:pt x="54" y="288"/>
                  </a:moveTo>
                  <a:lnTo>
                    <a:pt x="54" y="288"/>
                  </a:lnTo>
                  <a:cubicBezTo>
                    <a:pt x="42" y="288"/>
                    <a:pt x="30" y="288"/>
                    <a:pt x="18" y="276"/>
                  </a:cubicBezTo>
                  <a:cubicBezTo>
                    <a:pt x="0" y="258"/>
                    <a:pt x="0" y="228"/>
                    <a:pt x="18" y="210"/>
                  </a:cubicBezTo>
                  <a:cubicBezTo>
                    <a:pt x="210" y="18"/>
                    <a:pt x="210" y="18"/>
                    <a:pt x="210" y="18"/>
                  </a:cubicBezTo>
                  <a:cubicBezTo>
                    <a:pt x="228" y="0"/>
                    <a:pt x="258" y="0"/>
                    <a:pt x="276" y="18"/>
                  </a:cubicBezTo>
                  <a:cubicBezTo>
                    <a:pt x="294" y="36"/>
                    <a:pt x="294" y="66"/>
                    <a:pt x="276" y="84"/>
                  </a:cubicBezTo>
                  <a:cubicBezTo>
                    <a:pt x="84" y="276"/>
                    <a:pt x="84" y="276"/>
                    <a:pt x="84" y="276"/>
                  </a:cubicBezTo>
                  <a:cubicBezTo>
                    <a:pt x="78" y="288"/>
                    <a:pt x="66" y="288"/>
                    <a:pt x="54" y="28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68" name="Freeform 94"/>
            <p:cNvSpPr>
              <a:spLocks noChangeArrowheads="1"/>
            </p:cNvSpPr>
            <p:nvPr/>
          </p:nvSpPr>
          <p:spPr bwMode="auto">
            <a:xfrm>
              <a:off x="14549384" y="5819351"/>
              <a:ext cx="111083" cy="185151"/>
            </a:xfrm>
            <a:custGeom>
              <a:avLst/>
              <a:gdLst>
                <a:gd name="T0" fmla="*/ 53 w 210"/>
                <a:gd name="T1" fmla="*/ 353 h 354"/>
                <a:gd name="T2" fmla="*/ 53 w 210"/>
                <a:gd name="T3" fmla="*/ 353 h 354"/>
                <a:gd name="T4" fmla="*/ 36 w 210"/>
                <a:gd name="T5" fmla="*/ 347 h 354"/>
                <a:gd name="T6" fmla="*/ 6 w 210"/>
                <a:gd name="T7" fmla="*/ 287 h 354"/>
                <a:gd name="T8" fmla="*/ 113 w 210"/>
                <a:gd name="T9" fmla="*/ 36 h 354"/>
                <a:gd name="T10" fmla="*/ 173 w 210"/>
                <a:gd name="T11" fmla="*/ 12 h 354"/>
                <a:gd name="T12" fmla="*/ 197 w 210"/>
                <a:gd name="T13" fmla="*/ 72 h 354"/>
                <a:gd name="T14" fmla="*/ 95 w 210"/>
                <a:gd name="T15" fmla="*/ 323 h 354"/>
                <a:gd name="T16" fmla="*/ 53 w 210"/>
                <a:gd name="T17" fmla="*/ 353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354">
                  <a:moveTo>
                    <a:pt x="53" y="353"/>
                  </a:moveTo>
                  <a:lnTo>
                    <a:pt x="53" y="353"/>
                  </a:lnTo>
                  <a:cubicBezTo>
                    <a:pt x="48" y="353"/>
                    <a:pt x="42" y="353"/>
                    <a:pt x="36" y="347"/>
                  </a:cubicBezTo>
                  <a:cubicBezTo>
                    <a:pt x="12" y="341"/>
                    <a:pt x="0" y="311"/>
                    <a:pt x="6" y="287"/>
                  </a:cubicBezTo>
                  <a:cubicBezTo>
                    <a:pt x="113" y="36"/>
                    <a:pt x="113" y="36"/>
                    <a:pt x="113" y="36"/>
                  </a:cubicBezTo>
                  <a:cubicBezTo>
                    <a:pt x="119" y="12"/>
                    <a:pt x="149" y="0"/>
                    <a:pt x="173" y="12"/>
                  </a:cubicBezTo>
                  <a:cubicBezTo>
                    <a:pt x="197" y="24"/>
                    <a:pt x="209" y="48"/>
                    <a:pt x="197" y="72"/>
                  </a:cubicBezTo>
                  <a:cubicBezTo>
                    <a:pt x="95" y="323"/>
                    <a:pt x="95" y="323"/>
                    <a:pt x="95" y="323"/>
                  </a:cubicBezTo>
                  <a:cubicBezTo>
                    <a:pt x="89" y="341"/>
                    <a:pt x="71" y="353"/>
                    <a:pt x="53" y="35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69" name="Freeform 95"/>
            <p:cNvSpPr>
              <a:spLocks noChangeArrowheads="1"/>
            </p:cNvSpPr>
            <p:nvPr/>
          </p:nvSpPr>
          <p:spPr bwMode="auto">
            <a:xfrm>
              <a:off x="14188363" y="6113277"/>
              <a:ext cx="402677" cy="629513"/>
            </a:xfrm>
            <a:custGeom>
              <a:avLst/>
              <a:gdLst>
                <a:gd name="T0" fmla="*/ 347 w 767"/>
                <a:gd name="T1" fmla="*/ 641 h 1198"/>
                <a:gd name="T2" fmla="*/ 347 w 767"/>
                <a:gd name="T3" fmla="*/ 641 h 1198"/>
                <a:gd name="T4" fmla="*/ 24 w 767"/>
                <a:gd name="T5" fmla="*/ 365 h 1198"/>
                <a:gd name="T6" fmla="*/ 347 w 767"/>
                <a:gd name="T7" fmla="*/ 78 h 1198"/>
                <a:gd name="T8" fmla="*/ 347 w 767"/>
                <a:gd name="T9" fmla="*/ 48 h 1198"/>
                <a:gd name="T10" fmla="*/ 389 w 767"/>
                <a:gd name="T11" fmla="*/ 0 h 1198"/>
                <a:gd name="T12" fmla="*/ 431 w 767"/>
                <a:gd name="T13" fmla="*/ 48 h 1198"/>
                <a:gd name="T14" fmla="*/ 431 w 767"/>
                <a:gd name="T15" fmla="*/ 78 h 1198"/>
                <a:gd name="T16" fmla="*/ 755 w 767"/>
                <a:gd name="T17" fmla="*/ 281 h 1198"/>
                <a:gd name="T18" fmla="*/ 671 w 767"/>
                <a:gd name="T19" fmla="*/ 365 h 1198"/>
                <a:gd name="T20" fmla="*/ 431 w 767"/>
                <a:gd name="T21" fmla="*/ 215 h 1198"/>
                <a:gd name="T22" fmla="*/ 431 w 767"/>
                <a:gd name="T23" fmla="*/ 473 h 1198"/>
                <a:gd name="T24" fmla="*/ 766 w 767"/>
                <a:gd name="T25" fmla="*/ 778 h 1198"/>
                <a:gd name="T26" fmla="*/ 431 w 767"/>
                <a:gd name="T27" fmla="*/ 1066 h 1198"/>
                <a:gd name="T28" fmla="*/ 431 w 767"/>
                <a:gd name="T29" fmla="*/ 1150 h 1198"/>
                <a:gd name="T30" fmla="*/ 389 w 767"/>
                <a:gd name="T31" fmla="*/ 1197 h 1198"/>
                <a:gd name="T32" fmla="*/ 347 w 767"/>
                <a:gd name="T33" fmla="*/ 1150 h 1198"/>
                <a:gd name="T34" fmla="*/ 347 w 767"/>
                <a:gd name="T35" fmla="*/ 1066 h 1198"/>
                <a:gd name="T36" fmla="*/ 0 w 767"/>
                <a:gd name="T37" fmla="*/ 814 h 1198"/>
                <a:gd name="T38" fmla="*/ 84 w 767"/>
                <a:gd name="T39" fmla="*/ 730 h 1198"/>
                <a:gd name="T40" fmla="*/ 347 w 767"/>
                <a:gd name="T41" fmla="*/ 928 h 1198"/>
                <a:gd name="T42" fmla="*/ 347 w 767"/>
                <a:gd name="T43" fmla="*/ 641 h 1198"/>
                <a:gd name="T44" fmla="*/ 347 w 767"/>
                <a:gd name="T45" fmla="*/ 215 h 1198"/>
                <a:gd name="T46" fmla="*/ 347 w 767"/>
                <a:gd name="T47" fmla="*/ 215 h 1198"/>
                <a:gd name="T48" fmla="*/ 191 w 767"/>
                <a:gd name="T49" fmla="*/ 329 h 1198"/>
                <a:gd name="T50" fmla="*/ 347 w 767"/>
                <a:gd name="T51" fmla="*/ 461 h 1198"/>
                <a:gd name="T52" fmla="*/ 347 w 767"/>
                <a:gd name="T53" fmla="*/ 215 h 1198"/>
                <a:gd name="T54" fmla="*/ 431 w 767"/>
                <a:gd name="T55" fmla="*/ 928 h 1198"/>
                <a:gd name="T56" fmla="*/ 431 w 767"/>
                <a:gd name="T57" fmla="*/ 928 h 1198"/>
                <a:gd name="T58" fmla="*/ 599 w 767"/>
                <a:gd name="T59" fmla="*/ 790 h 1198"/>
                <a:gd name="T60" fmla="*/ 431 w 767"/>
                <a:gd name="T61" fmla="*/ 659 h 1198"/>
                <a:gd name="T62" fmla="*/ 431 w 767"/>
                <a:gd name="T63" fmla="*/ 928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7" h="1198">
                  <a:moveTo>
                    <a:pt x="347" y="641"/>
                  </a:moveTo>
                  <a:lnTo>
                    <a:pt x="347" y="641"/>
                  </a:lnTo>
                  <a:cubicBezTo>
                    <a:pt x="144" y="605"/>
                    <a:pt x="24" y="515"/>
                    <a:pt x="24" y="365"/>
                  </a:cubicBezTo>
                  <a:cubicBezTo>
                    <a:pt x="24" y="179"/>
                    <a:pt x="180" y="84"/>
                    <a:pt x="347" y="78"/>
                  </a:cubicBezTo>
                  <a:cubicBezTo>
                    <a:pt x="347" y="48"/>
                    <a:pt x="347" y="48"/>
                    <a:pt x="347" y="48"/>
                  </a:cubicBezTo>
                  <a:cubicBezTo>
                    <a:pt x="347" y="24"/>
                    <a:pt x="365" y="0"/>
                    <a:pt x="389" y="0"/>
                  </a:cubicBezTo>
                  <a:cubicBezTo>
                    <a:pt x="413" y="0"/>
                    <a:pt x="431" y="24"/>
                    <a:pt x="431" y="48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533" y="78"/>
                    <a:pt x="755" y="143"/>
                    <a:pt x="755" y="281"/>
                  </a:cubicBezTo>
                  <a:cubicBezTo>
                    <a:pt x="755" y="335"/>
                    <a:pt x="713" y="365"/>
                    <a:pt x="671" y="365"/>
                  </a:cubicBezTo>
                  <a:cubicBezTo>
                    <a:pt x="581" y="365"/>
                    <a:pt x="581" y="221"/>
                    <a:pt x="431" y="215"/>
                  </a:cubicBezTo>
                  <a:cubicBezTo>
                    <a:pt x="431" y="473"/>
                    <a:pt x="431" y="473"/>
                    <a:pt x="431" y="473"/>
                  </a:cubicBezTo>
                  <a:cubicBezTo>
                    <a:pt x="611" y="515"/>
                    <a:pt x="766" y="569"/>
                    <a:pt x="766" y="778"/>
                  </a:cubicBezTo>
                  <a:cubicBezTo>
                    <a:pt x="766" y="958"/>
                    <a:pt x="635" y="1054"/>
                    <a:pt x="431" y="1066"/>
                  </a:cubicBezTo>
                  <a:cubicBezTo>
                    <a:pt x="431" y="1150"/>
                    <a:pt x="431" y="1150"/>
                    <a:pt x="431" y="1150"/>
                  </a:cubicBezTo>
                  <a:cubicBezTo>
                    <a:pt x="431" y="1173"/>
                    <a:pt x="413" y="1197"/>
                    <a:pt x="389" y="1197"/>
                  </a:cubicBezTo>
                  <a:cubicBezTo>
                    <a:pt x="365" y="1197"/>
                    <a:pt x="347" y="1173"/>
                    <a:pt x="347" y="1150"/>
                  </a:cubicBezTo>
                  <a:cubicBezTo>
                    <a:pt x="347" y="1066"/>
                    <a:pt x="347" y="1066"/>
                    <a:pt x="347" y="1066"/>
                  </a:cubicBezTo>
                  <a:cubicBezTo>
                    <a:pt x="114" y="1060"/>
                    <a:pt x="0" y="922"/>
                    <a:pt x="0" y="814"/>
                  </a:cubicBezTo>
                  <a:cubicBezTo>
                    <a:pt x="0" y="760"/>
                    <a:pt x="36" y="730"/>
                    <a:pt x="84" y="730"/>
                  </a:cubicBezTo>
                  <a:cubicBezTo>
                    <a:pt x="239" y="730"/>
                    <a:pt x="120" y="916"/>
                    <a:pt x="347" y="928"/>
                  </a:cubicBezTo>
                  <a:lnTo>
                    <a:pt x="347" y="641"/>
                  </a:lnTo>
                  <a:close/>
                  <a:moveTo>
                    <a:pt x="347" y="215"/>
                  </a:moveTo>
                  <a:lnTo>
                    <a:pt x="347" y="215"/>
                  </a:lnTo>
                  <a:cubicBezTo>
                    <a:pt x="257" y="221"/>
                    <a:pt x="191" y="275"/>
                    <a:pt x="191" y="329"/>
                  </a:cubicBezTo>
                  <a:cubicBezTo>
                    <a:pt x="191" y="401"/>
                    <a:pt x="246" y="437"/>
                    <a:pt x="347" y="461"/>
                  </a:cubicBezTo>
                  <a:lnTo>
                    <a:pt x="347" y="215"/>
                  </a:lnTo>
                  <a:close/>
                  <a:moveTo>
                    <a:pt x="431" y="928"/>
                  </a:moveTo>
                  <a:lnTo>
                    <a:pt x="431" y="928"/>
                  </a:lnTo>
                  <a:cubicBezTo>
                    <a:pt x="509" y="922"/>
                    <a:pt x="599" y="880"/>
                    <a:pt x="599" y="790"/>
                  </a:cubicBezTo>
                  <a:cubicBezTo>
                    <a:pt x="599" y="701"/>
                    <a:pt x="503" y="670"/>
                    <a:pt x="431" y="659"/>
                  </a:cubicBezTo>
                  <a:lnTo>
                    <a:pt x="431" y="92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74844" y="4037939"/>
            <a:ext cx="512603" cy="539252"/>
            <a:chOff x="7546512" y="8075877"/>
            <a:chExt cx="1025206" cy="1078503"/>
          </a:xfrm>
          <a:solidFill>
            <a:schemeClr val="accent1"/>
          </a:solidFill>
        </p:grpSpPr>
        <p:sp>
          <p:nvSpPr>
            <p:cNvPr id="170" name="Freeform 96"/>
            <p:cNvSpPr>
              <a:spLocks noChangeArrowheads="1"/>
            </p:cNvSpPr>
            <p:nvPr/>
          </p:nvSpPr>
          <p:spPr bwMode="auto">
            <a:xfrm>
              <a:off x="7546512" y="8075877"/>
              <a:ext cx="1025206" cy="1078503"/>
            </a:xfrm>
            <a:custGeom>
              <a:avLst/>
              <a:gdLst>
                <a:gd name="T0" fmla="*/ 1713 w 1954"/>
                <a:gd name="T1" fmla="*/ 0 h 2054"/>
                <a:gd name="T2" fmla="*/ 1713 w 1954"/>
                <a:gd name="T3" fmla="*/ 0 h 2054"/>
                <a:gd name="T4" fmla="*/ 234 w 1954"/>
                <a:gd name="T5" fmla="*/ 0 h 2054"/>
                <a:gd name="T6" fmla="*/ 0 w 1954"/>
                <a:gd name="T7" fmla="*/ 239 h 2054"/>
                <a:gd name="T8" fmla="*/ 0 w 1954"/>
                <a:gd name="T9" fmla="*/ 1586 h 2054"/>
                <a:gd name="T10" fmla="*/ 234 w 1954"/>
                <a:gd name="T11" fmla="*/ 1819 h 2054"/>
                <a:gd name="T12" fmla="*/ 431 w 1954"/>
                <a:gd name="T13" fmla="*/ 1819 h 2054"/>
                <a:gd name="T14" fmla="*/ 360 w 1954"/>
                <a:gd name="T15" fmla="*/ 2029 h 2054"/>
                <a:gd name="T16" fmla="*/ 372 w 1954"/>
                <a:gd name="T17" fmla="*/ 2041 h 2054"/>
                <a:gd name="T18" fmla="*/ 725 w 1954"/>
                <a:gd name="T19" fmla="*/ 1819 h 2054"/>
                <a:gd name="T20" fmla="*/ 1713 w 1954"/>
                <a:gd name="T21" fmla="*/ 1819 h 2054"/>
                <a:gd name="T22" fmla="*/ 1953 w 1954"/>
                <a:gd name="T23" fmla="*/ 1586 h 2054"/>
                <a:gd name="T24" fmla="*/ 1953 w 1954"/>
                <a:gd name="T25" fmla="*/ 239 h 2054"/>
                <a:gd name="T26" fmla="*/ 1713 w 1954"/>
                <a:gd name="T27" fmla="*/ 0 h 2054"/>
                <a:gd name="T28" fmla="*/ 1036 w 1954"/>
                <a:gd name="T29" fmla="*/ 1502 h 2054"/>
                <a:gd name="T30" fmla="*/ 1036 w 1954"/>
                <a:gd name="T31" fmla="*/ 1502 h 2054"/>
                <a:gd name="T32" fmla="*/ 910 w 1954"/>
                <a:gd name="T33" fmla="*/ 1502 h 2054"/>
                <a:gd name="T34" fmla="*/ 863 w 1954"/>
                <a:gd name="T35" fmla="*/ 1454 h 2054"/>
                <a:gd name="T36" fmla="*/ 910 w 1954"/>
                <a:gd name="T37" fmla="*/ 1412 h 2054"/>
                <a:gd name="T38" fmla="*/ 1036 w 1954"/>
                <a:gd name="T39" fmla="*/ 1412 h 2054"/>
                <a:gd name="T40" fmla="*/ 1078 w 1954"/>
                <a:gd name="T41" fmla="*/ 1454 h 2054"/>
                <a:gd name="T42" fmla="*/ 1036 w 1954"/>
                <a:gd name="T43" fmla="*/ 1502 h 2054"/>
                <a:gd name="T44" fmla="*/ 1096 w 1954"/>
                <a:gd name="T45" fmla="*/ 1382 h 2054"/>
                <a:gd name="T46" fmla="*/ 1096 w 1954"/>
                <a:gd name="T47" fmla="*/ 1382 h 2054"/>
                <a:gd name="T48" fmla="*/ 851 w 1954"/>
                <a:gd name="T49" fmla="*/ 1382 h 2054"/>
                <a:gd name="T50" fmla="*/ 809 w 1954"/>
                <a:gd name="T51" fmla="*/ 1340 h 2054"/>
                <a:gd name="T52" fmla="*/ 851 w 1954"/>
                <a:gd name="T53" fmla="*/ 1292 h 2054"/>
                <a:gd name="T54" fmla="*/ 1096 w 1954"/>
                <a:gd name="T55" fmla="*/ 1292 h 2054"/>
                <a:gd name="T56" fmla="*/ 1138 w 1954"/>
                <a:gd name="T57" fmla="*/ 1340 h 2054"/>
                <a:gd name="T58" fmla="*/ 1096 w 1954"/>
                <a:gd name="T59" fmla="*/ 1382 h 2054"/>
                <a:gd name="T60" fmla="*/ 1168 w 1954"/>
                <a:gd name="T61" fmla="*/ 1131 h 2054"/>
                <a:gd name="T62" fmla="*/ 1168 w 1954"/>
                <a:gd name="T63" fmla="*/ 1131 h 2054"/>
                <a:gd name="T64" fmla="*/ 1168 w 1954"/>
                <a:gd name="T65" fmla="*/ 1202 h 2054"/>
                <a:gd name="T66" fmla="*/ 1108 w 1954"/>
                <a:gd name="T67" fmla="*/ 1262 h 2054"/>
                <a:gd name="T68" fmla="*/ 833 w 1954"/>
                <a:gd name="T69" fmla="*/ 1262 h 2054"/>
                <a:gd name="T70" fmla="*/ 773 w 1954"/>
                <a:gd name="T71" fmla="*/ 1202 h 2054"/>
                <a:gd name="T72" fmla="*/ 773 w 1954"/>
                <a:gd name="T73" fmla="*/ 1131 h 2054"/>
                <a:gd name="T74" fmla="*/ 605 w 1954"/>
                <a:gd name="T75" fmla="*/ 736 h 2054"/>
                <a:gd name="T76" fmla="*/ 970 w 1954"/>
                <a:gd name="T77" fmla="*/ 371 h 2054"/>
                <a:gd name="T78" fmla="*/ 1336 w 1954"/>
                <a:gd name="T79" fmla="*/ 736 h 2054"/>
                <a:gd name="T80" fmla="*/ 1168 w 1954"/>
                <a:gd name="T81" fmla="*/ 1131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54" h="2054">
                  <a:moveTo>
                    <a:pt x="1713" y="0"/>
                  </a:moveTo>
                  <a:lnTo>
                    <a:pt x="1713" y="0"/>
                  </a:lnTo>
                  <a:cubicBezTo>
                    <a:pt x="234" y="0"/>
                    <a:pt x="234" y="0"/>
                    <a:pt x="234" y="0"/>
                  </a:cubicBezTo>
                  <a:cubicBezTo>
                    <a:pt x="102" y="0"/>
                    <a:pt x="0" y="108"/>
                    <a:pt x="0" y="239"/>
                  </a:cubicBezTo>
                  <a:cubicBezTo>
                    <a:pt x="0" y="1586"/>
                    <a:pt x="0" y="1586"/>
                    <a:pt x="0" y="1586"/>
                  </a:cubicBezTo>
                  <a:cubicBezTo>
                    <a:pt x="0" y="1718"/>
                    <a:pt x="102" y="1819"/>
                    <a:pt x="234" y="1819"/>
                  </a:cubicBezTo>
                  <a:cubicBezTo>
                    <a:pt x="431" y="1819"/>
                    <a:pt x="431" y="1819"/>
                    <a:pt x="431" y="1819"/>
                  </a:cubicBezTo>
                  <a:cubicBezTo>
                    <a:pt x="360" y="2029"/>
                    <a:pt x="360" y="2029"/>
                    <a:pt x="360" y="2029"/>
                  </a:cubicBezTo>
                  <a:cubicBezTo>
                    <a:pt x="348" y="2047"/>
                    <a:pt x="360" y="2053"/>
                    <a:pt x="372" y="2041"/>
                  </a:cubicBezTo>
                  <a:cubicBezTo>
                    <a:pt x="725" y="1819"/>
                    <a:pt x="725" y="1819"/>
                    <a:pt x="725" y="1819"/>
                  </a:cubicBezTo>
                  <a:cubicBezTo>
                    <a:pt x="1713" y="1819"/>
                    <a:pt x="1713" y="1819"/>
                    <a:pt x="1713" y="1819"/>
                  </a:cubicBezTo>
                  <a:cubicBezTo>
                    <a:pt x="1845" y="1819"/>
                    <a:pt x="1953" y="1718"/>
                    <a:pt x="1953" y="1586"/>
                  </a:cubicBezTo>
                  <a:cubicBezTo>
                    <a:pt x="1953" y="239"/>
                    <a:pt x="1953" y="239"/>
                    <a:pt x="1953" y="239"/>
                  </a:cubicBezTo>
                  <a:cubicBezTo>
                    <a:pt x="1953" y="108"/>
                    <a:pt x="1845" y="0"/>
                    <a:pt x="1713" y="0"/>
                  </a:cubicBezTo>
                  <a:close/>
                  <a:moveTo>
                    <a:pt x="1036" y="1502"/>
                  </a:moveTo>
                  <a:lnTo>
                    <a:pt x="1036" y="1502"/>
                  </a:lnTo>
                  <a:cubicBezTo>
                    <a:pt x="910" y="1502"/>
                    <a:pt x="910" y="1502"/>
                    <a:pt x="910" y="1502"/>
                  </a:cubicBezTo>
                  <a:cubicBezTo>
                    <a:pt x="887" y="1502"/>
                    <a:pt x="863" y="1478"/>
                    <a:pt x="863" y="1454"/>
                  </a:cubicBezTo>
                  <a:cubicBezTo>
                    <a:pt x="863" y="1430"/>
                    <a:pt x="887" y="1412"/>
                    <a:pt x="910" y="1412"/>
                  </a:cubicBezTo>
                  <a:cubicBezTo>
                    <a:pt x="1036" y="1412"/>
                    <a:pt x="1036" y="1412"/>
                    <a:pt x="1036" y="1412"/>
                  </a:cubicBezTo>
                  <a:cubicBezTo>
                    <a:pt x="1060" y="1412"/>
                    <a:pt x="1078" y="1430"/>
                    <a:pt x="1078" y="1454"/>
                  </a:cubicBezTo>
                  <a:cubicBezTo>
                    <a:pt x="1078" y="1478"/>
                    <a:pt x="1060" y="1502"/>
                    <a:pt x="1036" y="1502"/>
                  </a:cubicBezTo>
                  <a:close/>
                  <a:moveTo>
                    <a:pt x="1096" y="1382"/>
                  </a:moveTo>
                  <a:lnTo>
                    <a:pt x="1096" y="1382"/>
                  </a:lnTo>
                  <a:cubicBezTo>
                    <a:pt x="851" y="1382"/>
                    <a:pt x="851" y="1382"/>
                    <a:pt x="851" y="1382"/>
                  </a:cubicBezTo>
                  <a:cubicBezTo>
                    <a:pt x="827" y="1382"/>
                    <a:pt x="809" y="1364"/>
                    <a:pt x="809" y="1340"/>
                  </a:cubicBezTo>
                  <a:cubicBezTo>
                    <a:pt x="809" y="1316"/>
                    <a:pt x="827" y="1292"/>
                    <a:pt x="851" y="1292"/>
                  </a:cubicBezTo>
                  <a:cubicBezTo>
                    <a:pt x="1096" y="1292"/>
                    <a:pt x="1096" y="1292"/>
                    <a:pt x="1096" y="1292"/>
                  </a:cubicBezTo>
                  <a:cubicBezTo>
                    <a:pt x="1120" y="1292"/>
                    <a:pt x="1138" y="1316"/>
                    <a:pt x="1138" y="1340"/>
                  </a:cubicBezTo>
                  <a:cubicBezTo>
                    <a:pt x="1138" y="1364"/>
                    <a:pt x="1120" y="1382"/>
                    <a:pt x="1096" y="1382"/>
                  </a:cubicBezTo>
                  <a:close/>
                  <a:moveTo>
                    <a:pt x="1168" y="1131"/>
                  </a:moveTo>
                  <a:lnTo>
                    <a:pt x="1168" y="1131"/>
                  </a:lnTo>
                  <a:cubicBezTo>
                    <a:pt x="1168" y="1202"/>
                    <a:pt x="1168" y="1202"/>
                    <a:pt x="1168" y="1202"/>
                  </a:cubicBezTo>
                  <a:cubicBezTo>
                    <a:pt x="1168" y="1233"/>
                    <a:pt x="1138" y="1262"/>
                    <a:pt x="1108" y="1262"/>
                  </a:cubicBezTo>
                  <a:cubicBezTo>
                    <a:pt x="833" y="1262"/>
                    <a:pt x="833" y="1262"/>
                    <a:pt x="833" y="1262"/>
                  </a:cubicBezTo>
                  <a:cubicBezTo>
                    <a:pt x="803" y="1262"/>
                    <a:pt x="773" y="1233"/>
                    <a:pt x="773" y="1202"/>
                  </a:cubicBezTo>
                  <a:cubicBezTo>
                    <a:pt x="773" y="1131"/>
                    <a:pt x="773" y="1131"/>
                    <a:pt x="773" y="1131"/>
                  </a:cubicBezTo>
                  <a:cubicBezTo>
                    <a:pt x="671" y="1030"/>
                    <a:pt x="605" y="868"/>
                    <a:pt x="605" y="736"/>
                  </a:cubicBezTo>
                  <a:cubicBezTo>
                    <a:pt x="605" y="533"/>
                    <a:pt x="767" y="371"/>
                    <a:pt x="970" y="371"/>
                  </a:cubicBezTo>
                  <a:cubicBezTo>
                    <a:pt x="1174" y="371"/>
                    <a:pt x="1336" y="533"/>
                    <a:pt x="1336" y="736"/>
                  </a:cubicBezTo>
                  <a:cubicBezTo>
                    <a:pt x="1336" y="868"/>
                    <a:pt x="1270" y="1030"/>
                    <a:pt x="1168" y="113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71" name="Freeform 97"/>
            <p:cNvSpPr>
              <a:spLocks noChangeArrowheads="1"/>
            </p:cNvSpPr>
            <p:nvPr/>
          </p:nvSpPr>
          <p:spPr bwMode="auto">
            <a:xfrm>
              <a:off x="7946875" y="8374431"/>
              <a:ext cx="224480" cy="210608"/>
            </a:xfrm>
            <a:custGeom>
              <a:avLst/>
              <a:gdLst>
                <a:gd name="T0" fmla="*/ 299 w 426"/>
                <a:gd name="T1" fmla="*/ 149 h 402"/>
                <a:gd name="T2" fmla="*/ 299 w 426"/>
                <a:gd name="T3" fmla="*/ 149 h 402"/>
                <a:gd name="T4" fmla="*/ 251 w 426"/>
                <a:gd name="T5" fmla="*/ 120 h 402"/>
                <a:gd name="T6" fmla="*/ 221 w 426"/>
                <a:gd name="T7" fmla="*/ 18 h 402"/>
                <a:gd name="T8" fmla="*/ 197 w 426"/>
                <a:gd name="T9" fmla="*/ 18 h 402"/>
                <a:gd name="T10" fmla="*/ 168 w 426"/>
                <a:gd name="T11" fmla="*/ 120 h 402"/>
                <a:gd name="T12" fmla="*/ 126 w 426"/>
                <a:gd name="T13" fmla="*/ 149 h 402"/>
                <a:gd name="T14" fmla="*/ 18 w 426"/>
                <a:gd name="T15" fmla="*/ 149 h 402"/>
                <a:gd name="T16" fmla="*/ 12 w 426"/>
                <a:gd name="T17" fmla="*/ 167 h 402"/>
                <a:gd name="T18" fmla="*/ 96 w 426"/>
                <a:gd name="T19" fmla="*/ 227 h 402"/>
                <a:gd name="T20" fmla="*/ 114 w 426"/>
                <a:gd name="T21" fmla="*/ 281 h 402"/>
                <a:gd name="T22" fmla="*/ 84 w 426"/>
                <a:gd name="T23" fmla="*/ 383 h 402"/>
                <a:gd name="T24" fmla="*/ 102 w 426"/>
                <a:gd name="T25" fmla="*/ 395 h 402"/>
                <a:gd name="T26" fmla="*/ 186 w 426"/>
                <a:gd name="T27" fmla="*/ 329 h 402"/>
                <a:gd name="T28" fmla="*/ 239 w 426"/>
                <a:gd name="T29" fmla="*/ 329 h 402"/>
                <a:gd name="T30" fmla="*/ 323 w 426"/>
                <a:gd name="T31" fmla="*/ 395 h 402"/>
                <a:gd name="T32" fmla="*/ 341 w 426"/>
                <a:gd name="T33" fmla="*/ 383 h 402"/>
                <a:gd name="T34" fmla="*/ 305 w 426"/>
                <a:gd name="T35" fmla="*/ 281 h 402"/>
                <a:gd name="T36" fmla="*/ 323 w 426"/>
                <a:gd name="T37" fmla="*/ 227 h 402"/>
                <a:gd name="T38" fmla="*/ 407 w 426"/>
                <a:gd name="T39" fmla="*/ 167 h 402"/>
                <a:gd name="T40" fmla="*/ 401 w 426"/>
                <a:gd name="T41" fmla="*/ 149 h 402"/>
                <a:gd name="T42" fmla="*/ 299 w 426"/>
                <a:gd name="T43" fmla="*/ 149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6" h="402">
                  <a:moveTo>
                    <a:pt x="299" y="149"/>
                  </a:moveTo>
                  <a:lnTo>
                    <a:pt x="299" y="149"/>
                  </a:lnTo>
                  <a:cubicBezTo>
                    <a:pt x="281" y="149"/>
                    <a:pt x="257" y="138"/>
                    <a:pt x="251" y="120"/>
                  </a:cubicBezTo>
                  <a:cubicBezTo>
                    <a:pt x="221" y="18"/>
                    <a:pt x="221" y="18"/>
                    <a:pt x="221" y="18"/>
                  </a:cubicBezTo>
                  <a:cubicBezTo>
                    <a:pt x="215" y="0"/>
                    <a:pt x="203" y="0"/>
                    <a:pt x="197" y="18"/>
                  </a:cubicBezTo>
                  <a:cubicBezTo>
                    <a:pt x="168" y="120"/>
                    <a:pt x="168" y="120"/>
                    <a:pt x="168" y="120"/>
                  </a:cubicBezTo>
                  <a:cubicBezTo>
                    <a:pt x="162" y="138"/>
                    <a:pt x="144" y="149"/>
                    <a:pt x="126" y="149"/>
                  </a:cubicBezTo>
                  <a:cubicBezTo>
                    <a:pt x="18" y="149"/>
                    <a:pt x="18" y="149"/>
                    <a:pt x="18" y="149"/>
                  </a:cubicBezTo>
                  <a:cubicBezTo>
                    <a:pt x="0" y="149"/>
                    <a:pt x="0" y="156"/>
                    <a:pt x="12" y="167"/>
                  </a:cubicBezTo>
                  <a:cubicBezTo>
                    <a:pt x="96" y="227"/>
                    <a:pt x="96" y="227"/>
                    <a:pt x="96" y="227"/>
                  </a:cubicBezTo>
                  <a:cubicBezTo>
                    <a:pt x="114" y="239"/>
                    <a:pt x="120" y="263"/>
                    <a:pt x="114" y="281"/>
                  </a:cubicBezTo>
                  <a:cubicBezTo>
                    <a:pt x="84" y="383"/>
                    <a:pt x="84" y="383"/>
                    <a:pt x="84" y="383"/>
                  </a:cubicBezTo>
                  <a:cubicBezTo>
                    <a:pt x="78" y="401"/>
                    <a:pt x="84" y="401"/>
                    <a:pt x="102" y="395"/>
                  </a:cubicBezTo>
                  <a:cubicBezTo>
                    <a:pt x="186" y="329"/>
                    <a:pt x="186" y="329"/>
                    <a:pt x="186" y="329"/>
                  </a:cubicBezTo>
                  <a:cubicBezTo>
                    <a:pt x="197" y="323"/>
                    <a:pt x="221" y="323"/>
                    <a:pt x="239" y="329"/>
                  </a:cubicBezTo>
                  <a:cubicBezTo>
                    <a:pt x="323" y="395"/>
                    <a:pt x="323" y="395"/>
                    <a:pt x="323" y="395"/>
                  </a:cubicBezTo>
                  <a:cubicBezTo>
                    <a:pt x="335" y="401"/>
                    <a:pt x="347" y="401"/>
                    <a:pt x="341" y="383"/>
                  </a:cubicBezTo>
                  <a:cubicBezTo>
                    <a:pt x="305" y="281"/>
                    <a:pt x="305" y="281"/>
                    <a:pt x="305" y="281"/>
                  </a:cubicBezTo>
                  <a:cubicBezTo>
                    <a:pt x="299" y="263"/>
                    <a:pt x="311" y="239"/>
                    <a:pt x="323" y="227"/>
                  </a:cubicBezTo>
                  <a:cubicBezTo>
                    <a:pt x="407" y="167"/>
                    <a:pt x="407" y="167"/>
                    <a:pt x="407" y="167"/>
                  </a:cubicBezTo>
                  <a:cubicBezTo>
                    <a:pt x="425" y="156"/>
                    <a:pt x="419" y="149"/>
                    <a:pt x="401" y="149"/>
                  </a:cubicBezTo>
                  <a:lnTo>
                    <a:pt x="299" y="14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986483" y="4463108"/>
            <a:ext cx="666499" cy="525365"/>
            <a:chOff x="14873377" y="4164565"/>
            <a:chExt cx="1332998" cy="1050730"/>
          </a:xfrm>
          <a:solidFill>
            <a:srgbClr val="7030A0"/>
          </a:solidFill>
        </p:grpSpPr>
        <p:sp>
          <p:nvSpPr>
            <p:cNvPr id="172" name="Freeform 98"/>
            <p:cNvSpPr>
              <a:spLocks noChangeArrowheads="1"/>
            </p:cNvSpPr>
            <p:nvPr/>
          </p:nvSpPr>
          <p:spPr bwMode="auto">
            <a:xfrm>
              <a:off x="14873377" y="4902854"/>
              <a:ext cx="310107" cy="312441"/>
            </a:xfrm>
            <a:custGeom>
              <a:avLst/>
              <a:gdLst>
                <a:gd name="T0" fmla="*/ 532 w 593"/>
                <a:gd name="T1" fmla="*/ 593 h 594"/>
                <a:gd name="T2" fmla="*/ 532 w 593"/>
                <a:gd name="T3" fmla="*/ 593 h 594"/>
                <a:gd name="T4" fmla="*/ 65 w 593"/>
                <a:gd name="T5" fmla="*/ 593 h 594"/>
                <a:gd name="T6" fmla="*/ 0 w 593"/>
                <a:gd name="T7" fmla="*/ 527 h 594"/>
                <a:gd name="T8" fmla="*/ 0 w 593"/>
                <a:gd name="T9" fmla="*/ 60 h 594"/>
                <a:gd name="T10" fmla="*/ 65 w 593"/>
                <a:gd name="T11" fmla="*/ 0 h 594"/>
                <a:gd name="T12" fmla="*/ 532 w 593"/>
                <a:gd name="T13" fmla="*/ 0 h 594"/>
                <a:gd name="T14" fmla="*/ 592 w 593"/>
                <a:gd name="T15" fmla="*/ 60 h 594"/>
                <a:gd name="T16" fmla="*/ 592 w 593"/>
                <a:gd name="T17" fmla="*/ 527 h 594"/>
                <a:gd name="T18" fmla="*/ 532 w 593"/>
                <a:gd name="T19" fmla="*/ 593 h 594"/>
                <a:gd name="T20" fmla="*/ 71 w 593"/>
                <a:gd name="T21" fmla="*/ 521 h 594"/>
                <a:gd name="T22" fmla="*/ 71 w 593"/>
                <a:gd name="T23" fmla="*/ 521 h 594"/>
                <a:gd name="T24" fmla="*/ 527 w 593"/>
                <a:gd name="T25" fmla="*/ 521 h 594"/>
                <a:gd name="T26" fmla="*/ 527 w 593"/>
                <a:gd name="T27" fmla="*/ 66 h 594"/>
                <a:gd name="T28" fmla="*/ 71 w 593"/>
                <a:gd name="T29" fmla="*/ 66 h 594"/>
                <a:gd name="T30" fmla="*/ 71 w 593"/>
                <a:gd name="T31" fmla="*/ 521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3" h="594">
                  <a:moveTo>
                    <a:pt x="532" y="593"/>
                  </a:moveTo>
                  <a:lnTo>
                    <a:pt x="532" y="593"/>
                  </a:lnTo>
                  <a:cubicBezTo>
                    <a:pt x="65" y="593"/>
                    <a:pt x="65" y="593"/>
                    <a:pt x="65" y="593"/>
                  </a:cubicBezTo>
                  <a:cubicBezTo>
                    <a:pt x="29" y="593"/>
                    <a:pt x="0" y="563"/>
                    <a:pt x="0" y="52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4"/>
                    <a:pt x="29" y="0"/>
                    <a:pt x="65" y="0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569" y="0"/>
                    <a:pt x="592" y="24"/>
                    <a:pt x="592" y="60"/>
                  </a:cubicBezTo>
                  <a:cubicBezTo>
                    <a:pt x="592" y="527"/>
                    <a:pt x="592" y="527"/>
                    <a:pt x="592" y="527"/>
                  </a:cubicBezTo>
                  <a:cubicBezTo>
                    <a:pt x="592" y="563"/>
                    <a:pt x="569" y="593"/>
                    <a:pt x="532" y="593"/>
                  </a:cubicBezTo>
                  <a:close/>
                  <a:moveTo>
                    <a:pt x="71" y="521"/>
                  </a:moveTo>
                  <a:lnTo>
                    <a:pt x="71" y="521"/>
                  </a:lnTo>
                  <a:cubicBezTo>
                    <a:pt x="527" y="521"/>
                    <a:pt x="527" y="521"/>
                    <a:pt x="527" y="521"/>
                  </a:cubicBezTo>
                  <a:cubicBezTo>
                    <a:pt x="527" y="66"/>
                    <a:pt x="527" y="66"/>
                    <a:pt x="527" y="66"/>
                  </a:cubicBezTo>
                  <a:cubicBezTo>
                    <a:pt x="71" y="66"/>
                    <a:pt x="71" y="66"/>
                    <a:pt x="71" y="66"/>
                  </a:cubicBezTo>
                  <a:lnTo>
                    <a:pt x="71" y="52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73" name="Freeform 99"/>
            <p:cNvSpPr>
              <a:spLocks noChangeArrowheads="1"/>
            </p:cNvSpPr>
            <p:nvPr/>
          </p:nvSpPr>
          <p:spPr bwMode="auto">
            <a:xfrm>
              <a:off x="15213569" y="4902854"/>
              <a:ext cx="314736" cy="312441"/>
            </a:xfrm>
            <a:custGeom>
              <a:avLst/>
              <a:gdLst>
                <a:gd name="T0" fmla="*/ 533 w 600"/>
                <a:gd name="T1" fmla="*/ 593 h 594"/>
                <a:gd name="T2" fmla="*/ 533 w 600"/>
                <a:gd name="T3" fmla="*/ 593 h 594"/>
                <a:gd name="T4" fmla="*/ 66 w 600"/>
                <a:gd name="T5" fmla="*/ 593 h 594"/>
                <a:gd name="T6" fmla="*/ 0 w 600"/>
                <a:gd name="T7" fmla="*/ 527 h 594"/>
                <a:gd name="T8" fmla="*/ 0 w 600"/>
                <a:gd name="T9" fmla="*/ 60 h 594"/>
                <a:gd name="T10" fmla="*/ 66 w 600"/>
                <a:gd name="T11" fmla="*/ 0 h 594"/>
                <a:gd name="T12" fmla="*/ 533 w 600"/>
                <a:gd name="T13" fmla="*/ 0 h 594"/>
                <a:gd name="T14" fmla="*/ 599 w 600"/>
                <a:gd name="T15" fmla="*/ 60 h 594"/>
                <a:gd name="T16" fmla="*/ 599 w 600"/>
                <a:gd name="T17" fmla="*/ 527 h 594"/>
                <a:gd name="T18" fmla="*/ 533 w 600"/>
                <a:gd name="T19" fmla="*/ 593 h 594"/>
                <a:gd name="T20" fmla="*/ 72 w 600"/>
                <a:gd name="T21" fmla="*/ 521 h 594"/>
                <a:gd name="T22" fmla="*/ 72 w 600"/>
                <a:gd name="T23" fmla="*/ 521 h 594"/>
                <a:gd name="T24" fmla="*/ 527 w 600"/>
                <a:gd name="T25" fmla="*/ 521 h 594"/>
                <a:gd name="T26" fmla="*/ 527 w 600"/>
                <a:gd name="T27" fmla="*/ 66 h 594"/>
                <a:gd name="T28" fmla="*/ 72 w 600"/>
                <a:gd name="T29" fmla="*/ 66 h 594"/>
                <a:gd name="T30" fmla="*/ 72 w 600"/>
                <a:gd name="T31" fmla="*/ 521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0" h="594">
                  <a:moveTo>
                    <a:pt x="533" y="593"/>
                  </a:moveTo>
                  <a:lnTo>
                    <a:pt x="533" y="593"/>
                  </a:lnTo>
                  <a:cubicBezTo>
                    <a:pt x="66" y="593"/>
                    <a:pt x="66" y="593"/>
                    <a:pt x="66" y="593"/>
                  </a:cubicBezTo>
                  <a:cubicBezTo>
                    <a:pt x="30" y="593"/>
                    <a:pt x="0" y="563"/>
                    <a:pt x="0" y="52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4"/>
                    <a:pt x="30" y="0"/>
                    <a:pt x="66" y="0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569" y="0"/>
                    <a:pt x="599" y="24"/>
                    <a:pt x="599" y="60"/>
                  </a:cubicBezTo>
                  <a:cubicBezTo>
                    <a:pt x="599" y="527"/>
                    <a:pt x="599" y="527"/>
                    <a:pt x="599" y="527"/>
                  </a:cubicBezTo>
                  <a:cubicBezTo>
                    <a:pt x="599" y="563"/>
                    <a:pt x="569" y="593"/>
                    <a:pt x="533" y="593"/>
                  </a:cubicBezTo>
                  <a:close/>
                  <a:moveTo>
                    <a:pt x="72" y="521"/>
                  </a:moveTo>
                  <a:lnTo>
                    <a:pt x="72" y="521"/>
                  </a:lnTo>
                  <a:cubicBezTo>
                    <a:pt x="527" y="521"/>
                    <a:pt x="527" y="521"/>
                    <a:pt x="527" y="521"/>
                  </a:cubicBezTo>
                  <a:cubicBezTo>
                    <a:pt x="527" y="66"/>
                    <a:pt x="527" y="66"/>
                    <a:pt x="527" y="66"/>
                  </a:cubicBezTo>
                  <a:cubicBezTo>
                    <a:pt x="72" y="66"/>
                    <a:pt x="72" y="66"/>
                    <a:pt x="72" y="66"/>
                  </a:cubicBezTo>
                  <a:lnTo>
                    <a:pt x="72" y="52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74" name="Freeform 100"/>
            <p:cNvSpPr>
              <a:spLocks noChangeArrowheads="1"/>
            </p:cNvSpPr>
            <p:nvPr/>
          </p:nvSpPr>
          <p:spPr bwMode="auto">
            <a:xfrm>
              <a:off x="15551447" y="4902854"/>
              <a:ext cx="314736" cy="312441"/>
            </a:xfrm>
            <a:custGeom>
              <a:avLst/>
              <a:gdLst>
                <a:gd name="T0" fmla="*/ 533 w 600"/>
                <a:gd name="T1" fmla="*/ 593 h 594"/>
                <a:gd name="T2" fmla="*/ 533 w 600"/>
                <a:gd name="T3" fmla="*/ 593 h 594"/>
                <a:gd name="T4" fmla="*/ 66 w 600"/>
                <a:gd name="T5" fmla="*/ 593 h 594"/>
                <a:gd name="T6" fmla="*/ 0 w 600"/>
                <a:gd name="T7" fmla="*/ 527 h 594"/>
                <a:gd name="T8" fmla="*/ 0 w 600"/>
                <a:gd name="T9" fmla="*/ 60 h 594"/>
                <a:gd name="T10" fmla="*/ 66 w 600"/>
                <a:gd name="T11" fmla="*/ 0 h 594"/>
                <a:gd name="T12" fmla="*/ 533 w 600"/>
                <a:gd name="T13" fmla="*/ 0 h 594"/>
                <a:gd name="T14" fmla="*/ 599 w 600"/>
                <a:gd name="T15" fmla="*/ 60 h 594"/>
                <a:gd name="T16" fmla="*/ 599 w 600"/>
                <a:gd name="T17" fmla="*/ 527 h 594"/>
                <a:gd name="T18" fmla="*/ 533 w 600"/>
                <a:gd name="T19" fmla="*/ 593 h 594"/>
                <a:gd name="T20" fmla="*/ 72 w 600"/>
                <a:gd name="T21" fmla="*/ 521 h 594"/>
                <a:gd name="T22" fmla="*/ 72 w 600"/>
                <a:gd name="T23" fmla="*/ 521 h 594"/>
                <a:gd name="T24" fmla="*/ 527 w 600"/>
                <a:gd name="T25" fmla="*/ 521 h 594"/>
                <a:gd name="T26" fmla="*/ 527 w 600"/>
                <a:gd name="T27" fmla="*/ 66 h 594"/>
                <a:gd name="T28" fmla="*/ 72 w 600"/>
                <a:gd name="T29" fmla="*/ 66 h 594"/>
                <a:gd name="T30" fmla="*/ 72 w 600"/>
                <a:gd name="T31" fmla="*/ 521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0" h="594">
                  <a:moveTo>
                    <a:pt x="533" y="593"/>
                  </a:moveTo>
                  <a:lnTo>
                    <a:pt x="533" y="593"/>
                  </a:lnTo>
                  <a:cubicBezTo>
                    <a:pt x="66" y="593"/>
                    <a:pt x="66" y="593"/>
                    <a:pt x="66" y="593"/>
                  </a:cubicBezTo>
                  <a:cubicBezTo>
                    <a:pt x="30" y="593"/>
                    <a:pt x="0" y="563"/>
                    <a:pt x="0" y="52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4"/>
                    <a:pt x="30" y="0"/>
                    <a:pt x="66" y="0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569" y="0"/>
                    <a:pt x="599" y="24"/>
                    <a:pt x="599" y="60"/>
                  </a:cubicBezTo>
                  <a:cubicBezTo>
                    <a:pt x="599" y="527"/>
                    <a:pt x="599" y="527"/>
                    <a:pt x="599" y="527"/>
                  </a:cubicBezTo>
                  <a:cubicBezTo>
                    <a:pt x="599" y="563"/>
                    <a:pt x="569" y="593"/>
                    <a:pt x="533" y="593"/>
                  </a:cubicBezTo>
                  <a:close/>
                  <a:moveTo>
                    <a:pt x="72" y="521"/>
                  </a:moveTo>
                  <a:lnTo>
                    <a:pt x="72" y="521"/>
                  </a:lnTo>
                  <a:cubicBezTo>
                    <a:pt x="527" y="521"/>
                    <a:pt x="527" y="521"/>
                    <a:pt x="527" y="521"/>
                  </a:cubicBezTo>
                  <a:cubicBezTo>
                    <a:pt x="527" y="66"/>
                    <a:pt x="527" y="66"/>
                    <a:pt x="527" y="66"/>
                  </a:cubicBezTo>
                  <a:cubicBezTo>
                    <a:pt x="72" y="66"/>
                    <a:pt x="72" y="66"/>
                    <a:pt x="72" y="66"/>
                  </a:cubicBezTo>
                  <a:lnTo>
                    <a:pt x="72" y="52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75" name="Freeform 101"/>
            <p:cNvSpPr>
              <a:spLocks noChangeArrowheads="1"/>
            </p:cNvSpPr>
            <p:nvPr/>
          </p:nvSpPr>
          <p:spPr bwMode="auto">
            <a:xfrm>
              <a:off x="15891639" y="4902854"/>
              <a:ext cx="314736" cy="312441"/>
            </a:xfrm>
            <a:custGeom>
              <a:avLst/>
              <a:gdLst>
                <a:gd name="T0" fmla="*/ 533 w 600"/>
                <a:gd name="T1" fmla="*/ 593 h 594"/>
                <a:gd name="T2" fmla="*/ 533 w 600"/>
                <a:gd name="T3" fmla="*/ 593 h 594"/>
                <a:gd name="T4" fmla="*/ 66 w 600"/>
                <a:gd name="T5" fmla="*/ 593 h 594"/>
                <a:gd name="T6" fmla="*/ 0 w 600"/>
                <a:gd name="T7" fmla="*/ 527 h 594"/>
                <a:gd name="T8" fmla="*/ 0 w 600"/>
                <a:gd name="T9" fmla="*/ 60 h 594"/>
                <a:gd name="T10" fmla="*/ 66 w 600"/>
                <a:gd name="T11" fmla="*/ 0 h 594"/>
                <a:gd name="T12" fmla="*/ 533 w 600"/>
                <a:gd name="T13" fmla="*/ 0 h 594"/>
                <a:gd name="T14" fmla="*/ 599 w 600"/>
                <a:gd name="T15" fmla="*/ 60 h 594"/>
                <a:gd name="T16" fmla="*/ 599 w 600"/>
                <a:gd name="T17" fmla="*/ 527 h 594"/>
                <a:gd name="T18" fmla="*/ 533 w 600"/>
                <a:gd name="T19" fmla="*/ 593 h 594"/>
                <a:gd name="T20" fmla="*/ 72 w 600"/>
                <a:gd name="T21" fmla="*/ 521 h 594"/>
                <a:gd name="T22" fmla="*/ 72 w 600"/>
                <a:gd name="T23" fmla="*/ 521 h 594"/>
                <a:gd name="T24" fmla="*/ 527 w 600"/>
                <a:gd name="T25" fmla="*/ 521 h 594"/>
                <a:gd name="T26" fmla="*/ 527 w 600"/>
                <a:gd name="T27" fmla="*/ 66 h 594"/>
                <a:gd name="T28" fmla="*/ 72 w 600"/>
                <a:gd name="T29" fmla="*/ 66 h 594"/>
                <a:gd name="T30" fmla="*/ 72 w 600"/>
                <a:gd name="T31" fmla="*/ 521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0" h="594">
                  <a:moveTo>
                    <a:pt x="533" y="593"/>
                  </a:moveTo>
                  <a:lnTo>
                    <a:pt x="533" y="593"/>
                  </a:lnTo>
                  <a:cubicBezTo>
                    <a:pt x="66" y="593"/>
                    <a:pt x="66" y="593"/>
                    <a:pt x="66" y="593"/>
                  </a:cubicBezTo>
                  <a:cubicBezTo>
                    <a:pt x="30" y="593"/>
                    <a:pt x="0" y="563"/>
                    <a:pt x="0" y="52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4"/>
                    <a:pt x="30" y="0"/>
                    <a:pt x="66" y="0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569" y="0"/>
                    <a:pt x="599" y="24"/>
                    <a:pt x="599" y="60"/>
                  </a:cubicBezTo>
                  <a:cubicBezTo>
                    <a:pt x="599" y="527"/>
                    <a:pt x="599" y="527"/>
                    <a:pt x="599" y="527"/>
                  </a:cubicBezTo>
                  <a:cubicBezTo>
                    <a:pt x="599" y="563"/>
                    <a:pt x="569" y="593"/>
                    <a:pt x="533" y="593"/>
                  </a:cubicBezTo>
                  <a:close/>
                  <a:moveTo>
                    <a:pt x="72" y="521"/>
                  </a:moveTo>
                  <a:lnTo>
                    <a:pt x="72" y="521"/>
                  </a:lnTo>
                  <a:cubicBezTo>
                    <a:pt x="527" y="521"/>
                    <a:pt x="527" y="521"/>
                    <a:pt x="527" y="521"/>
                  </a:cubicBezTo>
                  <a:cubicBezTo>
                    <a:pt x="527" y="66"/>
                    <a:pt x="527" y="66"/>
                    <a:pt x="527" y="66"/>
                  </a:cubicBezTo>
                  <a:cubicBezTo>
                    <a:pt x="72" y="66"/>
                    <a:pt x="72" y="66"/>
                    <a:pt x="72" y="66"/>
                  </a:cubicBezTo>
                  <a:lnTo>
                    <a:pt x="72" y="52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76" name="Freeform 102"/>
            <p:cNvSpPr>
              <a:spLocks noChangeArrowheads="1"/>
            </p:cNvSpPr>
            <p:nvPr/>
          </p:nvSpPr>
          <p:spPr bwMode="auto">
            <a:xfrm>
              <a:off x="15012230" y="4805652"/>
              <a:ext cx="1055291" cy="113404"/>
            </a:xfrm>
            <a:custGeom>
              <a:avLst/>
              <a:gdLst>
                <a:gd name="T0" fmla="*/ 2012 w 2013"/>
                <a:gd name="T1" fmla="*/ 216 h 217"/>
                <a:gd name="T2" fmla="*/ 2012 w 2013"/>
                <a:gd name="T3" fmla="*/ 216 h 217"/>
                <a:gd name="T4" fmla="*/ 1940 w 2013"/>
                <a:gd name="T5" fmla="*/ 216 h 217"/>
                <a:gd name="T6" fmla="*/ 1940 w 2013"/>
                <a:gd name="T7" fmla="*/ 72 h 217"/>
                <a:gd name="T8" fmla="*/ 72 w 2013"/>
                <a:gd name="T9" fmla="*/ 72 h 217"/>
                <a:gd name="T10" fmla="*/ 72 w 2013"/>
                <a:gd name="T11" fmla="*/ 216 h 217"/>
                <a:gd name="T12" fmla="*/ 0 w 2013"/>
                <a:gd name="T13" fmla="*/ 216 h 217"/>
                <a:gd name="T14" fmla="*/ 0 w 2013"/>
                <a:gd name="T15" fmla="*/ 36 h 217"/>
                <a:gd name="T16" fmla="*/ 36 w 2013"/>
                <a:gd name="T17" fmla="*/ 0 h 217"/>
                <a:gd name="T18" fmla="*/ 1976 w 2013"/>
                <a:gd name="T19" fmla="*/ 0 h 217"/>
                <a:gd name="T20" fmla="*/ 2012 w 2013"/>
                <a:gd name="T21" fmla="*/ 36 h 217"/>
                <a:gd name="T22" fmla="*/ 2012 w 2013"/>
                <a:gd name="T23" fmla="*/ 21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13" h="217">
                  <a:moveTo>
                    <a:pt x="2012" y="216"/>
                  </a:moveTo>
                  <a:lnTo>
                    <a:pt x="2012" y="216"/>
                  </a:lnTo>
                  <a:cubicBezTo>
                    <a:pt x="1940" y="216"/>
                    <a:pt x="1940" y="216"/>
                    <a:pt x="1940" y="216"/>
                  </a:cubicBezTo>
                  <a:cubicBezTo>
                    <a:pt x="1940" y="72"/>
                    <a:pt x="1940" y="72"/>
                    <a:pt x="1940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216"/>
                    <a:pt x="72" y="216"/>
                    <a:pt x="72" y="21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8"/>
                    <a:pt x="18" y="0"/>
                    <a:pt x="36" y="0"/>
                  </a:cubicBezTo>
                  <a:cubicBezTo>
                    <a:pt x="1976" y="0"/>
                    <a:pt x="1976" y="0"/>
                    <a:pt x="1976" y="0"/>
                  </a:cubicBezTo>
                  <a:cubicBezTo>
                    <a:pt x="1994" y="0"/>
                    <a:pt x="2012" y="18"/>
                    <a:pt x="2012" y="36"/>
                  </a:cubicBezTo>
                  <a:lnTo>
                    <a:pt x="2012" y="2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77" name="Freeform 103"/>
            <p:cNvSpPr>
              <a:spLocks noChangeArrowheads="1"/>
            </p:cNvSpPr>
            <p:nvPr/>
          </p:nvSpPr>
          <p:spPr bwMode="auto">
            <a:xfrm>
              <a:off x="15352423" y="4824167"/>
              <a:ext cx="39341" cy="94889"/>
            </a:xfrm>
            <a:custGeom>
              <a:avLst/>
              <a:gdLst>
                <a:gd name="T0" fmla="*/ 72 w 73"/>
                <a:gd name="T1" fmla="*/ 180 h 181"/>
                <a:gd name="T2" fmla="*/ 0 w 73"/>
                <a:gd name="T3" fmla="*/ 180 h 181"/>
                <a:gd name="T4" fmla="*/ 0 w 73"/>
                <a:gd name="T5" fmla="*/ 0 h 181"/>
                <a:gd name="T6" fmla="*/ 72 w 73"/>
                <a:gd name="T7" fmla="*/ 0 h 181"/>
                <a:gd name="T8" fmla="*/ 72 w 73"/>
                <a:gd name="T9" fmla="*/ 18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81">
                  <a:moveTo>
                    <a:pt x="72" y="180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18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78" name="Freeform 104"/>
            <p:cNvSpPr>
              <a:spLocks noChangeArrowheads="1"/>
            </p:cNvSpPr>
            <p:nvPr/>
          </p:nvSpPr>
          <p:spPr bwMode="auto">
            <a:xfrm>
              <a:off x="15690302" y="4824167"/>
              <a:ext cx="39341" cy="94889"/>
            </a:xfrm>
            <a:custGeom>
              <a:avLst/>
              <a:gdLst>
                <a:gd name="T0" fmla="*/ 72 w 73"/>
                <a:gd name="T1" fmla="*/ 180 h 181"/>
                <a:gd name="T2" fmla="*/ 0 w 73"/>
                <a:gd name="T3" fmla="*/ 180 h 181"/>
                <a:gd name="T4" fmla="*/ 0 w 73"/>
                <a:gd name="T5" fmla="*/ 0 h 181"/>
                <a:gd name="T6" fmla="*/ 72 w 73"/>
                <a:gd name="T7" fmla="*/ 0 h 181"/>
                <a:gd name="T8" fmla="*/ 72 w 73"/>
                <a:gd name="T9" fmla="*/ 18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81">
                  <a:moveTo>
                    <a:pt x="72" y="180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18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79" name="Freeform 105"/>
            <p:cNvSpPr>
              <a:spLocks noChangeArrowheads="1"/>
            </p:cNvSpPr>
            <p:nvPr/>
          </p:nvSpPr>
          <p:spPr bwMode="auto">
            <a:xfrm>
              <a:off x="15521361" y="4530238"/>
              <a:ext cx="39342" cy="296241"/>
            </a:xfrm>
            <a:custGeom>
              <a:avLst/>
              <a:gdLst>
                <a:gd name="T0" fmla="*/ 72 w 73"/>
                <a:gd name="T1" fmla="*/ 563 h 564"/>
                <a:gd name="T2" fmla="*/ 0 w 73"/>
                <a:gd name="T3" fmla="*/ 563 h 564"/>
                <a:gd name="T4" fmla="*/ 0 w 73"/>
                <a:gd name="T5" fmla="*/ 0 h 564"/>
                <a:gd name="T6" fmla="*/ 72 w 73"/>
                <a:gd name="T7" fmla="*/ 0 h 564"/>
                <a:gd name="T8" fmla="*/ 72 w 73"/>
                <a:gd name="T9" fmla="*/ 563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564">
                  <a:moveTo>
                    <a:pt x="72" y="563"/>
                  </a:moveTo>
                  <a:lnTo>
                    <a:pt x="0" y="563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56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80" name="Freeform 106"/>
            <p:cNvSpPr>
              <a:spLocks noChangeArrowheads="1"/>
            </p:cNvSpPr>
            <p:nvPr/>
          </p:nvSpPr>
          <p:spPr bwMode="auto">
            <a:xfrm>
              <a:off x="15137198" y="4164565"/>
              <a:ext cx="805353" cy="418904"/>
            </a:xfrm>
            <a:custGeom>
              <a:avLst/>
              <a:gdLst>
                <a:gd name="T0" fmla="*/ 1287 w 1534"/>
                <a:gd name="T1" fmla="*/ 305 h 797"/>
                <a:gd name="T2" fmla="*/ 1287 w 1534"/>
                <a:gd name="T3" fmla="*/ 305 h 797"/>
                <a:gd name="T4" fmla="*/ 1131 w 1534"/>
                <a:gd name="T5" fmla="*/ 359 h 797"/>
                <a:gd name="T6" fmla="*/ 760 w 1534"/>
                <a:gd name="T7" fmla="*/ 0 h 797"/>
                <a:gd name="T8" fmla="*/ 383 w 1534"/>
                <a:gd name="T9" fmla="*/ 347 h 797"/>
                <a:gd name="T10" fmla="*/ 245 w 1534"/>
                <a:gd name="T11" fmla="*/ 305 h 797"/>
                <a:gd name="T12" fmla="*/ 0 w 1534"/>
                <a:gd name="T13" fmla="*/ 551 h 797"/>
                <a:gd name="T14" fmla="*/ 245 w 1534"/>
                <a:gd name="T15" fmla="*/ 796 h 797"/>
                <a:gd name="T16" fmla="*/ 1287 w 1534"/>
                <a:gd name="T17" fmla="*/ 796 h 797"/>
                <a:gd name="T18" fmla="*/ 1533 w 1534"/>
                <a:gd name="T19" fmla="*/ 551 h 797"/>
                <a:gd name="T20" fmla="*/ 1287 w 1534"/>
                <a:gd name="T21" fmla="*/ 305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4" h="797">
                  <a:moveTo>
                    <a:pt x="1287" y="305"/>
                  </a:moveTo>
                  <a:lnTo>
                    <a:pt x="1287" y="305"/>
                  </a:lnTo>
                  <a:cubicBezTo>
                    <a:pt x="1227" y="305"/>
                    <a:pt x="1173" y="323"/>
                    <a:pt x="1131" y="359"/>
                  </a:cubicBezTo>
                  <a:cubicBezTo>
                    <a:pt x="1126" y="161"/>
                    <a:pt x="958" y="0"/>
                    <a:pt x="760" y="0"/>
                  </a:cubicBezTo>
                  <a:cubicBezTo>
                    <a:pt x="562" y="0"/>
                    <a:pt x="401" y="155"/>
                    <a:pt x="383" y="347"/>
                  </a:cubicBezTo>
                  <a:cubicBezTo>
                    <a:pt x="347" y="317"/>
                    <a:pt x="299" y="305"/>
                    <a:pt x="245" y="305"/>
                  </a:cubicBezTo>
                  <a:cubicBezTo>
                    <a:pt x="113" y="305"/>
                    <a:pt x="0" y="413"/>
                    <a:pt x="0" y="551"/>
                  </a:cubicBezTo>
                  <a:cubicBezTo>
                    <a:pt x="0" y="688"/>
                    <a:pt x="113" y="796"/>
                    <a:pt x="245" y="796"/>
                  </a:cubicBezTo>
                  <a:cubicBezTo>
                    <a:pt x="1287" y="796"/>
                    <a:pt x="1287" y="796"/>
                    <a:pt x="1287" y="796"/>
                  </a:cubicBezTo>
                  <a:cubicBezTo>
                    <a:pt x="1419" y="796"/>
                    <a:pt x="1533" y="688"/>
                    <a:pt x="1533" y="551"/>
                  </a:cubicBezTo>
                  <a:cubicBezTo>
                    <a:pt x="1533" y="413"/>
                    <a:pt x="1419" y="305"/>
                    <a:pt x="1287" y="3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868723" y="3937262"/>
            <a:ext cx="645672" cy="553139"/>
            <a:chOff x="15734271" y="7874524"/>
            <a:chExt cx="1291343" cy="1106278"/>
          </a:xfrm>
          <a:solidFill>
            <a:schemeClr val="accent4"/>
          </a:solidFill>
        </p:grpSpPr>
        <p:sp>
          <p:nvSpPr>
            <p:cNvPr id="181" name="Freeform 107"/>
            <p:cNvSpPr>
              <a:spLocks noChangeArrowheads="1"/>
            </p:cNvSpPr>
            <p:nvPr/>
          </p:nvSpPr>
          <p:spPr bwMode="auto">
            <a:xfrm>
              <a:off x="16285060" y="8837308"/>
              <a:ext cx="199024" cy="53230"/>
            </a:xfrm>
            <a:custGeom>
              <a:avLst/>
              <a:gdLst>
                <a:gd name="T0" fmla="*/ 329 w 378"/>
                <a:gd name="T1" fmla="*/ 102 h 103"/>
                <a:gd name="T2" fmla="*/ 329 w 378"/>
                <a:gd name="T3" fmla="*/ 102 h 103"/>
                <a:gd name="T4" fmla="*/ 53 w 378"/>
                <a:gd name="T5" fmla="*/ 102 h 103"/>
                <a:gd name="T6" fmla="*/ 0 w 378"/>
                <a:gd name="T7" fmla="*/ 54 h 103"/>
                <a:gd name="T8" fmla="*/ 53 w 378"/>
                <a:gd name="T9" fmla="*/ 0 h 103"/>
                <a:gd name="T10" fmla="*/ 329 w 378"/>
                <a:gd name="T11" fmla="*/ 0 h 103"/>
                <a:gd name="T12" fmla="*/ 377 w 378"/>
                <a:gd name="T13" fmla="*/ 54 h 103"/>
                <a:gd name="T14" fmla="*/ 329 w 378"/>
                <a:gd name="T15" fmla="*/ 10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8" h="103">
                  <a:moveTo>
                    <a:pt x="329" y="102"/>
                  </a:moveTo>
                  <a:lnTo>
                    <a:pt x="329" y="102"/>
                  </a:lnTo>
                  <a:cubicBezTo>
                    <a:pt x="53" y="102"/>
                    <a:pt x="53" y="102"/>
                    <a:pt x="53" y="102"/>
                  </a:cubicBezTo>
                  <a:cubicBezTo>
                    <a:pt x="23" y="102"/>
                    <a:pt x="0" y="78"/>
                    <a:pt x="0" y="54"/>
                  </a:cubicBezTo>
                  <a:cubicBezTo>
                    <a:pt x="0" y="24"/>
                    <a:pt x="23" y="0"/>
                    <a:pt x="53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53" y="0"/>
                    <a:pt x="377" y="24"/>
                    <a:pt x="377" y="54"/>
                  </a:cubicBezTo>
                  <a:cubicBezTo>
                    <a:pt x="377" y="78"/>
                    <a:pt x="353" y="102"/>
                    <a:pt x="329" y="10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82" name="Freeform 108"/>
            <p:cNvSpPr>
              <a:spLocks noChangeArrowheads="1"/>
            </p:cNvSpPr>
            <p:nvPr/>
          </p:nvSpPr>
          <p:spPr bwMode="auto">
            <a:xfrm>
              <a:off x="16319773" y="8906740"/>
              <a:ext cx="129597" cy="53230"/>
            </a:xfrm>
            <a:custGeom>
              <a:avLst/>
              <a:gdLst>
                <a:gd name="T0" fmla="*/ 192 w 247"/>
                <a:gd name="T1" fmla="*/ 102 h 103"/>
                <a:gd name="T2" fmla="*/ 192 w 247"/>
                <a:gd name="T3" fmla="*/ 102 h 103"/>
                <a:gd name="T4" fmla="*/ 54 w 247"/>
                <a:gd name="T5" fmla="*/ 102 h 103"/>
                <a:gd name="T6" fmla="*/ 0 w 247"/>
                <a:gd name="T7" fmla="*/ 48 h 103"/>
                <a:gd name="T8" fmla="*/ 54 w 247"/>
                <a:gd name="T9" fmla="*/ 0 h 103"/>
                <a:gd name="T10" fmla="*/ 192 w 247"/>
                <a:gd name="T11" fmla="*/ 0 h 103"/>
                <a:gd name="T12" fmla="*/ 246 w 247"/>
                <a:gd name="T13" fmla="*/ 48 h 103"/>
                <a:gd name="T14" fmla="*/ 192 w 247"/>
                <a:gd name="T15" fmla="*/ 10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7" h="103">
                  <a:moveTo>
                    <a:pt x="192" y="102"/>
                  </a:moveTo>
                  <a:lnTo>
                    <a:pt x="192" y="102"/>
                  </a:lnTo>
                  <a:cubicBezTo>
                    <a:pt x="54" y="102"/>
                    <a:pt x="54" y="102"/>
                    <a:pt x="54" y="102"/>
                  </a:cubicBezTo>
                  <a:cubicBezTo>
                    <a:pt x="24" y="102"/>
                    <a:pt x="0" y="78"/>
                    <a:pt x="0" y="48"/>
                  </a:cubicBezTo>
                  <a:cubicBezTo>
                    <a:pt x="0" y="24"/>
                    <a:pt x="24" y="0"/>
                    <a:pt x="54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222" y="0"/>
                    <a:pt x="246" y="24"/>
                    <a:pt x="246" y="48"/>
                  </a:cubicBezTo>
                  <a:cubicBezTo>
                    <a:pt x="246" y="78"/>
                    <a:pt x="222" y="102"/>
                    <a:pt x="192" y="10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83" name="Freeform 109"/>
            <p:cNvSpPr>
              <a:spLocks noChangeArrowheads="1"/>
            </p:cNvSpPr>
            <p:nvPr/>
          </p:nvSpPr>
          <p:spPr bwMode="auto">
            <a:xfrm>
              <a:off x="16164719" y="8291114"/>
              <a:ext cx="437390" cy="527680"/>
            </a:xfrm>
            <a:custGeom>
              <a:avLst/>
              <a:gdLst>
                <a:gd name="T0" fmla="*/ 413 w 833"/>
                <a:gd name="T1" fmla="*/ 0 h 1006"/>
                <a:gd name="T2" fmla="*/ 413 w 833"/>
                <a:gd name="T3" fmla="*/ 0 h 1006"/>
                <a:gd name="T4" fmla="*/ 0 w 833"/>
                <a:gd name="T5" fmla="*/ 413 h 1006"/>
                <a:gd name="T6" fmla="*/ 198 w 833"/>
                <a:gd name="T7" fmla="*/ 855 h 1006"/>
                <a:gd name="T8" fmla="*/ 198 w 833"/>
                <a:gd name="T9" fmla="*/ 939 h 1006"/>
                <a:gd name="T10" fmla="*/ 264 w 833"/>
                <a:gd name="T11" fmla="*/ 1005 h 1006"/>
                <a:gd name="T12" fmla="*/ 569 w 833"/>
                <a:gd name="T13" fmla="*/ 1005 h 1006"/>
                <a:gd name="T14" fmla="*/ 635 w 833"/>
                <a:gd name="T15" fmla="*/ 939 h 1006"/>
                <a:gd name="T16" fmla="*/ 635 w 833"/>
                <a:gd name="T17" fmla="*/ 855 h 1006"/>
                <a:gd name="T18" fmla="*/ 832 w 833"/>
                <a:gd name="T19" fmla="*/ 413 h 1006"/>
                <a:gd name="T20" fmla="*/ 413 w 833"/>
                <a:gd name="T21" fmla="*/ 0 h 1006"/>
                <a:gd name="T22" fmla="*/ 671 w 833"/>
                <a:gd name="T23" fmla="*/ 443 h 1006"/>
                <a:gd name="T24" fmla="*/ 671 w 833"/>
                <a:gd name="T25" fmla="*/ 443 h 1006"/>
                <a:gd name="T26" fmla="*/ 605 w 833"/>
                <a:gd name="T27" fmla="*/ 533 h 1006"/>
                <a:gd name="T28" fmla="*/ 575 w 833"/>
                <a:gd name="T29" fmla="*/ 641 h 1006"/>
                <a:gd name="T30" fmla="*/ 461 w 833"/>
                <a:gd name="T31" fmla="*/ 647 h 1006"/>
                <a:gd name="T32" fmla="*/ 383 w 833"/>
                <a:gd name="T33" fmla="*/ 688 h 1006"/>
                <a:gd name="T34" fmla="*/ 359 w 833"/>
                <a:gd name="T35" fmla="*/ 688 h 1006"/>
                <a:gd name="T36" fmla="*/ 288 w 833"/>
                <a:gd name="T37" fmla="*/ 605 h 1006"/>
                <a:gd name="T38" fmla="*/ 192 w 833"/>
                <a:gd name="T39" fmla="*/ 551 h 1006"/>
                <a:gd name="T40" fmla="*/ 192 w 833"/>
                <a:gd name="T41" fmla="*/ 551 h 1006"/>
                <a:gd name="T42" fmla="*/ 210 w 833"/>
                <a:gd name="T43" fmla="*/ 443 h 1006"/>
                <a:gd name="T44" fmla="*/ 186 w 833"/>
                <a:gd name="T45" fmla="*/ 336 h 1006"/>
                <a:gd name="T46" fmla="*/ 288 w 833"/>
                <a:gd name="T47" fmla="*/ 281 h 1006"/>
                <a:gd name="T48" fmla="*/ 359 w 833"/>
                <a:gd name="T49" fmla="*/ 198 h 1006"/>
                <a:gd name="T50" fmla="*/ 461 w 833"/>
                <a:gd name="T51" fmla="*/ 239 h 1006"/>
                <a:gd name="T52" fmla="*/ 569 w 833"/>
                <a:gd name="T53" fmla="*/ 246 h 1006"/>
                <a:gd name="T54" fmla="*/ 599 w 833"/>
                <a:gd name="T55" fmla="*/ 353 h 1006"/>
                <a:gd name="T56" fmla="*/ 671 w 833"/>
                <a:gd name="T57" fmla="*/ 437 h 1006"/>
                <a:gd name="T58" fmla="*/ 671 w 833"/>
                <a:gd name="T59" fmla="*/ 443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33" h="1006">
                  <a:moveTo>
                    <a:pt x="413" y="0"/>
                  </a:moveTo>
                  <a:lnTo>
                    <a:pt x="413" y="0"/>
                  </a:lnTo>
                  <a:cubicBezTo>
                    <a:pt x="186" y="0"/>
                    <a:pt x="0" y="186"/>
                    <a:pt x="0" y="413"/>
                  </a:cubicBezTo>
                  <a:cubicBezTo>
                    <a:pt x="0" y="563"/>
                    <a:pt x="78" y="742"/>
                    <a:pt x="198" y="855"/>
                  </a:cubicBezTo>
                  <a:cubicBezTo>
                    <a:pt x="198" y="939"/>
                    <a:pt x="198" y="939"/>
                    <a:pt x="198" y="939"/>
                  </a:cubicBezTo>
                  <a:cubicBezTo>
                    <a:pt x="198" y="975"/>
                    <a:pt x="228" y="1005"/>
                    <a:pt x="264" y="1005"/>
                  </a:cubicBezTo>
                  <a:cubicBezTo>
                    <a:pt x="569" y="1005"/>
                    <a:pt x="569" y="1005"/>
                    <a:pt x="569" y="1005"/>
                  </a:cubicBezTo>
                  <a:cubicBezTo>
                    <a:pt x="605" y="1005"/>
                    <a:pt x="635" y="975"/>
                    <a:pt x="635" y="939"/>
                  </a:cubicBezTo>
                  <a:cubicBezTo>
                    <a:pt x="635" y="855"/>
                    <a:pt x="635" y="855"/>
                    <a:pt x="635" y="855"/>
                  </a:cubicBezTo>
                  <a:cubicBezTo>
                    <a:pt x="755" y="742"/>
                    <a:pt x="832" y="563"/>
                    <a:pt x="832" y="413"/>
                  </a:cubicBezTo>
                  <a:cubicBezTo>
                    <a:pt x="832" y="186"/>
                    <a:pt x="647" y="0"/>
                    <a:pt x="413" y="0"/>
                  </a:cubicBezTo>
                  <a:close/>
                  <a:moveTo>
                    <a:pt x="671" y="443"/>
                  </a:moveTo>
                  <a:lnTo>
                    <a:pt x="671" y="443"/>
                  </a:lnTo>
                  <a:cubicBezTo>
                    <a:pt x="671" y="485"/>
                    <a:pt x="641" y="521"/>
                    <a:pt x="605" y="533"/>
                  </a:cubicBezTo>
                  <a:cubicBezTo>
                    <a:pt x="617" y="569"/>
                    <a:pt x="605" y="611"/>
                    <a:pt x="575" y="641"/>
                  </a:cubicBezTo>
                  <a:cubicBezTo>
                    <a:pt x="539" y="664"/>
                    <a:pt x="497" y="664"/>
                    <a:pt x="461" y="647"/>
                  </a:cubicBezTo>
                  <a:cubicBezTo>
                    <a:pt x="443" y="670"/>
                    <a:pt x="413" y="688"/>
                    <a:pt x="383" y="688"/>
                  </a:cubicBezTo>
                  <a:cubicBezTo>
                    <a:pt x="377" y="688"/>
                    <a:pt x="365" y="688"/>
                    <a:pt x="359" y="688"/>
                  </a:cubicBezTo>
                  <a:cubicBezTo>
                    <a:pt x="317" y="682"/>
                    <a:pt x="293" y="647"/>
                    <a:pt x="288" y="605"/>
                  </a:cubicBezTo>
                  <a:cubicBezTo>
                    <a:pt x="246" y="611"/>
                    <a:pt x="210" y="593"/>
                    <a:pt x="192" y="551"/>
                  </a:cubicBezTo>
                  <a:lnTo>
                    <a:pt x="192" y="551"/>
                  </a:lnTo>
                  <a:cubicBezTo>
                    <a:pt x="168" y="515"/>
                    <a:pt x="180" y="473"/>
                    <a:pt x="210" y="443"/>
                  </a:cubicBezTo>
                  <a:cubicBezTo>
                    <a:pt x="180" y="419"/>
                    <a:pt x="168" y="371"/>
                    <a:pt x="186" y="336"/>
                  </a:cubicBezTo>
                  <a:cubicBezTo>
                    <a:pt x="204" y="299"/>
                    <a:pt x="246" y="276"/>
                    <a:pt x="288" y="281"/>
                  </a:cubicBezTo>
                  <a:cubicBezTo>
                    <a:pt x="288" y="246"/>
                    <a:pt x="317" y="210"/>
                    <a:pt x="359" y="198"/>
                  </a:cubicBezTo>
                  <a:cubicBezTo>
                    <a:pt x="401" y="186"/>
                    <a:pt x="437" y="210"/>
                    <a:pt x="461" y="239"/>
                  </a:cubicBezTo>
                  <a:cubicBezTo>
                    <a:pt x="491" y="222"/>
                    <a:pt x="539" y="222"/>
                    <a:pt x="569" y="246"/>
                  </a:cubicBezTo>
                  <a:cubicBezTo>
                    <a:pt x="605" y="270"/>
                    <a:pt x="617" y="312"/>
                    <a:pt x="599" y="353"/>
                  </a:cubicBezTo>
                  <a:cubicBezTo>
                    <a:pt x="641" y="365"/>
                    <a:pt x="665" y="395"/>
                    <a:pt x="671" y="437"/>
                  </a:cubicBezTo>
                  <a:lnTo>
                    <a:pt x="671" y="44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84" name="Freeform 110"/>
            <p:cNvSpPr>
              <a:spLocks noChangeArrowheads="1"/>
            </p:cNvSpPr>
            <p:nvPr/>
          </p:nvSpPr>
          <p:spPr bwMode="auto">
            <a:xfrm>
              <a:off x="16329030" y="7874524"/>
              <a:ext cx="111083" cy="330956"/>
            </a:xfrm>
            <a:custGeom>
              <a:avLst/>
              <a:gdLst>
                <a:gd name="T0" fmla="*/ 198 w 211"/>
                <a:gd name="T1" fmla="*/ 156 h 630"/>
                <a:gd name="T2" fmla="*/ 198 w 211"/>
                <a:gd name="T3" fmla="*/ 156 h 630"/>
                <a:gd name="T4" fmla="*/ 120 w 211"/>
                <a:gd name="T5" fmla="*/ 13 h 630"/>
                <a:gd name="T6" fmla="*/ 90 w 211"/>
                <a:gd name="T7" fmla="*/ 13 h 630"/>
                <a:gd name="T8" fmla="*/ 6 w 211"/>
                <a:gd name="T9" fmla="*/ 156 h 630"/>
                <a:gd name="T10" fmla="*/ 24 w 211"/>
                <a:gd name="T11" fmla="*/ 180 h 630"/>
                <a:gd name="T12" fmla="*/ 72 w 211"/>
                <a:gd name="T13" fmla="*/ 180 h 630"/>
                <a:gd name="T14" fmla="*/ 72 w 211"/>
                <a:gd name="T15" fmla="*/ 593 h 630"/>
                <a:gd name="T16" fmla="*/ 102 w 211"/>
                <a:gd name="T17" fmla="*/ 629 h 630"/>
                <a:gd name="T18" fmla="*/ 138 w 211"/>
                <a:gd name="T19" fmla="*/ 593 h 630"/>
                <a:gd name="T20" fmla="*/ 138 w 211"/>
                <a:gd name="T21" fmla="*/ 180 h 630"/>
                <a:gd name="T22" fmla="*/ 186 w 211"/>
                <a:gd name="T23" fmla="*/ 180 h 630"/>
                <a:gd name="T24" fmla="*/ 198 w 211"/>
                <a:gd name="T25" fmla="*/ 156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1" h="630">
                  <a:moveTo>
                    <a:pt x="198" y="156"/>
                  </a:moveTo>
                  <a:lnTo>
                    <a:pt x="198" y="156"/>
                  </a:lnTo>
                  <a:cubicBezTo>
                    <a:pt x="120" y="13"/>
                    <a:pt x="120" y="13"/>
                    <a:pt x="120" y="13"/>
                  </a:cubicBezTo>
                  <a:cubicBezTo>
                    <a:pt x="108" y="0"/>
                    <a:pt x="96" y="0"/>
                    <a:pt x="90" y="13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0" y="168"/>
                    <a:pt x="6" y="180"/>
                    <a:pt x="24" y="180"/>
                  </a:cubicBezTo>
                  <a:cubicBezTo>
                    <a:pt x="72" y="180"/>
                    <a:pt x="72" y="180"/>
                    <a:pt x="72" y="180"/>
                  </a:cubicBezTo>
                  <a:cubicBezTo>
                    <a:pt x="72" y="593"/>
                    <a:pt x="72" y="593"/>
                    <a:pt x="72" y="593"/>
                  </a:cubicBezTo>
                  <a:cubicBezTo>
                    <a:pt x="72" y="611"/>
                    <a:pt x="84" y="629"/>
                    <a:pt x="102" y="629"/>
                  </a:cubicBezTo>
                  <a:cubicBezTo>
                    <a:pt x="126" y="629"/>
                    <a:pt x="138" y="611"/>
                    <a:pt x="138" y="593"/>
                  </a:cubicBezTo>
                  <a:cubicBezTo>
                    <a:pt x="138" y="180"/>
                    <a:pt x="138" y="180"/>
                    <a:pt x="138" y="180"/>
                  </a:cubicBezTo>
                  <a:cubicBezTo>
                    <a:pt x="186" y="180"/>
                    <a:pt x="186" y="180"/>
                    <a:pt x="186" y="180"/>
                  </a:cubicBezTo>
                  <a:cubicBezTo>
                    <a:pt x="204" y="180"/>
                    <a:pt x="210" y="168"/>
                    <a:pt x="198" y="15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85" name="Freeform 111"/>
            <p:cNvSpPr>
              <a:spLocks noChangeArrowheads="1"/>
            </p:cNvSpPr>
            <p:nvPr/>
          </p:nvSpPr>
          <p:spPr bwMode="auto">
            <a:xfrm>
              <a:off x="15924039" y="8057361"/>
              <a:ext cx="245309" cy="245325"/>
            </a:xfrm>
            <a:custGeom>
              <a:avLst/>
              <a:gdLst>
                <a:gd name="T0" fmla="*/ 185 w 468"/>
                <a:gd name="T1" fmla="*/ 48 h 468"/>
                <a:gd name="T2" fmla="*/ 185 w 468"/>
                <a:gd name="T3" fmla="*/ 48 h 468"/>
                <a:gd name="T4" fmla="*/ 24 w 468"/>
                <a:gd name="T5" fmla="*/ 6 h 468"/>
                <a:gd name="T6" fmla="*/ 6 w 468"/>
                <a:gd name="T7" fmla="*/ 24 h 468"/>
                <a:gd name="T8" fmla="*/ 48 w 468"/>
                <a:gd name="T9" fmla="*/ 185 h 468"/>
                <a:gd name="T10" fmla="*/ 72 w 468"/>
                <a:gd name="T11" fmla="*/ 192 h 468"/>
                <a:gd name="T12" fmla="*/ 108 w 468"/>
                <a:gd name="T13" fmla="*/ 156 h 468"/>
                <a:gd name="T14" fmla="*/ 401 w 468"/>
                <a:gd name="T15" fmla="*/ 449 h 468"/>
                <a:gd name="T16" fmla="*/ 449 w 468"/>
                <a:gd name="T17" fmla="*/ 449 h 468"/>
                <a:gd name="T18" fmla="*/ 449 w 468"/>
                <a:gd name="T19" fmla="*/ 401 h 468"/>
                <a:gd name="T20" fmla="*/ 156 w 468"/>
                <a:gd name="T21" fmla="*/ 108 h 468"/>
                <a:gd name="T22" fmla="*/ 191 w 468"/>
                <a:gd name="T23" fmla="*/ 72 h 468"/>
                <a:gd name="T24" fmla="*/ 185 w 468"/>
                <a:gd name="T25" fmla="*/ 4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8" h="468">
                  <a:moveTo>
                    <a:pt x="185" y="48"/>
                  </a:moveTo>
                  <a:lnTo>
                    <a:pt x="185" y="48"/>
                  </a:lnTo>
                  <a:cubicBezTo>
                    <a:pt x="24" y="6"/>
                    <a:pt x="24" y="6"/>
                    <a:pt x="24" y="6"/>
                  </a:cubicBezTo>
                  <a:cubicBezTo>
                    <a:pt x="12" y="0"/>
                    <a:pt x="0" y="12"/>
                    <a:pt x="6" y="24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54" y="197"/>
                    <a:pt x="66" y="203"/>
                    <a:pt x="72" y="192"/>
                  </a:cubicBezTo>
                  <a:cubicBezTo>
                    <a:pt x="108" y="156"/>
                    <a:pt x="108" y="156"/>
                    <a:pt x="108" y="156"/>
                  </a:cubicBezTo>
                  <a:cubicBezTo>
                    <a:pt x="401" y="449"/>
                    <a:pt x="401" y="449"/>
                    <a:pt x="401" y="449"/>
                  </a:cubicBezTo>
                  <a:cubicBezTo>
                    <a:pt x="413" y="467"/>
                    <a:pt x="437" y="467"/>
                    <a:pt x="449" y="449"/>
                  </a:cubicBezTo>
                  <a:cubicBezTo>
                    <a:pt x="467" y="437"/>
                    <a:pt x="467" y="413"/>
                    <a:pt x="449" y="401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91" y="72"/>
                    <a:pt x="191" y="72"/>
                    <a:pt x="191" y="72"/>
                  </a:cubicBezTo>
                  <a:cubicBezTo>
                    <a:pt x="203" y="66"/>
                    <a:pt x="198" y="54"/>
                    <a:pt x="185" y="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86" name="Freeform 112"/>
            <p:cNvSpPr>
              <a:spLocks noChangeArrowheads="1"/>
            </p:cNvSpPr>
            <p:nvPr/>
          </p:nvSpPr>
          <p:spPr bwMode="auto">
            <a:xfrm>
              <a:off x="15734271" y="8462379"/>
              <a:ext cx="330936" cy="106462"/>
            </a:xfrm>
            <a:custGeom>
              <a:avLst/>
              <a:gdLst>
                <a:gd name="T0" fmla="*/ 156 w 630"/>
                <a:gd name="T1" fmla="*/ 6 h 205"/>
                <a:gd name="T2" fmla="*/ 156 w 630"/>
                <a:gd name="T3" fmla="*/ 6 h 205"/>
                <a:gd name="T4" fmla="*/ 12 w 630"/>
                <a:gd name="T5" fmla="*/ 90 h 205"/>
                <a:gd name="T6" fmla="*/ 12 w 630"/>
                <a:gd name="T7" fmla="*/ 114 h 205"/>
                <a:gd name="T8" fmla="*/ 156 w 630"/>
                <a:gd name="T9" fmla="*/ 198 h 205"/>
                <a:gd name="T10" fmla="*/ 180 w 630"/>
                <a:gd name="T11" fmla="*/ 186 h 205"/>
                <a:gd name="T12" fmla="*/ 180 w 630"/>
                <a:gd name="T13" fmla="*/ 138 h 205"/>
                <a:gd name="T14" fmla="*/ 593 w 630"/>
                <a:gd name="T15" fmla="*/ 138 h 205"/>
                <a:gd name="T16" fmla="*/ 629 w 630"/>
                <a:gd name="T17" fmla="*/ 102 h 205"/>
                <a:gd name="T18" fmla="*/ 593 w 630"/>
                <a:gd name="T19" fmla="*/ 66 h 205"/>
                <a:gd name="T20" fmla="*/ 180 w 630"/>
                <a:gd name="T21" fmla="*/ 66 h 205"/>
                <a:gd name="T22" fmla="*/ 180 w 630"/>
                <a:gd name="T23" fmla="*/ 18 h 205"/>
                <a:gd name="T24" fmla="*/ 156 w 630"/>
                <a:gd name="T25" fmla="*/ 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0" h="205">
                  <a:moveTo>
                    <a:pt x="156" y="6"/>
                  </a:moveTo>
                  <a:lnTo>
                    <a:pt x="156" y="6"/>
                  </a:lnTo>
                  <a:cubicBezTo>
                    <a:pt x="12" y="90"/>
                    <a:pt x="12" y="90"/>
                    <a:pt x="12" y="90"/>
                  </a:cubicBezTo>
                  <a:cubicBezTo>
                    <a:pt x="0" y="96"/>
                    <a:pt x="0" y="108"/>
                    <a:pt x="12" y="114"/>
                  </a:cubicBezTo>
                  <a:cubicBezTo>
                    <a:pt x="156" y="198"/>
                    <a:pt x="156" y="198"/>
                    <a:pt x="156" y="198"/>
                  </a:cubicBezTo>
                  <a:cubicBezTo>
                    <a:pt x="168" y="204"/>
                    <a:pt x="180" y="198"/>
                    <a:pt x="180" y="186"/>
                  </a:cubicBezTo>
                  <a:cubicBezTo>
                    <a:pt x="180" y="138"/>
                    <a:pt x="180" y="138"/>
                    <a:pt x="180" y="138"/>
                  </a:cubicBezTo>
                  <a:cubicBezTo>
                    <a:pt x="593" y="138"/>
                    <a:pt x="593" y="138"/>
                    <a:pt x="593" y="138"/>
                  </a:cubicBezTo>
                  <a:cubicBezTo>
                    <a:pt x="617" y="138"/>
                    <a:pt x="629" y="120"/>
                    <a:pt x="629" y="102"/>
                  </a:cubicBezTo>
                  <a:cubicBezTo>
                    <a:pt x="629" y="84"/>
                    <a:pt x="617" y="66"/>
                    <a:pt x="593" y="66"/>
                  </a:cubicBezTo>
                  <a:cubicBezTo>
                    <a:pt x="180" y="66"/>
                    <a:pt x="180" y="66"/>
                    <a:pt x="180" y="66"/>
                  </a:cubicBezTo>
                  <a:cubicBezTo>
                    <a:pt x="180" y="18"/>
                    <a:pt x="180" y="18"/>
                    <a:pt x="180" y="18"/>
                  </a:cubicBezTo>
                  <a:cubicBezTo>
                    <a:pt x="180" y="6"/>
                    <a:pt x="168" y="0"/>
                    <a:pt x="156" y="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87" name="Freeform 113"/>
            <p:cNvSpPr>
              <a:spLocks noChangeArrowheads="1"/>
            </p:cNvSpPr>
            <p:nvPr/>
          </p:nvSpPr>
          <p:spPr bwMode="auto">
            <a:xfrm>
              <a:off x="15919409" y="8730848"/>
              <a:ext cx="242995" cy="243010"/>
            </a:xfrm>
            <a:custGeom>
              <a:avLst/>
              <a:gdLst>
                <a:gd name="T0" fmla="*/ 42 w 462"/>
                <a:gd name="T1" fmla="*/ 281 h 462"/>
                <a:gd name="T2" fmla="*/ 42 w 462"/>
                <a:gd name="T3" fmla="*/ 281 h 462"/>
                <a:gd name="T4" fmla="*/ 0 w 462"/>
                <a:gd name="T5" fmla="*/ 437 h 462"/>
                <a:gd name="T6" fmla="*/ 18 w 462"/>
                <a:gd name="T7" fmla="*/ 461 h 462"/>
                <a:gd name="T8" fmla="*/ 180 w 462"/>
                <a:gd name="T9" fmla="*/ 413 h 462"/>
                <a:gd name="T10" fmla="*/ 186 w 462"/>
                <a:gd name="T11" fmla="*/ 389 h 462"/>
                <a:gd name="T12" fmla="*/ 156 w 462"/>
                <a:gd name="T13" fmla="*/ 353 h 462"/>
                <a:gd name="T14" fmla="*/ 449 w 462"/>
                <a:gd name="T15" fmla="*/ 59 h 462"/>
                <a:gd name="T16" fmla="*/ 449 w 462"/>
                <a:gd name="T17" fmla="*/ 11 h 462"/>
                <a:gd name="T18" fmla="*/ 395 w 462"/>
                <a:gd name="T19" fmla="*/ 11 h 462"/>
                <a:gd name="T20" fmla="*/ 102 w 462"/>
                <a:gd name="T21" fmla="*/ 305 h 462"/>
                <a:gd name="T22" fmla="*/ 72 w 462"/>
                <a:gd name="T23" fmla="*/ 269 h 462"/>
                <a:gd name="T24" fmla="*/ 42 w 462"/>
                <a:gd name="T25" fmla="*/ 281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2" h="462">
                  <a:moveTo>
                    <a:pt x="42" y="281"/>
                  </a:moveTo>
                  <a:lnTo>
                    <a:pt x="42" y="281"/>
                  </a:lnTo>
                  <a:cubicBezTo>
                    <a:pt x="0" y="437"/>
                    <a:pt x="0" y="437"/>
                    <a:pt x="0" y="437"/>
                  </a:cubicBezTo>
                  <a:cubicBezTo>
                    <a:pt x="0" y="455"/>
                    <a:pt x="6" y="461"/>
                    <a:pt x="18" y="461"/>
                  </a:cubicBezTo>
                  <a:cubicBezTo>
                    <a:pt x="180" y="413"/>
                    <a:pt x="180" y="413"/>
                    <a:pt x="180" y="413"/>
                  </a:cubicBezTo>
                  <a:cubicBezTo>
                    <a:pt x="191" y="413"/>
                    <a:pt x="197" y="401"/>
                    <a:pt x="186" y="389"/>
                  </a:cubicBezTo>
                  <a:cubicBezTo>
                    <a:pt x="156" y="353"/>
                    <a:pt x="156" y="353"/>
                    <a:pt x="156" y="353"/>
                  </a:cubicBezTo>
                  <a:cubicBezTo>
                    <a:pt x="449" y="59"/>
                    <a:pt x="449" y="59"/>
                    <a:pt x="449" y="59"/>
                  </a:cubicBezTo>
                  <a:cubicBezTo>
                    <a:pt x="461" y="47"/>
                    <a:pt x="461" y="23"/>
                    <a:pt x="449" y="11"/>
                  </a:cubicBezTo>
                  <a:cubicBezTo>
                    <a:pt x="431" y="0"/>
                    <a:pt x="413" y="0"/>
                    <a:pt x="395" y="11"/>
                  </a:cubicBezTo>
                  <a:cubicBezTo>
                    <a:pt x="102" y="305"/>
                    <a:pt x="102" y="305"/>
                    <a:pt x="102" y="305"/>
                  </a:cubicBezTo>
                  <a:cubicBezTo>
                    <a:pt x="72" y="269"/>
                    <a:pt x="72" y="269"/>
                    <a:pt x="72" y="269"/>
                  </a:cubicBezTo>
                  <a:cubicBezTo>
                    <a:pt x="60" y="263"/>
                    <a:pt x="48" y="263"/>
                    <a:pt x="42" y="28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88" name="Freeform 114"/>
            <p:cNvSpPr>
              <a:spLocks noChangeArrowheads="1"/>
            </p:cNvSpPr>
            <p:nvPr/>
          </p:nvSpPr>
          <p:spPr bwMode="auto">
            <a:xfrm>
              <a:off x="16592853" y="8735477"/>
              <a:ext cx="242994" cy="245325"/>
            </a:xfrm>
            <a:custGeom>
              <a:avLst/>
              <a:gdLst>
                <a:gd name="T0" fmla="*/ 281 w 462"/>
                <a:gd name="T1" fmla="*/ 419 h 468"/>
                <a:gd name="T2" fmla="*/ 281 w 462"/>
                <a:gd name="T3" fmla="*/ 419 h 468"/>
                <a:gd name="T4" fmla="*/ 443 w 462"/>
                <a:gd name="T5" fmla="*/ 461 h 468"/>
                <a:gd name="T6" fmla="*/ 461 w 462"/>
                <a:gd name="T7" fmla="*/ 443 h 468"/>
                <a:gd name="T8" fmla="*/ 419 w 462"/>
                <a:gd name="T9" fmla="*/ 281 h 468"/>
                <a:gd name="T10" fmla="*/ 389 w 462"/>
                <a:gd name="T11" fmla="*/ 275 h 468"/>
                <a:gd name="T12" fmla="*/ 359 w 462"/>
                <a:gd name="T13" fmla="*/ 311 h 468"/>
                <a:gd name="T14" fmla="*/ 65 w 462"/>
                <a:gd name="T15" fmla="*/ 17 h 468"/>
                <a:gd name="T16" fmla="*/ 11 w 462"/>
                <a:gd name="T17" fmla="*/ 17 h 468"/>
                <a:gd name="T18" fmla="*/ 11 w 462"/>
                <a:gd name="T19" fmla="*/ 65 h 468"/>
                <a:gd name="T20" fmla="*/ 305 w 462"/>
                <a:gd name="T21" fmla="*/ 359 h 468"/>
                <a:gd name="T22" fmla="*/ 275 w 462"/>
                <a:gd name="T23" fmla="*/ 395 h 468"/>
                <a:gd name="T24" fmla="*/ 281 w 462"/>
                <a:gd name="T25" fmla="*/ 419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2" h="468">
                  <a:moveTo>
                    <a:pt x="281" y="419"/>
                  </a:moveTo>
                  <a:lnTo>
                    <a:pt x="281" y="419"/>
                  </a:lnTo>
                  <a:cubicBezTo>
                    <a:pt x="443" y="461"/>
                    <a:pt x="443" y="461"/>
                    <a:pt x="443" y="461"/>
                  </a:cubicBezTo>
                  <a:cubicBezTo>
                    <a:pt x="455" y="467"/>
                    <a:pt x="461" y="455"/>
                    <a:pt x="461" y="443"/>
                  </a:cubicBezTo>
                  <a:cubicBezTo>
                    <a:pt x="419" y="281"/>
                    <a:pt x="419" y="281"/>
                    <a:pt x="419" y="281"/>
                  </a:cubicBezTo>
                  <a:cubicBezTo>
                    <a:pt x="413" y="269"/>
                    <a:pt x="401" y="263"/>
                    <a:pt x="389" y="275"/>
                  </a:cubicBezTo>
                  <a:cubicBezTo>
                    <a:pt x="359" y="311"/>
                    <a:pt x="359" y="311"/>
                    <a:pt x="359" y="311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47" y="0"/>
                    <a:pt x="29" y="0"/>
                    <a:pt x="11" y="17"/>
                  </a:cubicBezTo>
                  <a:cubicBezTo>
                    <a:pt x="0" y="29"/>
                    <a:pt x="0" y="53"/>
                    <a:pt x="11" y="65"/>
                  </a:cubicBezTo>
                  <a:cubicBezTo>
                    <a:pt x="305" y="359"/>
                    <a:pt x="305" y="359"/>
                    <a:pt x="305" y="359"/>
                  </a:cubicBezTo>
                  <a:cubicBezTo>
                    <a:pt x="275" y="395"/>
                    <a:pt x="275" y="395"/>
                    <a:pt x="275" y="395"/>
                  </a:cubicBezTo>
                  <a:cubicBezTo>
                    <a:pt x="263" y="401"/>
                    <a:pt x="263" y="413"/>
                    <a:pt x="281" y="4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89" name="Freeform 115"/>
            <p:cNvSpPr>
              <a:spLocks noChangeArrowheads="1"/>
            </p:cNvSpPr>
            <p:nvPr/>
          </p:nvSpPr>
          <p:spPr bwMode="auto">
            <a:xfrm>
              <a:off x="16692364" y="8469322"/>
              <a:ext cx="333250" cy="106462"/>
            </a:xfrm>
            <a:custGeom>
              <a:avLst/>
              <a:gdLst>
                <a:gd name="T0" fmla="*/ 473 w 636"/>
                <a:gd name="T1" fmla="*/ 197 h 204"/>
                <a:gd name="T2" fmla="*/ 473 w 636"/>
                <a:gd name="T3" fmla="*/ 197 h 204"/>
                <a:gd name="T4" fmla="*/ 617 w 636"/>
                <a:gd name="T5" fmla="*/ 113 h 204"/>
                <a:gd name="T6" fmla="*/ 617 w 636"/>
                <a:gd name="T7" fmla="*/ 89 h 204"/>
                <a:gd name="T8" fmla="*/ 473 w 636"/>
                <a:gd name="T9" fmla="*/ 5 h 204"/>
                <a:gd name="T10" fmla="*/ 455 w 636"/>
                <a:gd name="T11" fmla="*/ 17 h 204"/>
                <a:gd name="T12" fmla="*/ 455 w 636"/>
                <a:gd name="T13" fmla="*/ 65 h 204"/>
                <a:gd name="T14" fmla="*/ 36 w 636"/>
                <a:gd name="T15" fmla="*/ 65 h 204"/>
                <a:gd name="T16" fmla="*/ 0 w 636"/>
                <a:gd name="T17" fmla="*/ 101 h 204"/>
                <a:gd name="T18" fmla="*/ 36 w 636"/>
                <a:gd name="T19" fmla="*/ 137 h 204"/>
                <a:gd name="T20" fmla="*/ 455 w 636"/>
                <a:gd name="T21" fmla="*/ 137 h 204"/>
                <a:gd name="T22" fmla="*/ 455 w 636"/>
                <a:gd name="T23" fmla="*/ 185 h 204"/>
                <a:gd name="T24" fmla="*/ 473 w 636"/>
                <a:gd name="T25" fmla="*/ 19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6" h="204">
                  <a:moveTo>
                    <a:pt x="473" y="197"/>
                  </a:moveTo>
                  <a:lnTo>
                    <a:pt x="473" y="197"/>
                  </a:lnTo>
                  <a:cubicBezTo>
                    <a:pt x="617" y="113"/>
                    <a:pt x="617" y="113"/>
                    <a:pt x="617" y="113"/>
                  </a:cubicBezTo>
                  <a:cubicBezTo>
                    <a:pt x="635" y="107"/>
                    <a:pt x="635" y="95"/>
                    <a:pt x="617" y="89"/>
                  </a:cubicBezTo>
                  <a:cubicBezTo>
                    <a:pt x="473" y="5"/>
                    <a:pt x="473" y="5"/>
                    <a:pt x="473" y="5"/>
                  </a:cubicBezTo>
                  <a:cubicBezTo>
                    <a:pt x="461" y="0"/>
                    <a:pt x="455" y="5"/>
                    <a:pt x="455" y="17"/>
                  </a:cubicBezTo>
                  <a:cubicBezTo>
                    <a:pt x="455" y="65"/>
                    <a:pt x="455" y="65"/>
                    <a:pt x="455" y="65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18" y="65"/>
                    <a:pt x="0" y="83"/>
                    <a:pt x="0" y="101"/>
                  </a:cubicBezTo>
                  <a:cubicBezTo>
                    <a:pt x="0" y="119"/>
                    <a:pt x="18" y="137"/>
                    <a:pt x="36" y="137"/>
                  </a:cubicBezTo>
                  <a:cubicBezTo>
                    <a:pt x="455" y="137"/>
                    <a:pt x="455" y="137"/>
                    <a:pt x="455" y="137"/>
                  </a:cubicBezTo>
                  <a:cubicBezTo>
                    <a:pt x="455" y="185"/>
                    <a:pt x="455" y="185"/>
                    <a:pt x="455" y="185"/>
                  </a:cubicBezTo>
                  <a:cubicBezTo>
                    <a:pt x="455" y="203"/>
                    <a:pt x="461" y="203"/>
                    <a:pt x="473" y="19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90" name="Freeform 116"/>
            <p:cNvSpPr>
              <a:spLocks noChangeArrowheads="1"/>
            </p:cNvSpPr>
            <p:nvPr/>
          </p:nvSpPr>
          <p:spPr bwMode="auto">
            <a:xfrm>
              <a:off x="16599794" y="8061989"/>
              <a:ext cx="242995" cy="243011"/>
            </a:xfrm>
            <a:custGeom>
              <a:avLst/>
              <a:gdLst>
                <a:gd name="T0" fmla="*/ 414 w 463"/>
                <a:gd name="T1" fmla="*/ 185 h 462"/>
                <a:gd name="T2" fmla="*/ 414 w 463"/>
                <a:gd name="T3" fmla="*/ 185 h 462"/>
                <a:gd name="T4" fmla="*/ 456 w 463"/>
                <a:gd name="T5" fmla="*/ 24 h 462"/>
                <a:gd name="T6" fmla="*/ 438 w 463"/>
                <a:gd name="T7" fmla="*/ 6 h 462"/>
                <a:gd name="T8" fmla="*/ 276 w 463"/>
                <a:gd name="T9" fmla="*/ 48 h 462"/>
                <a:gd name="T10" fmla="*/ 270 w 463"/>
                <a:gd name="T11" fmla="*/ 72 h 462"/>
                <a:gd name="T12" fmla="*/ 306 w 463"/>
                <a:gd name="T13" fmla="*/ 108 h 462"/>
                <a:gd name="T14" fmla="*/ 12 w 463"/>
                <a:gd name="T15" fmla="*/ 401 h 462"/>
                <a:gd name="T16" fmla="*/ 12 w 463"/>
                <a:gd name="T17" fmla="*/ 449 h 462"/>
                <a:gd name="T18" fmla="*/ 60 w 463"/>
                <a:gd name="T19" fmla="*/ 449 h 462"/>
                <a:gd name="T20" fmla="*/ 354 w 463"/>
                <a:gd name="T21" fmla="*/ 156 h 462"/>
                <a:gd name="T22" fmla="*/ 390 w 463"/>
                <a:gd name="T23" fmla="*/ 191 h 462"/>
                <a:gd name="T24" fmla="*/ 414 w 463"/>
                <a:gd name="T25" fmla="*/ 185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3" h="462">
                  <a:moveTo>
                    <a:pt x="414" y="185"/>
                  </a:moveTo>
                  <a:lnTo>
                    <a:pt x="414" y="185"/>
                  </a:lnTo>
                  <a:cubicBezTo>
                    <a:pt x="456" y="24"/>
                    <a:pt x="456" y="24"/>
                    <a:pt x="456" y="24"/>
                  </a:cubicBezTo>
                  <a:cubicBezTo>
                    <a:pt x="462" y="6"/>
                    <a:pt x="456" y="0"/>
                    <a:pt x="438" y="6"/>
                  </a:cubicBezTo>
                  <a:cubicBezTo>
                    <a:pt x="276" y="48"/>
                    <a:pt x="276" y="48"/>
                    <a:pt x="276" y="48"/>
                  </a:cubicBezTo>
                  <a:cubicBezTo>
                    <a:pt x="264" y="48"/>
                    <a:pt x="264" y="60"/>
                    <a:pt x="270" y="72"/>
                  </a:cubicBezTo>
                  <a:cubicBezTo>
                    <a:pt x="306" y="108"/>
                    <a:pt x="306" y="108"/>
                    <a:pt x="306" y="108"/>
                  </a:cubicBezTo>
                  <a:cubicBezTo>
                    <a:pt x="12" y="401"/>
                    <a:pt x="12" y="401"/>
                    <a:pt x="12" y="401"/>
                  </a:cubicBezTo>
                  <a:cubicBezTo>
                    <a:pt x="0" y="413"/>
                    <a:pt x="0" y="437"/>
                    <a:pt x="12" y="449"/>
                  </a:cubicBezTo>
                  <a:cubicBezTo>
                    <a:pt x="24" y="461"/>
                    <a:pt x="48" y="461"/>
                    <a:pt x="60" y="449"/>
                  </a:cubicBezTo>
                  <a:cubicBezTo>
                    <a:pt x="354" y="156"/>
                    <a:pt x="354" y="156"/>
                    <a:pt x="354" y="156"/>
                  </a:cubicBezTo>
                  <a:cubicBezTo>
                    <a:pt x="390" y="191"/>
                    <a:pt x="390" y="191"/>
                    <a:pt x="390" y="191"/>
                  </a:cubicBezTo>
                  <a:cubicBezTo>
                    <a:pt x="402" y="198"/>
                    <a:pt x="414" y="198"/>
                    <a:pt x="414" y="1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</p:grpSp>
      <p:sp>
        <p:nvSpPr>
          <p:cNvPr id="191" name="Freeform 117"/>
          <p:cNvSpPr>
            <a:spLocks noChangeArrowheads="1"/>
          </p:cNvSpPr>
          <p:nvPr/>
        </p:nvSpPr>
        <p:spPr bwMode="auto">
          <a:xfrm>
            <a:off x="4157850" y="4909304"/>
            <a:ext cx="371435" cy="369144"/>
          </a:xfrm>
          <a:custGeom>
            <a:avLst/>
            <a:gdLst>
              <a:gd name="T0" fmla="*/ 802 w 1414"/>
              <a:gd name="T1" fmla="*/ 1407 h 1408"/>
              <a:gd name="T2" fmla="*/ 802 w 1414"/>
              <a:gd name="T3" fmla="*/ 1407 h 1408"/>
              <a:gd name="T4" fmla="*/ 616 w 1414"/>
              <a:gd name="T5" fmla="*/ 1407 h 1408"/>
              <a:gd name="T6" fmla="*/ 544 w 1414"/>
              <a:gd name="T7" fmla="*/ 1341 h 1408"/>
              <a:gd name="T8" fmla="*/ 544 w 1414"/>
              <a:gd name="T9" fmla="*/ 868 h 1408"/>
              <a:gd name="T10" fmla="*/ 71 w 1414"/>
              <a:gd name="T11" fmla="*/ 868 h 1408"/>
              <a:gd name="T12" fmla="*/ 0 w 1414"/>
              <a:gd name="T13" fmla="*/ 796 h 1408"/>
              <a:gd name="T14" fmla="*/ 0 w 1414"/>
              <a:gd name="T15" fmla="*/ 611 h 1408"/>
              <a:gd name="T16" fmla="*/ 71 w 1414"/>
              <a:gd name="T17" fmla="*/ 539 h 1408"/>
              <a:gd name="T18" fmla="*/ 544 w 1414"/>
              <a:gd name="T19" fmla="*/ 539 h 1408"/>
              <a:gd name="T20" fmla="*/ 544 w 1414"/>
              <a:gd name="T21" fmla="*/ 66 h 1408"/>
              <a:gd name="T22" fmla="*/ 616 w 1414"/>
              <a:gd name="T23" fmla="*/ 0 h 1408"/>
              <a:gd name="T24" fmla="*/ 802 w 1414"/>
              <a:gd name="T25" fmla="*/ 0 h 1408"/>
              <a:gd name="T26" fmla="*/ 874 w 1414"/>
              <a:gd name="T27" fmla="*/ 66 h 1408"/>
              <a:gd name="T28" fmla="*/ 874 w 1414"/>
              <a:gd name="T29" fmla="*/ 539 h 1408"/>
              <a:gd name="T30" fmla="*/ 1341 w 1414"/>
              <a:gd name="T31" fmla="*/ 539 h 1408"/>
              <a:gd name="T32" fmla="*/ 1413 w 1414"/>
              <a:gd name="T33" fmla="*/ 611 h 1408"/>
              <a:gd name="T34" fmla="*/ 1413 w 1414"/>
              <a:gd name="T35" fmla="*/ 796 h 1408"/>
              <a:gd name="T36" fmla="*/ 1341 w 1414"/>
              <a:gd name="T37" fmla="*/ 868 h 1408"/>
              <a:gd name="T38" fmla="*/ 874 w 1414"/>
              <a:gd name="T39" fmla="*/ 868 h 1408"/>
              <a:gd name="T40" fmla="*/ 874 w 1414"/>
              <a:gd name="T41" fmla="*/ 1341 h 1408"/>
              <a:gd name="T42" fmla="*/ 802 w 1414"/>
              <a:gd name="T43" fmla="*/ 1407 h 1408"/>
              <a:gd name="T44" fmla="*/ 71 w 1414"/>
              <a:gd name="T45" fmla="*/ 587 h 1408"/>
              <a:gd name="T46" fmla="*/ 71 w 1414"/>
              <a:gd name="T47" fmla="*/ 587 h 1408"/>
              <a:gd name="T48" fmla="*/ 47 w 1414"/>
              <a:gd name="T49" fmla="*/ 611 h 1408"/>
              <a:gd name="T50" fmla="*/ 47 w 1414"/>
              <a:gd name="T51" fmla="*/ 796 h 1408"/>
              <a:gd name="T52" fmla="*/ 71 w 1414"/>
              <a:gd name="T53" fmla="*/ 820 h 1408"/>
              <a:gd name="T54" fmla="*/ 569 w 1414"/>
              <a:gd name="T55" fmla="*/ 820 h 1408"/>
              <a:gd name="T56" fmla="*/ 592 w 1414"/>
              <a:gd name="T57" fmla="*/ 844 h 1408"/>
              <a:gd name="T58" fmla="*/ 592 w 1414"/>
              <a:gd name="T59" fmla="*/ 1341 h 1408"/>
              <a:gd name="T60" fmla="*/ 616 w 1414"/>
              <a:gd name="T61" fmla="*/ 1365 h 1408"/>
              <a:gd name="T62" fmla="*/ 802 w 1414"/>
              <a:gd name="T63" fmla="*/ 1365 h 1408"/>
              <a:gd name="T64" fmla="*/ 826 w 1414"/>
              <a:gd name="T65" fmla="*/ 1341 h 1408"/>
              <a:gd name="T66" fmla="*/ 826 w 1414"/>
              <a:gd name="T67" fmla="*/ 844 h 1408"/>
              <a:gd name="T68" fmla="*/ 850 w 1414"/>
              <a:gd name="T69" fmla="*/ 820 h 1408"/>
              <a:gd name="T70" fmla="*/ 1341 w 1414"/>
              <a:gd name="T71" fmla="*/ 820 h 1408"/>
              <a:gd name="T72" fmla="*/ 1365 w 1414"/>
              <a:gd name="T73" fmla="*/ 796 h 1408"/>
              <a:gd name="T74" fmla="*/ 1365 w 1414"/>
              <a:gd name="T75" fmla="*/ 611 h 1408"/>
              <a:gd name="T76" fmla="*/ 1341 w 1414"/>
              <a:gd name="T77" fmla="*/ 587 h 1408"/>
              <a:gd name="T78" fmla="*/ 850 w 1414"/>
              <a:gd name="T79" fmla="*/ 587 h 1408"/>
              <a:gd name="T80" fmla="*/ 826 w 1414"/>
              <a:gd name="T81" fmla="*/ 563 h 1408"/>
              <a:gd name="T82" fmla="*/ 826 w 1414"/>
              <a:gd name="T83" fmla="*/ 66 h 1408"/>
              <a:gd name="T84" fmla="*/ 802 w 1414"/>
              <a:gd name="T85" fmla="*/ 42 h 1408"/>
              <a:gd name="T86" fmla="*/ 616 w 1414"/>
              <a:gd name="T87" fmla="*/ 42 h 1408"/>
              <a:gd name="T88" fmla="*/ 592 w 1414"/>
              <a:gd name="T89" fmla="*/ 66 h 1408"/>
              <a:gd name="T90" fmla="*/ 592 w 1414"/>
              <a:gd name="T91" fmla="*/ 563 h 1408"/>
              <a:gd name="T92" fmla="*/ 569 w 1414"/>
              <a:gd name="T93" fmla="*/ 587 h 1408"/>
              <a:gd name="T94" fmla="*/ 71 w 1414"/>
              <a:gd name="T95" fmla="*/ 587 h 1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14" h="1408">
                <a:moveTo>
                  <a:pt x="802" y="1407"/>
                </a:moveTo>
                <a:lnTo>
                  <a:pt x="802" y="1407"/>
                </a:lnTo>
                <a:cubicBezTo>
                  <a:pt x="616" y="1407"/>
                  <a:pt x="616" y="1407"/>
                  <a:pt x="616" y="1407"/>
                </a:cubicBezTo>
                <a:cubicBezTo>
                  <a:pt x="574" y="1407"/>
                  <a:pt x="544" y="1377"/>
                  <a:pt x="544" y="1341"/>
                </a:cubicBezTo>
                <a:cubicBezTo>
                  <a:pt x="544" y="868"/>
                  <a:pt x="544" y="868"/>
                  <a:pt x="544" y="868"/>
                </a:cubicBezTo>
                <a:cubicBezTo>
                  <a:pt x="71" y="868"/>
                  <a:pt x="71" y="868"/>
                  <a:pt x="71" y="868"/>
                </a:cubicBezTo>
                <a:cubicBezTo>
                  <a:pt x="35" y="868"/>
                  <a:pt x="0" y="838"/>
                  <a:pt x="0" y="796"/>
                </a:cubicBezTo>
                <a:cubicBezTo>
                  <a:pt x="0" y="611"/>
                  <a:pt x="0" y="611"/>
                  <a:pt x="0" y="611"/>
                </a:cubicBezTo>
                <a:cubicBezTo>
                  <a:pt x="0" y="569"/>
                  <a:pt x="35" y="539"/>
                  <a:pt x="71" y="539"/>
                </a:cubicBezTo>
                <a:cubicBezTo>
                  <a:pt x="544" y="539"/>
                  <a:pt x="544" y="539"/>
                  <a:pt x="544" y="539"/>
                </a:cubicBezTo>
                <a:cubicBezTo>
                  <a:pt x="544" y="66"/>
                  <a:pt x="544" y="66"/>
                  <a:pt x="544" y="66"/>
                </a:cubicBezTo>
                <a:cubicBezTo>
                  <a:pt x="544" y="30"/>
                  <a:pt x="574" y="0"/>
                  <a:pt x="616" y="0"/>
                </a:cubicBezTo>
                <a:cubicBezTo>
                  <a:pt x="802" y="0"/>
                  <a:pt x="802" y="0"/>
                  <a:pt x="802" y="0"/>
                </a:cubicBezTo>
                <a:cubicBezTo>
                  <a:pt x="844" y="0"/>
                  <a:pt x="874" y="30"/>
                  <a:pt x="874" y="66"/>
                </a:cubicBezTo>
                <a:cubicBezTo>
                  <a:pt x="874" y="539"/>
                  <a:pt x="874" y="539"/>
                  <a:pt x="874" y="539"/>
                </a:cubicBezTo>
                <a:cubicBezTo>
                  <a:pt x="1341" y="539"/>
                  <a:pt x="1341" y="539"/>
                  <a:pt x="1341" y="539"/>
                </a:cubicBezTo>
                <a:cubicBezTo>
                  <a:pt x="1383" y="539"/>
                  <a:pt x="1413" y="569"/>
                  <a:pt x="1413" y="611"/>
                </a:cubicBezTo>
                <a:cubicBezTo>
                  <a:pt x="1413" y="796"/>
                  <a:pt x="1413" y="796"/>
                  <a:pt x="1413" y="796"/>
                </a:cubicBezTo>
                <a:cubicBezTo>
                  <a:pt x="1413" y="838"/>
                  <a:pt x="1383" y="868"/>
                  <a:pt x="1341" y="868"/>
                </a:cubicBezTo>
                <a:cubicBezTo>
                  <a:pt x="874" y="868"/>
                  <a:pt x="874" y="868"/>
                  <a:pt x="874" y="868"/>
                </a:cubicBezTo>
                <a:cubicBezTo>
                  <a:pt x="874" y="1341"/>
                  <a:pt x="874" y="1341"/>
                  <a:pt x="874" y="1341"/>
                </a:cubicBezTo>
                <a:cubicBezTo>
                  <a:pt x="874" y="1377"/>
                  <a:pt x="844" y="1407"/>
                  <a:pt x="802" y="1407"/>
                </a:cubicBezTo>
                <a:close/>
                <a:moveTo>
                  <a:pt x="71" y="587"/>
                </a:moveTo>
                <a:lnTo>
                  <a:pt x="71" y="587"/>
                </a:lnTo>
                <a:cubicBezTo>
                  <a:pt x="59" y="587"/>
                  <a:pt x="47" y="599"/>
                  <a:pt x="47" y="611"/>
                </a:cubicBezTo>
                <a:cubicBezTo>
                  <a:pt x="47" y="796"/>
                  <a:pt x="47" y="796"/>
                  <a:pt x="47" y="796"/>
                </a:cubicBezTo>
                <a:cubicBezTo>
                  <a:pt x="47" y="808"/>
                  <a:pt x="59" y="820"/>
                  <a:pt x="71" y="820"/>
                </a:cubicBezTo>
                <a:cubicBezTo>
                  <a:pt x="569" y="820"/>
                  <a:pt x="569" y="820"/>
                  <a:pt x="569" y="820"/>
                </a:cubicBezTo>
                <a:cubicBezTo>
                  <a:pt x="580" y="820"/>
                  <a:pt x="592" y="832"/>
                  <a:pt x="592" y="844"/>
                </a:cubicBezTo>
                <a:cubicBezTo>
                  <a:pt x="592" y="1341"/>
                  <a:pt x="592" y="1341"/>
                  <a:pt x="592" y="1341"/>
                </a:cubicBezTo>
                <a:cubicBezTo>
                  <a:pt x="592" y="1353"/>
                  <a:pt x="598" y="1365"/>
                  <a:pt x="616" y="1365"/>
                </a:cubicBezTo>
                <a:cubicBezTo>
                  <a:pt x="802" y="1365"/>
                  <a:pt x="802" y="1365"/>
                  <a:pt x="802" y="1365"/>
                </a:cubicBezTo>
                <a:cubicBezTo>
                  <a:pt x="814" y="1365"/>
                  <a:pt x="826" y="1353"/>
                  <a:pt x="826" y="1341"/>
                </a:cubicBezTo>
                <a:cubicBezTo>
                  <a:pt x="826" y="844"/>
                  <a:pt x="826" y="844"/>
                  <a:pt x="826" y="844"/>
                </a:cubicBezTo>
                <a:cubicBezTo>
                  <a:pt x="826" y="832"/>
                  <a:pt x="838" y="820"/>
                  <a:pt x="850" y="820"/>
                </a:cubicBezTo>
                <a:cubicBezTo>
                  <a:pt x="1341" y="820"/>
                  <a:pt x="1341" y="820"/>
                  <a:pt x="1341" y="820"/>
                </a:cubicBezTo>
                <a:cubicBezTo>
                  <a:pt x="1359" y="820"/>
                  <a:pt x="1365" y="808"/>
                  <a:pt x="1365" y="796"/>
                </a:cubicBezTo>
                <a:cubicBezTo>
                  <a:pt x="1365" y="611"/>
                  <a:pt x="1365" y="611"/>
                  <a:pt x="1365" y="611"/>
                </a:cubicBezTo>
                <a:cubicBezTo>
                  <a:pt x="1365" y="599"/>
                  <a:pt x="1359" y="587"/>
                  <a:pt x="1341" y="587"/>
                </a:cubicBezTo>
                <a:cubicBezTo>
                  <a:pt x="850" y="587"/>
                  <a:pt x="850" y="587"/>
                  <a:pt x="850" y="587"/>
                </a:cubicBezTo>
                <a:cubicBezTo>
                  <a:pt x="838" y="587"/>
                  <a:pt x="826" y="575"/>
                  <a:pt x="826" y="563"/>
                </a:cubicBezTo>
                <a:cubicBezTo>
                  <a:pt x="826" y="66"/>
                  <a:pt x="826" y="66"/>
                  <a:pt x="826" y="66"/>
                </a:cubicBezTo>
                <a:cubicBezTo>
                  <a:pt x="826" y="54"/>
                  <a:pt x="814" y="42"/>
                  <a:pt x="802" y="42"/>
                </a:cubicBezTo>
                <a:cubicBezTo>
                  <a:pt x="616" y="42"/>
                  <a:pt x="616" y="42"/>
                  <a:pt x="616" y="42"/>
                </a:cubicBezTo>
                <a:cubicBezTo>
                  <a:pt x="598" y="42"/>
                  <a:pt x="592" y="54"/>
                  <a:pt x="592" y="66"/>
                </a:cubicBezTo>
                <a:cubicBezTo>
                  <a:pt x="592" y="563"/>
                  <a:pt x="592" y="563"/>
                  <a:pt x="592" y="563"/>
                </a:cubicBezTo>
                <a:cubicBezTo>
                  <a:pt x="592" y="575"/>
                  <a:pt x="580" y="587"/>
                  <a:pt x="569" y="587"/>
                </a:cubicBezTo>
                <a:lnTo>
                  <a:pt x="71" y="5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Roboto Light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15399" y="2870332"/>
            <a:ext cx="1029834" cy="729031"/>
            <a:chOff x="9027622" y="5740663"/>
            <a:chExt cx="2059667" cy="1458061"/>
          </a:xfrm>
          <a:solidFill>
            <a:srgbClr val="0070C0"/>
          </a:solidFill>
        </p:grpSpPr>
        <p:sp>
          <p:nvSpPr>
            <p:cNvPr id="192" name="Freeform 118"/>
            <p:cNvSpPr>
              <a:spLocks noChangeArrowheads="1"/>
            </p:cNvSpPr>
            <p:nvPr/>
          </p:nvSpPr>
          <p:spPr bwMode="auto">
            <a:xfrm>
              <a:off x="10367564" y="5740663"/>
              <a:ext cx="113397" cy="113404"/>
            </a:xfrm>
            <a:custGeom>
              <a:avLst/>
              <a:gdLst>
                <a:gd name="T0" fmla="*/ 12 w 217"/>
                <a:gd name="T1" fmla="*/ 114 h 217"/>
                <a:gd name="T2" fmla="*/ 12 w 217"/>
                <a:gd name="T3" fmla="*/ 114 h 217"/>
                <a:gd name="T4" fmla="*/ 18 w 217"/>
                <a:gd name="T5" fmla="*/ 96 h 217"/>
                <a:gd name="T6" fmla="*/ 198 w 217"/>
                <a:gd name="T7" fmla="*/ 6 h 217"/>
                <a:gd name="T8" fmla="*/ 216 w 217"/>
                <a:gd name="T9" fmla="*/ 24 h 217"/>
                <a:gd name="T10" fmla="*/ 126 w 217"/>
                <a:gd name="T11" fmla="*/ 204 h 217"/>
                <a:gd name="T12" fmla="*/ 102 w 217"/>
                <a:gd name="T13" fmla="*/ 210 h 217"/>
                <a:gd name="T14" fmla="*/ 12 w 217"/>
                <a:gd name="T15" fmla="*/ 11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7" h="217">
                  <a:moveTo>
                    <a:pt x="12" y="114"/>
                  </a:moveTo>
                  <a:lnTo>
                    <a:pt x="12" y="114"/>
                  </a:lnTo>
                  <a:cubicBezTo>
                    <a:pt x="0" y="108"/>
                    <a:pt x="6" y="96"/>
                    <a:pt x="18" y="96"/>
                  </a:cubicBezTo>
                  <a:cubicBezTo>
                    <a:pt x="198" y="6"/>
                    <a:pt x="198" y="6"/>
                    <a:pt x="198" y="6"/>
                  </a:cubicBezTo>
                  <a:cubicBezTo>
                    <a:pt x="210" y="0"/>
                    <a:pt x="216" y="12"/>
                    <a:pt x="216" y="24"/>
                  </a:cubicBezTo>
                  <a:cubicBezTo>
                    <a:pt x="126" y="204"/>
                    <a:pt x="126" y="204"/>
                    <a:pt x="126" y="204"/>
                  </a:cubicBezTo>
                  <a:cubicBezTo>
                    <a:pt x="120" y="216"/>
                    <a:pt x="114" y="216"/>
                    <a:pt x="102" y="210"/>
                  </a:cubicBezTo>
                  <a:lnTo>
                    <a:pt x="12" y="11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9027622" y="5830923"/>
              <a:ext cx="2059667" cy="1367801"/>
              <a:chOff x="9027622" y="5830923"/>
              <a:chExt cx="2059667" cy="1367801"/>
            </a:xfrm>
            <a:grpFill/>
          </p:grpSpPr>
          <p:sp>
            <p:nvSpPr>
              <p:cNvPr id="193" name="Freeform 119"/>
              <p:cNvSpPr>
                <a:spLocks noChangeArrowheads="1"/>
              </p:cNvSpPr>
              <p:nvPr/>
            </p:nvSpPr>
            <p:spPr bwMode="auto">
              <a:xfrm>
                <a:off x="9027622" y="7150121"/>
                <a:ext cx="41656" cy="43974"/>
              </a:xfrm>
              <a:custGeom>
                <a:avLst/>
                <a:gdLst>
                  <a:gd name="T0" fmla="*/ 36 w 79"/>
                  <a:gd name="T1" fmla="*/ 84 h 85"/>
                  <a:gd name="T2" fmla="*/ 36 w 79"/>
                  <a:gd name="T3" fmla="*/ 84 h 85"/>
                  <a:gd name="T4" fmla="*/ 12 w 79"/>
                  <a:gd name="T5" fmla="*/ 72 h 85"/>
                  <a:gd name="T6" fmla="*/ 0 w 79"/>
                  <a:gd name="T7" fmla="*/ 42 h 85"/>
                  <a:gd name="T8" fmla="*/ 12 w 79"/>
                  <a:gd name="T9" fmla="*/ 18 h 85"/>
                  <a:gd name="T10" fmla="*/ 66 w 79"/>
                  <a:gd name="T11" fmla="*/ 18 h 85"/>
                  <a:gd name="T12" fmla="*/ 78 w 79"/>
                  <a:gd name="T13" fmla="*/ 42 h 85"/>
                  <a:gd name="T14" fmla="*/ 66 w 79"/>
                  <a:gd name="T15" fmla="*/ 72 h 85"/>
                  <a:gd name="T16" fmla="*/ 36 w 79"/>
                  <a:gd name="T17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85">
                    <a:moveTo>
                      <a:pt x="36" y="84"/>
                    </a:moveTo>
                    <a:lnTo>
                      <a:pt x="36" y="84"/>
                    </a:lnTo>
                    <a:cubicBezTo>
                      <a:pt x="30" y="84"/>
                      <a:pt x="18" y="78"/>
                      <a:pt x="12" y="72"/>
                    </a:cubicBezTo>
                    <a:cubicBezTo>
                      <a:pt x="6" y="66"/>
                      <a:pt x="0" y="54"/>
                      <a:pt x="0" y="42"/>
                    </a:cubicBezTo>
                    <a:cubicBezTo>
                      <a:pt x="0" y="36"/>
                      <a:pt x="6" y="24"/>
                      <a:pt x="12" y="18"/>
                    </a:cubicBezTo>
                    <a:cubicBezTo>
                      <a:pt x="24" y="0"/>
                      <a:pt x="48" y="0"/>
                      <a:pt x="66" y="18"/>
                    </a:cubicBezTo>
                    <a:cubicBezTo>
                      <a:pt x="72" y="24"/>
                      <a:pt x="78" y="36"/>
                      <a:pt x="78" y="42"/>
                    </a:cubicBezTo>
                    <a:cubicBezTo>
                      <a:pt x="78" y="54"/>
                      <a:pt x="72" y="66"/>
                      <a:pt x="66" y="72"/>
                    </a:cubicBezTo>
                    <a:cubicBezTo>
                      <a:pt x="60" y="78"/>
                      <a:pt x="48" y="84"/>
                      <a:pt x="36" y="8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94" name="Freeform 120"/>
              <p:cNvSpPr>
                <a:spLocks noChangeArrowheads="1"/>
              </p:cNvSpPr>
              <p:nvPr/>
            </p:nvSpPr>
            <p:spPr bwMode="auto">
              <a:xfrm>
                <a:off x="9080849" y="5884155"/>
                <a:ext cx="1254315" cy="1254396"/>
              </a:xfrm>
              <a:custGeom>
                <a:avLst/>
                <a:gdLst>
                  <a:gd name="T0" fmla="*/ 12 w 2390"/>
                  <a:gd name="T1" fmla="*/ 2323 h 2390"/>
                  <a:gd name="T2" fmla="*/ 66 w 2390"/>
                  <a:gd name="T3" fmla="*/ 2377 h 2390"/>
                  <a:gd name="T4" fmla="*/ 120 w 2390"/>
                  <a:gd name="T5" fmla="*/ 2275 h 2390"/>
                  <a:gd name="T6" fmla="*/ 173 w 2390"/>
                  <a:gd name="T7" fmla="*/ 2221 h 2390"/>
                  <a:gd name="T8" fmla="*/ 144 w 2390"/>
                  <a:gd name="T9" fmla="*/ 2287 h 2390"/>
                  <a:gd name="T10" fmla="*/ 221 w 2390"/>
                  <a:gd name="T11" fmla="*/ 2168 h 2390"/>
                  <a:gd name="T12" fmla="*/ 275 w 2390"/>
                  <a:gd name="T13" fmla="*/ 2114 h 2390"/>
                  <a:gd name="T14" fmla="*/ 251 w 2390"/>
                  <a:gd name="T15" fmla="*/ 2179 h 2390"/>
                  <a:gd name="T16" fmla="*/ 329 w 2390"/>
                  <a:gd name="T17" fmla="*/ 2012 h 2390"/>
                  <a:gd name="T18" fmla="*/ 383 w 2390"/>
                  <a:gd name="T19" fmla="*/ 2066 h 2390"/>
                  <a:gd name="T20" fmla="*/ 329 w 2390"/>
                  <a:gd name="T21" fmla="*/ 2066 h 2390"/>
                  <a:gd name="T22" fmla="*/ 431 w 2390"/>
                  <a:gd name="T23" fmla="*/ 1904 h 2390"/>
                  <a:gd name="T24" fmla="*/ 485 w 2390"/>
                  <a:gd name="T25" fmla="*/ 1958 h 2390"/>
                  <a:gd name="T26" fmla="*/ 539 w 2390"/>
                  <a:gd name="T27" fmla="*/ 1856 h 2390"/>
                  <a:gd name="T28" fmla="*/ 593 w 2390"/>
                  <a:gd name="T29" fmla="*/ 1802 h 2390"/>
                  <a:gd name="T30" fmla="*/ 563 w 2390"/>
                  <a:gd name="T31" fmla="*/ 1862 h 2390"/>
                  <a:gd name="T32" fmla="*/ 641 w 2390"/>
                  <a:gd name="T33" fmla="*/ 1748 h 2390"/>
                  <a:gd name="T34" fmla="*/ 695 w 2390"/>
                  <a:gd name="T35" fmla="*/ 1694 h 2390"/>
                  <a:gd name="T36" fmla="*/ 671 w 2390"/>
                  <a:gd name="T37" fmla="*/ 1760 h 2390"/>
                  <a:gd name="T38" fmla="*/ 748 w 2390"/>
                  <a:gd name="T39" fmla="*/ 1593 h 2390"/>
                  <a:gd name="T40" fmla="*/ 802 w 2390"/>
                  <a:gd name="T41" fmla="*/ 1647 h 2390"/>
                  <a:gd name="T42" fmla="*/ 748 w 2390"/>
                  <a:gd name="T43" fmla="*/ 1647 h 2390"/>
                  <a:gd name="T44" fmla="*/ 850 w 2390"/>
                  <a:gd name="T45" fmla="*/ 1485 h 2390"/>
                  <a:gd name="T46" fmla="*/ 904 w 2390"/>
                  <a:gd name="T47" fmla="*/ 1539 h 2390"/>
                  <a:gd name="T48" fmla="*/ 958 w 2390"/>
                  <a:gd name="T49" fmla="*/ 1437 h 2390"/>
                  <a:gd name="T50" fmla="*/ 1012 w 2390"/>
                  <a:gd name="T51" fmla="*/ 1383 h 2390"/>
                  <a:gd name="T52" fmla="*/ 982 w 2390"/>
                  <a:gd name="T53" fmla="*/ 1443 h 2390"/>
                  <a:gd name="T54" fmla="*/ 1066 w 2390"/>
                  <a:gd name="T55" fmla="*/ 1329 h 2390"/>
                  <a:gd name="T56" fmla="*/ 1114 w 2390"/>
                  <a:gd name="T57" fmla="*/ 1275 h 2390"/>
                  <a:gd name="T58" fmla="*/ 1090 w 2390"/>
                  <a:gd name="T59" fmla="*/ 1341 h 2390"/>
                  <a:gd name="T60" fmla="*/ 1168 w 2390"/>
                  <a:gd name="T61" fmla="*/ 1173 h 2390"/>
                  <a:gd name="T62" fmla="*/ 1222 w 2390"/>
                  <a:gd name="T63" fmla="*/ 1221 h 2390"/>
                  <a:gd name="T64" fmla="*/ 1168 w 2390"/>
                  <a:gd name="T65" fmla="*/ 1221 h 2390"/>
                  <a:gd name="T66" fmla="*/ 1275 w 2390"/>
                  <a:gd name="T67" fmla="*/ 1066 h 2390"/>
                  <a:gd name="T68" fmla="*/ 1329 w 2390"/>
                  <a:gd name="T69" fmla="*/ 1119 h 2390"/>
                  <a:gd name="T70" fmla="*/ 1377 w 2390"/>
                  <a:gd name="T71" fmla="*/ 1012 h 2390"/>
                  <a:gd name="T72" fmla="*/ 1431 w 2390"/>
                  <a:gd name="T73" fmla="*/ 958 h 2390"/>
                  <a:gd name="T74" fmla="*/ 1407 w 2390"/>
                  <a:gd name="T75" fmla="*/ 1024 h 2390"/>
                  <a:gd name="T76" fmla="*/ 1485 w 2390"/>
                  <a:gd name="T77" fmla="*/ 910 h 2390"/>
                  <a:gd name="T78" fmla="*/ 1539 w 2390"/>
                  <a:gd name="T79" fmla="*/ 856 h 2390"/>
                  <a:gd name="T80" fmla="*/ 1509 w 2390"/>
                  <a:gd name="T81" fmla="*/ 922 h 2390"/>
                  <a:gd name="T82" fmla="*/ 1587 w 2390"/>
                  <a:gd name="T83" fmla="*/ 748 h 2390"/>
                  <a:gd name="T84" fmla="*/ 1641 w 2390"/>
                  <a:gd name="T85" fmla="*/ 802 h 2390"/>
                  <a:gd name="T86" fmla="*/ 1587 w 2390"/>
                  <a:gd name="T87" fmla="*/ 802 h 2390"/>
                  <a:gd name="T88" fmla="*/ 1695 w 2390"/>
                  <a:gd name="T89" fmla="*/ 646 h 2390"/>
                  <a:gd name="T90" fmla="*/ 1749 w 2390"/>
                  <a:gd name="T91" fmla="*/ 700 h 2390"/>
                  <a:gd name="T92" fmla="*/ 1796 w 2390"/>
                  <a:gd name="T93" fmla="*/ 592 h 2390"/>
                  <a:gd name="T94" fmla="*/ 1850 w 2390"/>
                  <a:gd name="T95" fmla="*/ 539 h 2390"/>
                  <a:gd name="T96" fmla="*/ 1826 w 2390"/>
                  <a:gd name="T97" fmla="*/ 604 h 2390"/>
                  <a:gd name="T98" fmla="*/ 1904 w 2390"/>
                  <a:gd name="T99" fmla="*/ 491 h 2390"/>
                  <a:gd name="T100" fmla="*/ 1958 w 2390"/>
                  <a:gd name="T101" fmla="*/ 437 h 2390"/>
                  <a:gd name="T102" fmla="*/ 1928 w 2390"/>
                  <a:gd name="T103" fmla="*/ 503 h 2390"/>
                  <a:gd name="T104" fmla="*/ 2006 w 2390"/>
                  <a:gd name="T105" fmla="*/ 329 h 2390"/>
                  <a:gd name="T106" fmla="*/ 2060 w 2390"/>
                  <a:gd name="T107" fmla="*/ 383 h 2390"/>
                  <a:gd name="T108" fmla="*/ 2006 w 2390"/>
                  <a:gd name="T109" fmla="*/ 383 h 2390"/>
                  <a:gd name="T110" fmla="*/ 2114 w 2390"/>
                  <a:gd name="T111" fmla="*/ 227 h 2390"/>
                  <a:gd name="T112" fmla="*/ 2168 w 2390"/>
                  <a:gd name="T113" fmla="*/ 281 h 2390"/>
                  <a:gd name="T114" fmla="*/ 2216 w 2390"/>
                  <a:gd name="T115" fmla="*/ 173 h 2390"/>
                  <a:gd name="T116" fmla="*/ 2270 w 2390"/>
                  <a:gd name="T117" fmla="*/ 119 h 2390"/>
                  <a:gd name="T118" fmla="*/ 2246 w 2390"/>
                  <a:gd name="T119" fmla="*/ 185 h 2390"/>
                  <a:gd name="T120" fmla="*/ 2324 w 2390"/>
                  <a:gd name="T121" fmla="*/ 71 h 2390"/>
                  <a:gd name="T122" fmla="*/ 2377 w 2390"/>
                  <a:gd name="T123" fmla="*/ 18 h 2390"/>
                  <a:gd name="T124" fmla="*/ 2347 w 2390"/>
                  <a:gd name="T125" fmla="*/ 83 h 2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90" h="2390">
                    <a:moveTo>
                      <a:pt x="12" y="2377"/>
                    </a:moveTo>
                    <a:lnTo>
                      <a:pt x="12" y="2377"/>
                    </a:lnTo>
                    <a:cubicBezTo>
                      <a:pt x="0" y="2365"/>
                      <a:pt x="0" y="2341"/>
                      <a:pt x="12" y="2323"/>
                    </a:cubicBezTo>
                    <a:lnTo>
                      <a:pt x="12" y="2323"/>
                    </a:lnTo>
                    <a:cubicBezTo>
                      <a:pt x="30" y="2311"/>
                      <a:pt x="54" y="2311"/>
                      <a:pt x="66" y="2323"/>
                    </a:cubicBezTo>
                    <a:lnTo>
                      <a:pt x="66" y="2323"/>
                    </a:lnTo>
                    <a:cubicBezTo>
                      <a:pt x="84" y="2341"/>
                      <a:pt x="84" y="2365"/>
                      <a:pt x="66" y="2377"/>
                    </a:cubicBezTo>
                    <a:lnTo>
                      <a:pt x="66" y="2377"/>
                    </a:lnTo>
                    <a:cubicBezTo>
                      <a:pt x="60" y="2383"/>
                      <a:pt x="48" y="2389"/>
                      <a:pt x="42" y="2389"/>
                    </a:cubicBezTo>
                    <a:lnTo>
                      <a:pt x="42" y="2389"/>
                    </a:lnTo>
                    <a:cubicBezTo>
                      <a:pt x="30" y="2389"/>
                      <a:pt x="24" y="2383"/>
                      <a:pt x="12" y="2377"/>
                    </a:cubicBezTo>
                    <a:close/>
                    <a:moveTo>
                      <a:pt x="120" y="2275"/>
                    </a:moveTo>
                    <a:lnTo>
                      <a:pt x="120" y="2275"/>
                    </a:lnTo>
                    <a:cubicBezTo>
                      <a:pt x="102" y="2257"/>
                      <a:pt x="102" y="2233"/>
                      <a:pt x="120" y="2221"/>
                    </a:cubicBezTo>
                    <a:lnTo>
                      <a:pt x="120" y="2221"/>
                    </a:lnTo>
                    <a:cubicBezTo>
                      <a:pt x="132" y="2203"/>
                      <a:pt x="156" y="2203"/>
                      <a:pt x="173" y="2221"/>
                    </a:cubicBezTo>
                    <a:lnTo>
                      <a:pt x="173" y="2221"/>
                    </a:lnTo>
                    <a:cubicBezTo>
                      <a:pt x="185" y="2233"/>
                      <a:pt x="185" y="2257"/>
                      <a:pt x="173" y="2275"/>
                    </a:cubicBezTo>
                    <a:lnTo>
                      <a:pt x="173" y="2275"/>
                    </a:lnTo>
                    <a:cubicBezTo>
                      <a:pt x="167" y="2281"/>
                      <a:pt x="156" y="2287"/>
                      <a:pt x="144" y="2287"/>
                    </a:cubicBezTo>
                    <a:lnTo>
                      <a:pt x="144" y="2287"/>
                    </a:lnTo>
                    <a:cubicBezTo>
                      <a:pt x="138" y="2287"/>
                      <a:pt x="126" y="2281"/>
                      <a:pt x="120" y="2275"/>
                    </a:cubicBezTo>
                    <a:close/>
                    <a:moveTo>
                      <a:pt x="221" y="2168"/>
                    </a:moveTo>
                    <a:lnTo>
                      <a:pt x="221" y="2168"/>
                    </a:lnTo>
                    <a:cubicBezTo>
                      <a:pt x="209" y="2156"/>
                      <a:pt x="209" y="2132"/>
                      <a:pt x="221" y="2114"/>
                    </a:cubicBezTo>
                    <a:lnTo>
                      <a:pt x="221" y="2114"/>
                    </a:lnTo>
                    <a:cubicBezTo>
                      <a:pt x="239" y="2102"/>
                      <a:pt x="263" y="2102"/>
                      <a:pt x="275" y="2114"/>
                    </a:cubicBezTo>
                    <a:lnTo>
                      <a:pt x="275" y="2114"/>
                    </a:lnTo>
                    <a:cubicBezTo>
                      <a:pt x="293" y="2132"/>
                      <a:pt x="293" y="2156"/>
                      <a:pt x="275" y="2168"/>
                    </a:cubicBezTo>
                    <a:lnTo>
                      <a:pt x="275" y="2168"/>
                    </a:lnTo>
                    <a:cubicBezTo>
                      <a:pt x="269" y="2174"/>
                      <a:pt x="257" y="2179"/>
                      <a:pt x="251" y="2179"/>
                    </a:cubicBezTo>
                    <a:lnTo>
                      <a:pt x="251" y="2179"/>
                    </a:lnTo>
                    <a:cubicBezTo>
                      <a:pt x="239" y="2179"/>
                      <a:pt x="233" y="2174"/>
                      <a:pt x="221" y="2168"/>
                    </a:cubicBezTo>
                    <a:close/>
                    <a:moveTo>
                      <a:pt x="329" y="2066"/>
                    </a:moveTo>
                    <a:lnTo>
                      <a:pt x="329" y="2066"/>
                    </a:lnTo>
                    <a:cubicBezTo>
                      <a:pt x="311" y="2048"/>
                      <a:pt x="311" y="2024"/>
                      <a:pt x="329" y="2012"/>
                    </a:cubicBezTo>
                    <a:lnTo>
                      <a:pt x="329" y="2012"/>
                    </a:lnTo>
                    <a:cubicBezTo>
                      <a:pt x="341" y="1994"/>
                      <a:pt x="365" y="1994"/>
                      <a:pt x="383" y="2012"/>
                    </a:cubicBezTo>
                    <a:lnTo>
                      <a:pt x="383" y="2012"/>
                    </a:lnTo>
                    <a:cubicBezTo>
                      <a:pt x="395" y="2024"/>
                      <a:pt x="395" y="2048"/>
                      <a:pt x="383" y="2066"/>
                    </a:cubicBezTo>
                    <a:lnTo>
                      <a:pt x="383" y="2066"/>
                    </a:lnTo>
                    <a:cubicBezTo>
                      <a:pt x="377" y="2072"/>
                      <a:pt x="365" y="2078"/>
                      <a:pt x="353" y="2078"/>
                    </a:cubicBezTo>
                    <a:lnTo>
                      <a:pt x="353" y="2078"/>
                    </a:lnTo>
                    <a:cubicBezTo>
                      <a:pt x="347" y="2078"/>
                      <a:pt x="335" y="2072"/>
                      <a:pt x="329" y="2066"/>
                    </a:cubicBezTo>
                    <a:close/>
                    <a:moveTo>
                      <a:pt x="431" y="1958"/>
                    </a:moveTo>
                    <a:lnTo>
                      <a:pt x="431" y="1958"/>
                    </a:lnTo>
                    <a:cubicBezTo>
                      <a:pt x="419" y="1946"/>
                      <a:pt x="419" y="1922"/>
                      <a:pt x="431" y="1904"/>
                    </a:cubicBezTo>
                    <a:lnTo>
                      <a:pt x="431" y="1904"/>
                    </a:lnTo>
                    <a:cubicBezTo>
                      <a:pt x="449" y="1892"/>
                      <a:pt x="473" y="1892"/>
                      <a:pt x="485" y="1904"/>
                    </a:cubicBezTo>
                    <a:lnTo>
                      <a:pt x="485" y="1904"/>
                    </a:lnTo>
                    <a:cubicBezTo>
                      <a:pt x="503" y="1922"/>
                      <a:pt x="503" y="1946"/>
                      <a:pt x="485" y="1958"/>
                    </a:cubicBezTo>
                    <a:lnTo>
                      <a:pt x="485" y="1958"/>
                    </a:lnTo>
                    <a:cubicBezTo>
                      <a:pt x="479" y="1964"/>
                      <a:pt x="467" y="1970"/>
                      <a:pt x="461" y="1970"/>
                    </a:cubicBezTo>
                    <a:lnTo>
                      <a:pt x="461" y="1970"/>
                    </a:lnTo>
                    <a:cubicBezTo>
                      <a:pt x="449" y="1970"/>
                      <a:pt x="443" y="1964"/>
                      <a:pt x="431" y="1958"/>
                    </a:cubicBezTo>
                    <a:close/>
                    <a:moveTo>
                      <a:pt x="539" y="1856"/>
                    </a:moveTo>
                    <a:lnTo>
                      <a:pt x="539" y="1856"/>
                    </a:lnTo>
                    <a:cubicBezTo>
                      <a:pt x="521" y="1838"/>
                      <a:pt x="521" y="1814"/>
                      <a:pt x="539" y="1802"/>
                    </a:cubicBezTo>
                    <a:lnTo>
                      <a:pt x="539" y="1802"/>
                    </a:lnTo>
                    <a:cubicBezTo>
                      <a:pt x="551" y="1784"/>
                      <a:pt x="575" y="1784"/>
                      <a:pt x="593" y="1802"/>
                    </a:cubicBezTo>
                    <a:lnTo>
                      <a:pt x="593" y="1802"/>
                    </a:lnTo>
                    <a:cubicBezTo>
                      <a:pt x="605" y="1814"/>
                      <a:pt x="605" y="1838"/>
                      <a:pt x="593" y="1856"/>
                    </a:cubicBezTo>
                    <a:lnTo>
                      <a:pt x="593" y="1856"/>
                    </a:lnTo>
                    <a:cubicBezTo>
                      <a:pt x="587" y="1862"/>
                      <a:pt x="575" y="1862"/>
                      <a:pt x="563" y="1862"/>
                    </a:cubicBezTo>
                    <a:lnTo>
                      <a:pt x="563" y="1862"/>
                    </a:lnTo>
                    <a:cubicBezTo>
                      <a:pt x="557" y="1862"/>
                      <a:pt x="545" y="1862"/>
                      <a:pt x="539" y="1856"/>
                    </a:cubicBezTo>
                    <a:close/>
                    <a:moveTo>
                      <a:pt x="641" y="1748"/>
                    </a:moveTo>
                    <a:lnTo>
                      <a:pt x="641" y="1748"/>
                    </a:lnTo>
                    <a:cubicBezTo>
                      <a:pt x="629" y="1736"/>
                      <a:pt x="629" y="1712"/>
                      <a:pt x="641" y="1694"/>
                    </a:cubicBezTo>
                    <a:lnTo>
                      <a:pt x="641" y="1694"/>
                    </a:lnTo>
                    <a:cubicBezTo>
                      <a:pt x="659" y="1682"/>
                      <a:pt x="683" y="1682"/>
                      <a:pt x="695" y="1694"/>
                    </a:cubicBezTo>
                    <a:lnTo>
                      <a:pt x="695" y="1694"/>
                    </a:lnTo>
                    <a:cubicBezTo>
                      <a:pt x="713" y="1712"/>
                      <a:pt x="713" y="1736"/>
                      <a:pt x="695" y="1748"/>
                    </a:cubicBezTo>
                    <a:lnTo>
                      <a:pt x="695" y="1748"/>
                    </a:lnTo>
                    <a:cubicBezTo>
                      <a:pt x="689" y="1754"/>
                      <a:pt x="683" y="1760"/>
                      <a:pt x="671" y="1760"/>
                    </a:cubicBezTo>
                    <a:lnTo>
                      <a:pt x="671" y="1760"/>
                    </a:lnTo>
                    <a:cubicBezTo>
                      <a:pt x="659" y="1760"/>
                      <a:pt x="653" y="1754"/>
                      <a:pt x="641" y="1748"/>
                    </a:cubicBezTo>
                    <a:close/>
                    <a:moveTo>
                      <a:pt x="748" y="1647"/>
                    </a:moveTo>
                    <a:lnTo>
                      <a:pt x="748" y="1647"/>
                    </a:lnTo>
                    <a:cubicBezTo>
                      <a:pt x="731" y="1629"/>
                      <a:pt x="731" y="1605"/>
                      <a:pt x="748" y="1593"/>
                    </a:cubicBezTo>
                    <a:lnTo>
                      <a:pt x="748" y="1593"/>
                    </a:lnTo>
                    <a:cubicBezTo>
                      <a:pt x="760" y="1575"/>
                      <a:pt x="784" y="1575"/>
                      <a:pt x="802" y="1593"/>
                    </a:cubicBezTo>
                    <a:lnTo>
                      <a:pt x="802" y="1593"/>
                    </a:lnTo>
                    <a:cubicBezTo>
                      <a:pt x="814" y="1605"/>
                      <a:pt x="814" y="1629"/>
                      <a:pt x="802" y="1647"/>
                    </a:cubicBezTo>
                    <a:lnTo>
                      <a:pt x="802" y="1647"/>
                    </a:lnTo>
                    <a:cubicBezTo>
                      <a:pt x="796" y="1652"/>
                      <a:pt x="784" y="1652"/>
                      <a:pt x="772" y="1652"/>
                    </a:cubicBezTo>
                    <a:lnTo>
                      <a:pt x="772" y="1652"/>
                    </a:lnTo>
                    <a:cubicBezTo>
                      <a:pt x="766" y="1652"/>
                      <a:pt x="754" y="1652"/>
                      <a:pt x="748" y="1647"/>
                    </a:cubicBezTo>
                    <a:close/>
                    <a:moveTo>
                      <a:pt x="850" y="1539"/>
                    </a:moveTo>
                    <a:lnTo>
                      <a:pt x="850" y="1539"/>
                    </a:lnTo>
                    <a:cubicBezTo>
                      <a:pt x="838" y="1527"/>
                      <a:pt x="838" y="1503"/>
                      <a:pt x="850" y="1485"/>
                    </a:cubicBezTo>
                    <a:lnTo>
                      <a:pt x="850" y="1485"/>
                    </a:lnTo>
                    <a:cubicBezTo>
                      <a:pt x="868" y="1473"/>
                      <a:pt x="892" y="1473"/>
                      <a:pt x="904" y="1485"/>
                    </a:cubicBezTo>
                    <a:lnTo>
                      <a:pt x="904" y="1485"/>
                    </a:lnTo>
                    <a:cubicBezTo>
                      <a:pt x="922" y="1503"/>
                      <a:pt x="922" y="1527"/>
                      <a:pt x="904" y="1539"/>
                    </a:cubicBezTo>
                    <a:lnTo>
                      <a:pt x="904" y="1539"/>
                    </a:lnTo>
                    <a:cubicBezTo>
                      <a:pt x="898" y="1545"/>
                      <a:pt x="892" y="1551"/>
                      <a:pt x="880" y="1551"/>
                    </a:cubicBezTo>
                    <a:lnTo>
                      <a:pt x="880" y="1551"/>
                    </a:lnTo>
                    <a:cubicBezTo>
                      <a:pt x="868" y="1551"/>
                      <a:pt x="862" y="1545"/>
                      <a:pt x="850" y="1539"/>
                    </a:cubicBezTo>
                    <a:close/>
                    <a:moveTo>
                      <a:pt x="958" y="1437"/>
                    </a:moveTo>
                    <a:lnTo>
                      <a:pt x="958" y="1437"/>
                    </a:lnTo>
                    <a:cubicBezTo>
                      <a:pt x="946" y="1419"/>
                      <a:pt x="946" y="1395"/>
                      <a:pt x="958" y="1383"/>
                    </a:cubicBezTo>
                    <a:lnTo>
                      <a:pt x="958" y="1383"/>
                    </a:lnTo>
                    <a:cubicBezTo>
                      <a:pt x="976" y="1365"/>
                      <a:pt x="1000" y="1365"/>
                      <a:pt x="1012" y="1383"/>
                    </a:cubicBezTo>
                    <a:lnTo>
                      <a:pt x="1012" y="1383"/>
                    </a:lnTo>
                    <a:cubicBezTo>
                      <a:pt x="1024" y="1395"/>
                      <a:pt x="1024" y="1419"/>
                      <a:pt x="1012" y="1437"/>
                    </a:cubicBezTo>
                    <a:lnTo>
                      <a:pt x="1012" y="1437"/>
                    </a:lnTo>
                    <a:cubicBezTo>
                      <a:pt x="1006" y="1443"/>
                      <a:pt x="994" y="1443"/>
                      <a:pt x="982" y="1443"/>
                    </a:cubicBezTo>
                    <a:lnTo>
                      <a:pt x="982" y="1443"/>
                    </a:lnTo>
                    <a:cubicBezTo>
                      <a:pt x="976" y="1443"/>
                      <a:pt x="964" y="1443"/>
                      <a:pt x="958" y="1437"/>
                    </a:cubicBezTo>
                    <a:close/>
                    <a:moveTo>
                      <a:pt x="1066" y="1329"/>
                    </a:moveTo>
                    <a:lnTo>
                      <a:pt x="1066" y="1329"/>
                    </a:lnTo>
                    <a:cubicBezTo>
                      <a:pt x="1048" y="1317"/>
                      <a:pt x="1048" y="1293"/>
                      <a:pt x="1066" y="1275"/>
                    </a:cubicBezTo>
                    <a:lnTo>
                      <a:pt x="1066" y="1275"/>
                    </a:lnTo>
                    <a:cubicBezTo>
                      <a:pt x="1078" y="1263"/>
                      <a:pt x="1102" y="1263"/>
                      <a:pt x="1114" y="1275"/>
                    </a:cubicBezTo>
                    <a:lnTo>
                      <a:pt x="1114" y="1275"/>
                    </a:lnTo>
                    <a:cubicBezTo>
                      <a:pt x="1132" y="1293"/>
                      <a:pt x="1132" y="1317"/>
                      <a:pt x="1114" y="1329"/>
                    </a:cubicBezTo>
                    <a:lnTo>
                      <a:pt x="1114" y="1329"/>
                    </a:lnTo>
                    <a:cubicBezTo>
                      <a:pt x="1108" y="1335"/>
                      <a:pt x="1102" y="1341"/>
                      <a:pt x="1090" y="1341"/>
                    </a:cubicBezTo>
                    <a:lnTo>
                      <a:pt x="1090" y="1341"/>
                    </a:lnTo>
                    <a:cubicBezTo>
                      <a:pt x="1078" y="1341"/>
                      <a:pt x="1072" y="1335"/>
                      <a:pt x="1066" y="1329"/>
                    </a:cubicBezTo>
                    <a:close/>
                    <a:moveTo>
                      <a:pt x="1168" y="1221"/>
                    </a:moveTo>
                    <a:lnTo>
                      <a:pt x="1168" y="1221"/>
                    </a:lnTo>
                    <a:cubicBezTo>
                      <a:pt x="1156" y="1209"/>
                      <a:pt x="1156" y="1185"/>
                      <a:pt x="1168" y="1173"/>
                    </a:cubicBezTo>
                    <a:lnTo>
                      <a:pt x="1168" y="1173"/>
                    </a:lnTo>
                    <a:cubicBezTo>
                      <a:pt x="1186" y="1155"/>
                      <a:pt x="1210" y="1155"/>
                      <a:pt x="1222" y="1173"/>
                    </a:cubicBezTo>
                    <a:lnTo>
                      <a:pt x="1222" y="1173"/>
                    </a:lnTo>
                    <a:cubicBezTo>
                      <a:pt x="1234" y="1185"/>
                      <a:pt x="1234" y="1209"/>
                      <a:pt x="1222" y="1221"/>
                    </a:cubicBezTo>
                    <a:lnTo>
                      <a:pt x="1222" y="1221"/>
                    </a:lnTo>
                    <a:cubicBezTo>
                      <a:pt x="1216" y="1233"/>
                      <a:pt x="1204" y="1233"/>
                      <a:pt x="1198" y="1233"/>
                    </a:cubicBezTo>
                    <a:lnTo>
                      <a:pt x="1198" y="1233"/>
                    </a:lnTo>
                    <a:cubicBezTo>
                      <a:pt x="1186" y="1233"/>
                      <a:pt x="1174" y="1233"/>
                      <a:pt x="1168" y="1221"/>
                    </a:cubicBezTo>
                    <a:close/>
                    <a:moveTo>
                      <a:pt x="1275" y="1119"/>
                    </a:moveTo>
                    <a:lnTo>
                      <a:pt x="1275" y="1119"/>
                    </a:lnTo>
                    <a:cubicBezTo>
                      <a:pt x="1258" y="1107"/>
                      <a:pt x="1258" y="1078"/>
                      <a:pt x="1275" y="1066"/>
                    </a:cubicBezTo>
                    <a:lnTo>
                      <a:pt x="1275" y="1066"/>
                    </a:lnTo>
                    <a:cubicBezTo>
                      <a:pt x="1287" y="1054"/>
                      <a:pt x="1311" y="1054"/>
                      <a:pt x="1329" y="1066"/>
                    </a:cubicBezTo>
                    <a:lnTo>
                      <a:pt x="1329" y="1066"/>
                    </a:lnTo>
                    <a:cubicBezTo>
                      <a:pt x="1341" y="1078"/>
                      <a:pt x="1341" y="1107"/>
                      <a:pt x="1329" y="1119"/>
                    </a:cubicBezTo>
                    <a:lnTo>
                      <a:pt x="1329" y="1119"/>
                    </a:lnTo>
                    <a:cubicBezTo>
                      <a:pt x="1317" y="1125"/>
                      <a:pt x="1311" y="1131"/>
                      <a:pt x="1299" y="1131"/>
                    </a:cubicBezTo>
                    <a:lnTo>
                      <a:pt x="1299" y="1131"/>
                    </a:lnTo>
                    <a:cubicBezTo>
                      <a:pt x="1287" y="1131"/>
                      <a:pt x="1282" y="1125"/>
                      <a:pt x="1275" y="1119"/>
                    </a:cubicBezTo>
                    <a:close/>
                    <a:moveTo>
                      <a:pt x="1377" y="1012"/>
                    </a:moveTo>
                    <a:lnTo>
                      <a:pt x="1377" y="1012"/>
                    </a:lnTo>
                    <a:cubicBezTo>
                      <a:pt x="1365" y="1000"/>
                      <a:pt x="1365" y="976"/>
                      <a:pt x="1377" y="958"/>
                    </a:cubicBezTo>
                    <a:lnTo>
                      <a:pt x="1377" y="958"/>
                    </a:lnTo>
                    <a:cubicBezTo>
                      <a:pt x="1395" y="946"/>
                      <a:pt x="1419" y="946"/>
                      <a:pt x="1431" y="958"/>
                    </a:cubicBezTo>
                    <a:lnTo>
                      <a:pt x="1431" y="958"/>
                    </a:lnTo>
                    <a:cubicBezTo>
                      <a:pt x="1449" y="976"/>
                      <a:pt x="1449" y="1000"/>
                      <a:pt x="1431" y="1012"/>
                    </a:cubicBezTo>
                    <a:lnTo>
                      <a:pt x="1431" y="1012"/>
                    </a:lnTo>
                    <a:cubicBezTo>
                      <a:pt x="1425" y="1024"/>
                      <a:pt x="1413" y="1024"/>
                      <a:pt x="1407" y="1024"/>
                    </a:cubicBezTo>
                    <a:lnTo>
                      <a:pt x="1407" y="1024"/>
                    </a:lnTo>
                    <a:cubicBezTo>
                      <a:pt x="1395" y="1024"/>
                      <a:pt x="1383" y="1024"/>
                      <a:pt x="1377" y="1012"/>
                    </a:cubicBezTo>
                    <a:close/>
                    <a:moveTo>
                      <a:pt x="1485" y="910"/>
                    </a:moveTo>
                    <a:lnTo>
                      <a:pt x="1485" y="910"/>
                    </a:lnTo>
                    <a:cubicBezTo>
                      <a:pt x="1467" y="892"/>
                      <a:pt x="1467" y="868"/>
                      <a:pt x="1485" y="856"/>
                    </a:cubicBezTo>
                    <a:lnTo>
                      <a:pt x="1485" y="856"/>
                    </a:lnTo>
                    <a:cubicBezTo>
                      <a:pt x="1497" y="844"/>
                      <a:pt x="1521" y="844"/>
                      <a:pt x="1539" y="856"/>
                    </a:cubicBezTo>
                    <a:lnTo>
                      <a:pt x="1539" y="856"/>
                    </a:lnTo>
                    <a:cubicBezTo>
                      <a:pt x="1551" y="868"/>
                      <a:pt x="1551" y="892"/>
                      <a:pt x="1539" y="910"/>
                    </a:cubicBezTo>
                    <a:lnTo>
                      <a:pt x="1539" y="910"/>
                    </a:lnTo>
                    <a:cubicBezTo>
                      <a:pt x="1527" y="916"/>
                      <a:pt x="1521" y="922"/>
                      <a:pt x="1509" y="922"/>
                    </a:cubicBezTo>
                    <a:lnTo>
                      <a:pt x="1509" y="922"/>
                    </a:lnTo>
                    <a:cubicBezTo>
                      <a:pt x="1497" y="922"/>
                      <a:pt x="1491" y="916"/>
                      <a:pt x="1485" y="910"/>
                    </a:cubicBezTo>
                    <a:close/>
                    <a:moveTo>
                      <a:pt x="1587" y="802"/>
                    </a:moveTo>
                    <a:lnTo>
                      <a:pt x="1587" y="802"/>
                    </a:lnTo>
                    <a:cubicBezTo>
                      <a:pt x="1575" y="790"/>
                      <a:pt x="1575" y="766"/>
                      <a:pt x="1587" y="748"/>
                    </a:cubicBezTo>
                    <a:lnTo>
                      <a:pt x="1587" y="748"/>
                    </a:lnTo>
                    <a:cubicBezTo>
                      <a:pt x="1605" y="736"/>
                      <a:pt x="1629" y="736"/>
                      <a:pt x="1641" y="748"/>
                    </a:cubicBezTo>
                    <a:lnTo>
                      <a:pt x="1641" y="748"/>
                    </a:lnTo>
                    <a:cubicBezTo>
                      <a:pt x="1659" y="766"/>
                      <a:pt x="1659" y="790"/>
                      <a:pt x="1641" y="802"/>
                    </a:cubicBezTo>
                    <a:lnTo>
                      <a:pt x="1641" y="802"/>
                    </a:lnTo>
                    <a:cubicBezTo>
                      <a:pt x="1635" y="814"/>
                      <a:pt x="1623" y="814"/>
                      <a:pt x="1617" y="814"/>
                    </a:cubicBezTo>
                    <a:lnTo>
                      <a:pt x="1617" y="814"/>
                    </a:lnTo>
                    <a:cubicBezTo>
                      <a:pt x="1605" y="814"/>
                      <a:pt x="1593" y="814"/>
                      <a:pt x="1587" y="802"/>
                    </a:cubicBezTo>
                    <a:close/>
                    <a:moveTo>
                      <a:pt x="1695" y="700"/>
                    </a:moveTo>
                    <a:lnTo>
                      <a:pt x="1695" y="700"/>
                    </a:lnTo>
                    <a:cubicBezTo>
                      <a:pt x="1677" y="682"/>
                      <a:pt x="1677" y="658"/>
                      <a:pt x="1695" y="646"/>
                    </a:cubicBezTo>
                    <a:lnTo>
                      <a:pt x="1695" y="646"/>
                    </a:lnTo>
                    <a:cubicBezTo>
                      <a:pt x="1707" y="628"/>
                      <a:pt x="1731" y="628"/>
                      <a:pt x="1749" y="646"/>
                    </a:cubicBezTo>
                    <a:lnTo>
                      <a:pt x="1749" y="646"/>
                    </a:lnTo>
                    <a:cubicBezTo>
                      <a:pt x="1761" y="658"/>
                      <a:pt x="1761" y="682"/>
                      <a:pt x="1749" y="700"/>
                    </a:cubicBezTo>
                    <a:lnTo>
                      <a:pt x="1749" y="700"/>
                    </a:lnTo>
                    <a:cubicBezTo>
                      <a:pt x="1737" y="706"/>
                      <a:pt x="1731" y="712"/>
                      <a:pt x="1719" y="712"/>
                    </a:cubicBezTo>
                    <a:lnTo>
                      <a:pt x="1719" y="712"/>
                    </a:lnTo>
                    <a:cubicBezTo>
                      <a:pt x="1713" y="712"/>
                      <a:pt x="1701" y="706"/>
                      <a:pt x="1695" y="700"/>
                    </a:cubicBezTo>
                    <a:close/>
                    <a:moveTo>
                      <a:pt x="1796" y="592"/>
                    </a:moveTo>
                    <a:lnTo>
                      <a:pt x="1796" y="592"/>
                    </a:lnTo>
                    <a:cubicBezTo>
                      <a:pt x="1785" y="580"/>
                      <a:pt x="1785" y="556"/>
                      <a:pt x="1796" y="539"/>
                    </a:cubicBezTo>
                    <a:lnTo>
                      <a:pt x="1796" y="539"/>
                    </a:lnTo>
                    <a:cubicBezTo>
                      <a:pt x="1814" y="527"/>
                      <a:pt x="1838" y="527"/>
                      <a:pt x="1850" y="539"/>
                    </a:cubicBezTo>
                    <a:lnTo>
                      <a:pt x="1850" y="539"/>
                    </a:lnTo>
                    <a:cubicBezTo>
                      <a:pt x="1868" y="556"/>
                      <a:pt x="1868" y="580"/>
                      <a:pt x="1850" y="592"/>
                    </a:cubicBezTo>
                    <a:lnTo>
                      <a:pt x="1850" y="592"/>
                    </a:lnTo>
                    <a:cubicBezTo>
                      <a:pt x="1844" y="604"/>
                      <a:pt x="1833" y="604"/>
                      <a:pt x="1826" y="604"/>
                    </a:cubicBezTo>
                    <a:lnTo>
                      <a:pt x="1826" y="604"/>
                    </a:lnTo>
                    <a:cubicBezTo>
                      <a:pt x="1814" y="604"/>
                      <a:pt x="1802" y="604"/>
                      <a:pt x="1796" y="592"/>
                    </a:cubicBezTo>
                    <a:close/>
                    <a:moveTo>
                      <a:pt x="1904" y="491"/>
                    </a:moveTo>
                    <a:lnTo>
                      <a:pt x="1904" y="491"/>
                    </a:lnTo>
                    <a:cubicBezTo>
                      <a:pt x="1886" y="473"/>
                      <a:pt x="1886" y="449"/>
                      <a:pt x="1904" y="437"/>
                    </a:cubicBezTo>
                    <a:lnTo>
                      <a:pt x="1904" y="437"/>
                    </a:lnTo>
                    <a:cubicBezTo>
                      <a:pt x="1916" y="419"/>
                      <a:pt x="1940" y="419"/>
                      <a:pt x="1958" y="437"/>
                    </a:cubicBezTo>
                    <a:lnTo>
                      <a:pt x="1958" y="437"/>
                    </a:lnTo>
                    <a:cubicBezTo>
                      <a:pt x="1970" y="449"/>
                      <a:pt x="1970" y="473"/>
                      <a:pt x="1958" y="491"/>
                    </a:cubicBezTo>
                    <a:lnTo>
                      <a:pt x="1958" y="491"/>
                    </a:lnTo>
                    <a:cubicBezTo>
                      <a:pt x="1946" y="497"/>
                      <a:pt x="1940" y="503"/>
                      <a:pt x="1928" y="503"/>
                    </a:cubicBezTo>
                    <a:lnTo>
                      <a:pt x="1928" y="503"/>
                    </a:lnTo>
                    <a:cubicBezTo>
                      <a:pt x="1922" y="503"/>
                      <a:pt x="1910" y="497"/>
                      <a:pt x="1904" y="491"/>
                    </a:cubicBezTo>
                    <a:close/>
                    <a:moveTo>
                      <a:pt x="2006" y="383"/>
                    </a:moveTo>
                    <a:lnTo>
                      <a:pt x="2006" y="383"/>
                    </a:lnTo>
                    <a:cubicBezTo>
                      <a:pt x="1994" y="371"/>
                      <a:pt x="1994" y="347"/>
                      <a:pt x="2006" y="329"/>
                    </a:cubicBezTo>
                    <a:lnTo>
                      <a:pt x="2006" y="329"/>
                    </a:lnTo>
                    <a:cubicBezTo>
                      <a:pt x="2024" y="317"/>
                      <a:pt x="2048" y="317"/>
                      <a:pt x="2060" y="329"/>
                    </a:cubicBezTo>
                    <a:lnTo>
                      <a:pt x="2060" y="329"/>
                    </a:lnTo>
                    <a:cubicBezTo>
                      <a:pt x="2078" y="347"/>
                      <a:pt x="2078" y="371"/>
                      <a:pt x="2060" y="383"/>
                    </a:cubicBezTo>
                    <a:lnTo>
                      <a:pt x="2060" y="383"/>
                    </a:lnTo>
                    <a:cubicBezTo>
                      <a:pt x="2054" y="395"/>
                      <a:pt x="2042" y="395"/>
                      <a:pt x="2036" y="395"/>
                    </a:cubicBezTo>
                    <a:lnTo>
                      <a:pt x="2036" y="395"/>
                    </a:lnTo>
                    <a:cubicBezTo>
                      <a:pt x="2024" y="395"/>
                      <a:pt x="2012" y="395"/>
                      <a:pt x="2006" y="383"/>
                    </a:cubicBezTo>
                    <a:close/>
                    <a:moveTo>
                      <a:pt x="2114" y="281"/>
                    </a:moveTo>
                    <a:lnTo>
                      <a:pt x="2114" y="281"/>
                    </a:lnTo>
                    <a:cubicBezTo>
                      <a:pt x="2096" y="263"/>
                      <a:pt x="2096" y="239"/>
                      <a:pt x="2114" y="227"/>
                    </a:cubicBezTo>
                    <a:lnTo>
                      <a:pt x="2114" y="227"/>
                    </a:lnTo>
                    <a:cubicBezTo>
                      <a:pt x="2126" y="209"/>
                      <a:pt x="2150" y="209"/>
                      <a:pt x="2168" y="227"/>
                    </a:cubicBezTo>
                    <a:lnTo>
                      <a:pt x="2168" y="227"/>
                    </a:lnTo>
                    <a:cubicBezTo>
                      <a:pt x="2180" y="239"/>
                      <a:pt x="2180" y="263"/>
                      <a:pt x="2168" y="281"/>
                    </a:cubicBezTo>
                    <a:lnTo>
                      <a:pt x="2168" y="281"/>
                    </a:lnTo>
                    <a:cubicBezTo>
                      <a:pt x="2162" y="287"/>
                      <a:pt x="2150" y="293"/>
                      <a:pt x="2138" y="293"/>
                    </a:cubicBezTo>
                    <a:lnTo>
                      <a:pt x="2138" y="293"/>
                    </a:lnTo>
                    <a:cubicBezTo>
                      <a:pt x="2132" y="293"/>
                      <a:pt x="2120" y="287"/>
                      <a:pt x="2114" y="281"/>
                    </a:cubicBezTo>
                    <a:close/>
                    <a:moveTo>
                      <a:pt x="2216" y="173"/>
                    </a:moveTo>
                    <a:lnTo>
                      <a:pt x="2216" y="173"/>
                    </a:lnTo>
                    <a:cubicBezTo>
                      <a:pt x="2204" y="161"/>
                      <a:pt x="2204" y="137"/>
                      <a:pt x="2216" y="119"/>
                    </a:cubicBezTo>
                    <a:lnTo>
                      <a:pt x="2216" y="119"/>
                    </a:lnTo>
                    <a:cubicBezTo>
                      <a:pt x="2234" y="107"/>
                      <a:pt x="2258" y="107"/>
                      <a:pt x="2270" y="119"/>
                    </a:cubicBezTo>
                    <a:lnTo>
                      <a:pt x="2270" y="119"/>
                    </a:lnTo>
                    <a:cubicBezTo>
                      <a:pt x="2288" y="137"/>
                      <a:pt x="2288" y="161"/>
                      <a:pt x="2270" y="173"/>
                    </a:cubicBezTo>
                    <a:lnTo>
                      <a:pt x="2270" y="173"/>
                    </a:lnTo>
                    <a:cubicBezTo>
                      <a:pt x="2264" y="179"/>
                      <a:pt x="2252" y="185"/>
                      <a:pt x="2246" y="185"/>
                    </a:cubicBezTo>
                    <a:lnTo>
                      <a:pt x="2246" y="185"/>
                    </a:lnTo>
                    <a:cubicBezTo>
                      <a:pt x="2234" y="185"/>
                      <a:pt x="2222" y="179"/>
                      <a:pt x="2216" y="173"/>
                    </a:cubicBezTo>
                    <a:close/>
                    <a:moveTo>
                      <a:pt x="2324" y="71"/>
                    </a:moveTo>
                    <a:lnTo>
                      <a:pt x="2324" y="71"/>
                    </a:lnTo>
                    <a:cubicBezTo>
                      <a:pt x="2305" y="53"/>
                      <a:pt x="2305" y="29"/>
                      <a:pt x="2324" y="18"/>
                    </a:cubicBezTo>
                    <a:lnTo>
                      <a:pt x="2324" y="18"/>
                    </a:lnTo>
                    <a:cubicBezTo>
                      <a:pt x="2336" y="0"/>
                      <a:pt x="2360" y="0"/>
                      <a:pt x="2377" y="18"/>
                    </a:cubicBezTo>
                    <a:lnTo>
                      <a:pt x="2377" y="18"/>
                    </a:lnTo>
                    <a:cubicBezTo>
                      <a:pt x="2389" y="29"/>
                      <a:pt x="2389" y="53"/>
                      <a:pt x="2377" y="71"/>
                    </a:cubicBezTo>
                    <a:lnTo>
                      <a:pt x="2377" y="71"/>
                    </a:lnTo>
                    <a:cubicBezTo>
                      <a:pt x="2371" y="77"/>
                      <a:pt x="2360" y="83"/>
                      <a:pt x="2347" y="83"/>
                    </a:cubicBezTo>
                    <a:lnTo>
                      <a:pt x="2347" y="83"/>
                    </a:lnTo>
                    <a:cubicBezTo>
                      <a:pt x="2342" y="83"/>
                      <a:pt x="2329" y="77"/>
                      <a:pt x="2324" y="7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95" name="Freeform 121"/>
              <p:cNvSpPr>
                <a:spLocks noChangeArrowheads="1"/>
              </p:cNvSpPr>
              <p:nvPr/>
            </p:nvSpPr>
            <p:spPr bwMode="auto">
              <a:xfrm>
                <a:off x="10346735" y="5830923"/>
                <a:ext cx="41656" cy="41659"/>
              </a:xfrm>
              <a:custGeom>
                <a:avLst/>
                <a:gdLst>
                  <a:gd name="T0" fmla="*/ 42 w 79"/>
                  <a:gd name="T1" fmla="*/ 78 h 79"/>
                  <a:gd name="T2" fmla="*/ 42 w 79"/>
                  <a:gd name="T3" fmla="*/ 78 h 79"/>
                  <a:gd name="T4" fmla="*/ 12 w 79"/>
                  <a:gd name="T5" fmla="*/ 66 h 79"/>
                  <a:gd name="T6" fmla="*/ 0 w 79"/>
                  <a:gd name="T7" fmla="*/ 42 h 79"/>
                  <a:gd name="T8" fmla="*/ 12 w 79"/>
                  <a:gd name="T9" fmla="*/ 12 h 79"/>
                  <a:gd name="T10" fmla="*/ 66 w 79"/>
                  <a:gd name="T11" fmla="*/ 12 h 79"/>
                  <a:gd name="T12" fmla="*/ 78 w 79"/>
                  <a:gd name="T13" fmla="*/ 42 h 79"/>
                  <a:gd name="T14" fmla="*/ 66 w 79"/>
                  <a:gd name="T15" fmla="*/ 66 h 79"/>
                  <a:gd name="T16" fmla="*/ 42 w 79"/>
                  <a:gd name="T17" fmla="*/ 7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79">
                    <a:moveTo>
                      <a:pt x="42" y="78"/>
                    </a:moveTo>
                    <a:lnTo>
                      <a:pt x="42" y="78"/>
                    </a:lnTo>
                    <a:cubicBezTo>
                      <a:pt x="30" y="78"/>
                      <a:pt x="24" y="72"/>
                      <a:pt x="12" y="66"/>
                    </a:cubicBezTo>
                    <a:cubicBezTo>
                      <a:pt x="6" y="60"/>
                      <a:pt x="0" y="48"/>
                      <a:pt x="0" y="42"/>
                    </a:cubicBezTo>
                    <a:cubicBezTo>
                      <a:pt x="0" y="30"/>
                      <a:pt x="6" y="18"/>
                      <a:pt x="12" y="12"/>
                    </a:cubicBezTo>
                    <a:cubicBezTo>
                      <a:pt x="30" y="0"/>
                      <a:pt x="54" y="0"/>
                      <a:pt x="66" y="12"/>
                    </a:cubicBezTo>
                    <a:cubicBezTo>
                      <a:pt x="72" y="18"/>
                      <a:pt x="78" y="30"/>
                      <a:pt x="78" y="42"/>
                    </a:cubicBezTo>
                    <a:cubicBezTo>
                      <a:pt x="78" y="48"/>
                      <a:pt x="72" y="60"/>
                      <a:pt x="66" y="66"/>
                    </a:cubicBezTo>
                    <a:cubicBezTo>
                      <a:pt x="60" y="72"/>
                      <a:pt x="54" y="78"/>
                      <a:pt x="42" y="7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96" name="Freeform 122"/>
              <p:cNvSpPr>
                <a:spLocks noChangeArrowheads="1"/>
              </p:cNvSpPr>
              <p:nvPr/>
            </p:nvSpPr>
            <p:spPr bwMode="auto">
              <a:xfrm>
                <a:off x="10492532" y="5902670"/>
                <a:ext cx="113397" cy="113404"/>
              </a:xfrm>
              <a:custGeom>
                <a:avLst/>
                <a:gdLst>
                  <a:gd name="T0" fmla="*/ 6 w 216"/>
                  <a:gd name="T1" fmla="*/ 113 h 216"/>
                  <a:gd name="T2" fmla="*/ 6 w 216"/>
                  <a:gd name="T3" fmla="*/ 113 h 216"/>
                  <a:gd name="T4" fmla="*/ 12 w 216"/>
                  <a:gd name="T5" fmla="*/ 89 h 216"/>
                  <a:gd name="T6" fmla="*/ 198 w 216"/>
                  <a:gd name="T7" fmla="*/ 5 h 216"/>
                  <a:gd name="T8" fmla="*/ 209 w 216"/>
                  <a:gd name="T9" fmla="*/ 17 h 216"/>
                  <a:gd name="T10" fmla="*/ 126 w 216"/>
                  <a:gd name="T11" fmla="*/ 203 h 216"/>
                  <a:gd name="T12" fmla="*/ 102 w 216"/>
                  <a:gd name="T13" fmla="*/ 209 h 216"/>
                  <a:gd name="T14" fmla="*/ 6 w 216"/>
                  <a:gd name="T15" fmla="*/ 113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" h="216">
                    <a:moveTo>
                      <a:pt x="6" y="113"/>
                    </a:moveTo>
                    <a:lnTo>
                      <a:pt x="6" y="113"/>
                    </a:lnTo>
                    <a:cubicBezTo>
                      <a:pt x="0" y="101"/>
                      <a:pt x="0" y="95"/>
                      <a:pt x="12" y="89"/>
                    </a:cubicBezTo>
                    <a:cubicBezTo>
                      <a:pt x="198" y="5"/>
                      <a:pt x="198" y="5"/>
                      <a:pt x="198" y="5"/>
                    </a:cubicBezTo>
                    <a:cubicBezTo>
                      <a:pt x="209" y="0"/>
                      <a:pt x="215" y="5"/>
                      <a:pt x="209" y="17"/>
                    </a:cubicBezTo>
                    <a:cubicBezTo>
                      <a:pt x="126" y="203"/>
                      <a:pt x="126" y="203"/>
                      <a:pt x="126" y="203"/>
                    </a:cubicBezTo>
                    <a:cubicBezTo>
                      <a:pt x="120" y="215"/>
                      <a:pt x="114" y="215"/>
                      <a:pt x="102" y="209"/>
                    </a:cubicBezTo>
                    <a:lnTo>
                      <a:pt x="6" y="11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97" name="Freeform 123"/>
              <p:cNvSpPr>
                <a:spLocks noChangeArrowheads="1"/>
              </p:cNvSpPr>
              <p:nvPr/>
            </p:nvSpPr>
            <p:spPr bwMode="auto">
              <a:xfrm>
                <a:off x="9316901" y="6048476"/>
                <a:ext cx="1145545" cy="1145621"/>
              </a:xfrm>
              <a:custGeom>
                <a:avLst/>
                <a:gdLst>
                  <a:gd name="T0" fmla="*/ 12 w 2181"/>
                  <a:gd name="T1" fmla="*/ 2114 h 2181"/>
                  <a:gd name="T2" fmla="*/ 66 w 2181"/>
                  <a:gd name="T3" fmla="*/ 2168 h 2181"/>
                  <a:gd name="T4" fmla="*/ 120 w 2181"/>
                  <a:gd name="T5" fmla="*/ 2060 h 2181"/>
                  <a:gd name="T6" fmla="*/ 174 w 2181"/>
                  <a:gd name="T7" fmla="*/ 2006 h 2181"/>
                  <a:gd name="T8" fmla="*/ 144 w 2181"/>
                  <a:gd name="T9" fmla="*/ 2072 h 2181"/>
                  <a:gd name="T10" fmla="*/ 222 w 2181"/>
                  <a:gd name="T11" fmla="*/ 1958 h 2181"/>
                  <a:gd name="T12" fmla="*/ 275 w 2181"/>
                  <a:gd name="T13" fmla="*/ 1905 h 2181"/>
                  <a:gd name="T14" fmla="*/ 251 w 2181"/>
                  <a:gd name="T15" fmla="*/ 1970 h 2181"/>
                  <a:gd name="T16" fmla="*/ 329 w 2181"/>
                  <a:gd name="T17" fmla="*/ 1797 h 2181"/>
                  <a:gd name="T18" fmla="*/ 383 w 2181"/>
                  <a:gd name="T19" fmla="*/ 1850 h 2181"/>
                  <a:gd name="T20" fmla="*/ 329 w 2181"/>
                  <a:gd name="T21" fmla="*/ 1850 h 2181"/>
                  <a:gd name="T22" fmla="*/ 431 w 2181"/>
                  <a:gd name="T23" fmla="*/ 1695 h 2181"/>
                  <a:gd name="T24" fmla="*/ 485 w 2181"/>
                  <a:gd name="T25" fmla="*/ 1749 h 2181"/>
                  <a:gd name="T26" fmla="*/ 539 w 2181"/>
                  <a:gd name="T27" fmla="*/ 1641 h 2181"/>
                  <a:gd name="T28" fmla="*/ 593 w 2181"/>
                  <a:gd name="T29" fmla="*/ 1587 h 2181"/>
                  <a:gd name="T30" fmla="*/ 563 w 2181"/>
                  <a:gd name="T31" fmla="*/ 1653 h 2181"/>
                  <a:gd name="T32" fmla="*/ 641 w 2181"/>
                  <a:gd name="T33" fmla="*/ 1539 h 2181"/>
                  <a:gd name="T34" fmla="*/ 695 w 2181"/>
                  <a:gd name="T35" fmla="*/ 1485 h 2181"/>
                  <a:gd name="T36" fmla="*/ 671 w 2181"/>
                  <a:gd name="T37" fmla="*/ 1551 h 2181"/>
                  <a:gd name="T38" fmla="*/ 749 w 2181"/>
                  <a:gd name="T39" fmla="*/ 1377 h 2181"/>
                  <a:gd name="T40" fmla="*/ 802 w 2181"/>
                  <a:gd name="T41" fmla="*/ 1431 h 2181"/>
                  <a:gd name="T42" fmla="*/ 749 w 2181"/>
                  <a:gd name="T43" fmla="*/ 1431 h 2181"/>
                  <a:gd name="T44" fmla="*/ 850 w 2181"/>
                  <a:gd name="T45" fmla="*/ 1276 h 2181"/>
                  <a:gd name="T46" fmla="*/ 904 w 2181"/>
                  <a:gd name="T47" fmla="*/ 1330 h 2181"/>
                  <a:gd name="T48" fmla="*/ 958 w 2181"/>
                  <a:gd name="T49" fmla="*/ 1222 h 2181"/>
                  <a:gd name="T50" fmla="*/ 1012 w 2181"/>
                  <a:gd name="T51" fmla="*/ 1168 h 2181"/>
                  <a:gd name="T52" fmla="*/ 982 w 2181"/>
                  <a:gd name="T53" fmla="*/ 1234 h 2181"/>
                  <a:gd name="T54" fmla="*/ 1060 w 2181"/>
                  <a:gd name="T55" fmla="*/ 1120 h 2181"/>
                  <a:gd name="T56" fmla="*/ 1114 w 2181"/>
                  <a:gd name="T57" fmla="*/ 1066 h 2181"/>
                  <a:gd name="T58" fmla="*/ 1090 w 2181"/>
                  <a:gd name="T59" fmla="*/ 1126 h 2181"/>
                  <a:gd name="T60" fmla="*/ 1168 w 2181"/>
                  <a:gd name="T61" fmla="*/ 958 h 2181"/>
                  <a:gd name="T62" fmla="*/ 1222 w 2181"/>
                  <a:gd name="T63" fmla="*/ 1012 h 2181"/>
                  <a:gd name="T64" fmla="*/ 1168 w 2181"/>
                  <a:gd name="T65" fmla="*/ 1012 h 2181"/>
                  <a:gd name="T66" fmla="*/ 1270 w 2181"/>
                  <a:gd name="T67" fmla="*/ 856 h 2181"/>
                  <a:gd name="T68" fmla="*/ 1324 w 2181"/>
                  <a:gd name="T69" fmla="*/ 910 h 2181"/>
                  <a:gd name="T70" fmla="*/ 1377 w 2181"/>
                  <a:gd name="T71" fmla="*/ 803 h 2181"/>
                  <a:gd name="T72" fmla="*/ 1431 w 2181"/>
                  <a:gd name="T73" fmla="*/ 749 h 2181"/>
                  <a:gd name="T74" fmla="*/ 1401 w 2181"/>
                  <a:gd name="T75" fmla="*/ 814 h 2181"/>
                  <a:gd name="T76" fmla="*/ 1479 w 2181"/>
                  <a:gd name="T77" fmla="*/ 701 h 2181"/>
                  <a:gd name="T78" fmla="*/ 1533 w 2181"/>
                  <a:gd name="T79" fmla="*/ 647 h 2181"/>
                  <a:gd name="T80" fmla="*/ 1509 w 2181"/>
                  <a:gd name="T81" fmla="*/ 707 h 2181"/>
                  <a:gd name="T82" fmla="*/ 1587 w 2181"/>
                  <a:gd name="T83" fmla="*/ 539 h 2181"/>
                  <a:gd name="T84" fmla="*/ 1641 w 2181"/>
                  <a:gd name="T85" fmla="*/ 593 h 2181"/>
                  <a:gd name="T86" fmla="*/ 1587 w 2181"/>
                  <a:gd name="T87" fmla="*/ 593 h 2181"/>
                  <a:gd name="T88" fmla="*/ 1689 w 2181"/>
                  <a:gd name="T89" fmla="*/ 437 h 2181"/>
                  <a:gd name="T90" fmla="*/ 1743 w 2181"/>
                  <a:gd name="T91" fmla="*/ 485 h 2181"/>
                  <a:gd name="T92" fmla="*/ 1797 w 2181"/>
                  <a:gd name="T93" fmla="*/ 383 h 2181"/>
                  <a:gd name="T94" fmla="*/ 1851 w 2181"/>
                  <a:gd name="T95" fmla="*/ 329 h 2181"/>
                  <a:gd name="T96" fmla="*/ 1821 w 2181"/>
                  <a:gd name="T97" fmla="*/ 395 h 2181"/>
                  <a:gd name="T98" fmla="*/ 1904 w 2181"/>
                  <a:gd name="T99" fmla="*/ 276 h 2181"/>
                  <a:gd name="T100" fmla="*/ 1958 w 2181"/>
                  <a:gd name="T101" fmla="*/ 221 h 2181"/>
                  <a:gd name="T102" fmla="*/ 1928 w 2181"/>
                  <a:gd name="T103" fmla="*/ 287 h 2181"/>
                  <a:gd name="T104" fmla="*/ 2006 w 2181"/>
                  <a:gd name="T105" fmla="*/ 120 h 2181"/>
                  <a:gd name="T106" fmla="*/ 2060 w 2181"/>
                  <a:gd name="T107" fmla="*/ 174 h 2181"/>
                  <a:gd name="T108" fmla="*/ 2006 w 2181"/>
                  <a:gd name="T109" fmla="*/ 174 h 2181"/>
                  <a:gd name="T110" fmla="*/ 2114 w 2181"/>
                  <a:gd name="T111" fmla="*/ 12 h 2181"/>
                  <a:gd name="T112" fmla="*/ 2168 w 2181"/>
                  <a:gd name="T113" fmla="*/ 66 h 2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81" h="2181">
                    <a:moveTo>
                      <a:pt x="12" y="2168"/>
                    </a:moveTo>
                    <a:lnTo>
                      <a:pt x="12" y="2168"/>
                    </a:lnTo>
                    <a:cubicBezTo>
                      <a:pt x="0" y="2150"/>
                      <a:pt x="0" y="2126"/>
                      <a:pt x="12" y="2114"/>
                    </a:cubicBezTo>
                    <a:lnTo>
                      <a:pt x="12" y="2114"/>
                    </a:lnTo>
                    <a:cubicBezTo>
                      <a:pt x="30" y="2096"/>
                      <a:pt x="54" y="2096"/>
                      <a:pt x="66" y="2114"/>
                    </a:cubicBezTo>
                    <a:lnTo>
                      <a:pt x="66" y="2114"/>
                    </a:lnTo>
                    <a:cubicBezTo>
                      <a:pt x="84" y="2126"/>
                      <a:pt x="84" y="2150"/>
                      <a:pt x="66" y="2168"/>
                    </a:cubicBezTo>
                    <a:lnTo>
                      <a:pt x="66" y="2168"/>
                    </a:lnTo>
                    <a:cubicBezTo>
                      <a:pt x="60" y="2174"/>
                      <a:pt x="48" y="2180"/>
                      <a:pt x="42" y="2180"/>
                    </a:cubicBezTo>
                    <a:lnTo>
                      <a:pt x="42" y="2180"/>
                    </a:lnTo>
                    <a:cubicBezTo>
                      <a:pt x="30" y="2180"/>
                      <a:pt x="18" y="2174"/>
                      <a:pt x="12" y="2168"/>
                    </a:cubicBezTo>
                    <a:close/>
                    <a:moveTo>
                      <a:pt x="120" y="2060"/>
                    </a:moveTo>
                    <a:lnTo>
                      <a:pt x="120" y="2060"/>
                    </a:lnTo>
                    <a:cubicBezTo>
                      <a:pt x="102" y="2048"/>
                      <a:pt x="102" y="2024"/>
                      <a:pt x="120" y="2006"/>
                    </a:cubicBezTo>
                    <a:lnTo>
                      <a:pt x="120" y="2006"/>
                    </a:lnTo>
                    <a:cubicBezTo>
                      <a:pt x="132" y="1994"/>
                      <a:pt x="156" y="1994"/>
                      <a:pt x="174" y="2006"/>
                    </a:cubicBezTo>
                    <a:lnTo>
                      <a:pt x="174" y="2006"/>
                    </a:lnTo>
                    <a:cubicBezTo>
                      <a:pt x="186" y="2024"/>
                      <a:pt x="186" y="2048"/>
                      <a:pt x="174" y="2060"/>
                    </a:cubicBezTo>
                    <a:lnTo>
                      <a:pt x="174" y="2060"/>
                    </a:lnTo>
                    <a:cubicBezTo>
                      <a:pt x="162" y="2072"/>
                      <a:pt x="156" y="2072"/>
                      <a:pt x="144" y="2072"/>
                    </a:cubicBezTo>
                    <a:lnTo>
                      <a:pt x="144" y="2072"/>
                    </a:lnTo>
                    <a:cubicBezTo>
                      <a:pt x="138" y="2072"/>
                      <a:pt x="126" y="2072"/>
                      <a:pt x="120" y="2060"/>
                    </a:cubicBezTo>
                    <a:close/>
                    <a:moveTo>
                      <a:pt x="222" y="1958"/>
                    </a:moveTo>
                    <a:lnTo>
                      <a:pt x="222" y="1958"/>
                    </a:lnTo>
                    <a:cubicBezTo>
                      <a:pt x="210" y="1940"/>
                      <a:pt x="210" y="1916"/>
                      <a:pt x="222" y="1905"/>
                    </a:cubicBezTo>
                    <a:lnTo>
                      <a:pt x="222" y="1905"/>
                    </a:lnTo>
                    <a:cubicBezTo>
                      <a:pt x="240" y="1887"/>
                      <a:pt x="264" y="1887"/>
                      <a:pt x="275" y="1905"/>
                    </a:cubicBezTo>
                    <a:lnTo>
                      <a:pt x="275" y="1905"/>
                    </a:lnTo>
                    <a:cubicBezTo>
                      <a:pt x="293" y="1916"/>
                      <a:pt x="293" y="1940"/>
                      <a:pt x="275" y="1958"/>
                    </a:cubicBezTo>
                    <a:lnTo>
                      <a:pt x="275" y="1958"/>
                    </a:lnTo>
                    <a:cubicBezTo>
                      <a:pt x="269" y="1964"/>
                      <a:pt x="258" y="1970"/>
                      <a:pt x="251" y="1970"/>
                    </a:cubicBezTo>
                    <a:lnTo>
                      <a:pt x="251" y="1970"/>
                    </a:lnTo>
                    <a:cubicBezTo>
                      <a:pt x="240" y="1970"/>
                      <a:pt x="227" y="1964"/>
                      <a:pt x="222" y="1958"/>
                    </a:cubicBezTo>
                    <a:close/>
                    <a:moveTo>
                      <a:pt x="329" y="1850"/>
                    </a:moveTo>
                    <a:lnTo>
                      <a:pt x="329" y="1850"/>
                    </a:lnTo>
                    <a:cubicBezTo>
                      <a:pt x="311" y="1839"/>
                      <a:pt x="311" y="1815"/>
                      <a:pt x="329" y="1797"/>
                    </a:cubicBezTo>
                    <a:lnTo>
                      <a:pt x="329" y="1797"/>
                    </a:lnTo>
                    <a:cubicBezTo>
                      <a:pt x="341" y="1785"/>
                      <a:pt x="365" y="1785"/>
                      <a:pt x="383" y="1797"/>
                    </a:cubicBezTo>
                    <a:lnTo>
                      <a:pt x="383" y="1797"/>
                    </a:lnTo>
                    <a:cubicBezTo>
                      <a:pt x="395" y="1815"/>
                      <a:pt x="395" y="1839"/>
                      <a:pt x="383" y="1850"/>
                    </a:cubicBezTo>
                    <a:lnTo>
                      <a:pt x="383" y="1850"/>
                    </a:lnTo>
                    <a:cubicBezTo>
                      <a:pt x="371" y="1857"/>
                      <a:pt x="365" y="1863"/>
                      <a:pt x="353" y="1863"/>
                    </a:cubicBezTo>
                    <a:lnTo>
                      <a:pt x="353" y="1863"/>
                    </a:lnTo>
                    <a:cubicBezTo>
                      <a:pt x="347" y="1863"/>
                      <a:pt x="335" y="1857"/>
                      <a:pt x="329" y="1850"/>
                    </a:cubicBezTo>
                    <a:close/>
                    <a:moveTo>
                      <a:pt x="431" y="1749"/>
                    </a:moveTo>
                    <a:lnTo>
                      <a:pt x="431" y="1749"/>
                    </a:lnTo>
                    <a:cubicBezTo>
                      <a:pt x="419" y="1731"/>
                      <a:pt x="419" y="1707"/>
                      <a:pt x="431" y="1695"/>
                    </a:cubicBezTo>
                    <a:lnTo>
                      <a:pt x="431" y="1695"/>
                    </a:lnTo>
                    <a:cubicBezTo>
                      <a:pt x="449" y="1677"/>
                      <a:pt x="473" y="1677"/>
                      <a:pt x="485" y="1695"/>
                    </a:cubicBezTo>
                    <a:lnTo>
                      <a:pt x="485" y="1695"/>
                    </a:lnTo>
                    <a:cubicBezTo>
                      <a:pt x="503" y="1707"/>
                      <a:pt x="503" y="1731"/>
                      <a:pt x="485" y="1749"/>
                    </a:cubicBezTo>
                    <a:lnTo>
                      <a:pt x="485" y="1749"/>
                    </a:lnTo>
                    <a:cubicBezTo>
                      <a:pt x="479" y="1755"/>
                      <a:pt x="467" y="1761"/>
                      <a:pt x="461" y="1761"/>
                    </a:cubicBezTo>
                    <a:lnTo>
                      <a:pt x="461" y="1761"/>
                    </a:lnTo>
                    <a:cubicBezTo>
                      <a:pt x="449" y="1761"/>
                      <a:pt x="443" y="1755"/>
                      <a:pt x="431" y="1749"/>
                    </a:cubicBezTo>
                    <a:close/>
                    <a:moveTo>
                      <a:pt x="539" y="1641"/>
                    </a:moveTo>
                    <a:lnTo>
                      <a:pt x="539" y="1641"/>
                    </a:lnTo>
                    <a:cubicBezTo>
                      <a:pt x="521" y="1629"/>
                      <a:pt x="521" y="1605"/>
                      <a:pt x="539" y="1587"/>
                    </a:cubicBezTo>
                    <a:lnTo>
                      <a:pt x="539" y="1587"/>
                    </a:lnTo>
                    <a:cubicBezTo>
                      <a:pt x="551" y="1575"/>
                      <a:pt x="575" y="1575"/>
                      <a:pt x="593" y="1587"/>
                    </a:cubicBezTo>
                    <a:lnTo>
                      <a:pt x="593" y="1587"/>
                    </a:lnTo>
                    <a:cubicBezTo>
                      <a:pt x="605" y="1605"/>
                      <a:pt x="605" y="1629"/>
                      <a:pt x="593" y="1641"/>
                    </a:cubicBezTo>
                    <a:lnTo>
                      <a:pt x="593" y="1641"/>
                    </a:lnTo>
                    <a:cubicBezTo>
                      <a:pt x="581" y="1647"/>
                      <a:pt x="575" y="1653"/>
                      <a:pt x="563" y="1653"/>
                    </a:cubicBezTo>
                    <a:lnTo>
                      <a:pt x="563" y="1653"/>
                    </a:lnTo>
                    <a:cubicBezTo>
                      <a:pt x="557" y="1653"/>
                      <a:pt x="545" y="1647"/>
                      <a:pt x="539" y="1641"/>
                    </a:cubicBezTo>
                    <a:close/>
                    <a:moveTo>
                      <a:pt x="641" y="1539"/>
                    </a:moveTo>
                    <a:lnTo>
                      <a:pt x="641" y="1539"/>
                    </a:lnTo>
                    <a:cubicBezTo>
                      <a:pt x="629" y="1521"/>
                      <a:pt x="629" y="1497"/>
                      <a:pt x="641" y="1485"/>
                    </a:cubicBezTo>
                    <a:lnTo>
                      <a:pt x="641" y="1485"/>
                    </a:lnTo>
                    <a:cubicBezTo>
                      <a:pt x="659" y="1467"/>
                      <a:pt x="683" y="1467"/>
                      <a:pt x="695" y="1485"/>
                    </a:cubicBezTo>
                    <a:lnTo>
                      <a:pt x="695" y="1485"/>
                    </a:lnTo>
                    <a:cubicBezTo>
                      <a:pt x="713" y="1497"/>
                      <a:pt x="713" y="1521"/>
                      <a:pt x="695" y="1539"/>
                    </a:cubicBezTo>
                    <a:lnTo>
                      <a:pt x="695" y="1539"/>
                    </a:lnTo>
                    <a:cubicBezTo>
                      <a:pt x="689" y="1545"/>
                      <a:pt x="677" y="1551"/>
                      <a:pt x="671" y="1551"/>
                    </a:cubicBezTo>
                    <a:lnTo>
                      <a:pt x="671" y="1551"/>
                    </a:lnTo>
                    <a:cubicBezTo>
                      <a:pt x="659" y="1551"/>
                      <a:pt x="653" y="1545"/>
                      <a:pt x="641" y="1539"/>
                    </a:cubicBezTo>
                    <a:close/>
                    <a:moveTo>
                      <a:pt x="749" y="1431"/>
                    </a:moveTo>
                    <a:lnTo>
                      <a:pt x="749" y="1431"/>
                    </a:lnTo>
                    <a:cubicBezTo>
                      <a:pt x="731" y="1419"/>
                      <a:pt x="731" y="1395"/>
                      <a:pt x="749" y="1377"/>
                    </a:cubicBezTo>
                    <a:lnTo>
                      <a:pt x="749" y="1377"/>
                    </a:lnTo>
                    <a:cubicBezTo>
                      <a:pt x="761" y="1365"/>
                      <a:pt x="785" y="1365"/>
                      <a:pt x="802" y="1377"/>
                    </a:cubicBezTo>
                    <a:lnTo>
                      <a:pt x="802" y="1377"/>
                    </a:lnTo>
                    <a:cubicBezTo>
                      <a:pt x="815" y="1395"/>
                      <a:pt x="815" y="1419"/>
                      <a:pt x="802" y="1431"/>
                    </a:cubicBezTo>
                    <a:lnTo>
                      <a:pt x="802" y="1431"/>
                    </a:lnTo>
                    <a:cubicBezTo>
                      <a:pt x="796" y="1437"/>
                      <a:pt x="785" y="1443"/>
                      <a:pt x="773" y="1443"/>
                    </a:cubicBezTo>
                    <a:lnTo>
                      <a:pt x="773" y="1443"/>
                    </a:lnTo>
                    <a:cubicBezTo>
                      <a:pt x="767" y="1443"/>
                      <a:pt x="755" y="1437"/>
                      <a:pt x="749" y="1431"/>
                    </a:cubicBezTo>
                    <a:close/>
                    <a:moveTo>
                      <a:pt x="850" y="1330"/>
                    </a:moveTo>
                    <a:lnTo>
                      <a:pt x="850" y="1330"/>
                    </a:lnTo>
                    <a:cubicBezTo>
                      <a:pt x="838" y="1312"/>
                      <a:pt x="838" y="1288"/>
                      <a:pt x="850" y="1276"/>
                    </a:cubicBezTo>
                    <a:lnTo>
                      <a:pt x="850" y="1276"/>
                    </a:lnTo>
                    <a:cubicBezTo>
                      <a:pt x="868" y="1258"/>
                      <a:pt x="892" y="1258"/>
                      <a:pt x="904" y="1276"/>
                    </a:cubicBezTo>
                    <a:lnTo>
                      <a:pt x="904" y="1276"/>
                    </a:lnTo>
                    <a:cubicBezTo>
                      <a:pt x="922" y="1288"/>
                      <a:pt x="922" y="1312"/>
                      <a:pt x="904" y="1330"/>
                    </a:cubicBezTo>
                    <a:lnTo>
                      <a:pt x="904" y="1330"/>
                    </a:lnTo>
                    <a:cubicBezTo>
                      <a:pt x="898" y="1336"/>
                      <a:pt x="886" y="1336"/>
                      <a:pt x="880" y="1336"/>
                    </a:cubicBezTo>
                    <a:lnTo>
                      <a:pt x="880" y="1336"/>
                    </a:lnTo>
                    <a:cubicBezTo>
                      <a:pt x="868" y="1336"/>
                      <a:pt x="862" y="1336"/>
                      <a:pt x="850" y="1330"/>
                    </a:cubicBezTo>
                    <a:close/>
                    <a:moveTo>
                      <a:pt x="958" y="1222"/>
                    </a:moveTo>
                    <a:lnTo>
                      <a:pt x="958" y="1222"/>
                    </a:lnTo>
                    <a:cubicBezTo>
                      <a:pt x="940" y="1210"/>
                      <a:pt x="940" y="1186"/>
                      <a:pt x="958" y="1168"/>
                    </a:cubicBezTo>
                    <a:lnTo>
                      <a:pt x="958" y="1168"/>
                    </a:lnTo>
                    <a:cubicBezTo>
                      <a:pt x="970" y="1156"/>
                      <a:pt x="994" y="1156"/>
                      <a:pt x="1012" y="1168"/>
                    </a:cubicBezTo>
                    <a:lnTo>
                      <a:pt x="1012" y="1168"/>
                    </a:lnTo>
                    <a:cubicBezTo>
                      <a:pt x="1024" y="1186"/>
                      <a:pt x="1024" y="1210"/>
                      <a:pt x="1012" y="1222"/>
                    </a:cubicBezTo>
                    <a:lnTo>
                      <a:pt x="1012" y="1222"/>
                    </a:lnTo>
                    <a:cubicBezTo>
                      <a:pt x="1006" y="1228"/>
                      <a:pt x="994" y="1234"/>
                      <a:pt x="982" y="1234"/>
                    </a:cubicBezTo>
                    <a:lnTo>
                      <a:pt x="982" y="1234"/>
                    </a:lnTo>
                    <a:cubicBezTo>
                      <a:pt x="976" y="1234"/>
                      <a:pt x="964" y="1228"/>
                      <a:pt x="958" y="1222"/>
                    </a:cubicBezTo>
                    <a:close/>
                    <a:moveTo>
                      <a:pt x="1060" y="1120"/>
                    </a:moveTo>
                    <a:lnTo>
                      <a:pt x="1060" y="1120"/>
                    </a:lnTo>
                    <a:cubicBezTo>
                      <a:pt x="1048" y="1102"/>
                      <a:pt x="1048" y="1078"/>
                      <a:pt x="1060" y="1066"/>
                    </a:cubicBezTo>
                    <a:lnTo>
                      <a:pt x="1060" y="1066"/>
                    </a:lnTo>
                    <a:cubicBezTo>
                      <a:pt x="1078" y="1048"/>
                      <a:pt x="1102" y="1048"/>
                      <a:pt x="1114" y="1066"/>
                    </a:cubicBezTo>
                    <a:lnTo>
                      <a:pt x="1114" y="1066"/>
                    </a:lnTo>
                    <a:cubicBezTo>
                      <a:pt x="1132" y="1078"/>
                      <a:pt x="1132" y="1102"/>
                      <a:pt x="1114" y="1120"/>
                    </a:cubicBezTo>
                    <a:lnTo>
                      <a:pt x="1114" y="1120"/>
                    </a:lnTo>
                    <a:cubicBezTo>
                      <a:pt x="1108" y="1126"/>
                      <a:pt x="1096" y="1126"/>
                      <a:pt x="1090" y="1126"/>
                    </a:cubicBezTo>
                    <a:lnTo>
                      <a:pt x="1090" y="1126"/>
                    </a:lnTo>
                    <a:cubicBezTo>
                      <a:pt x="1078" y="1126"/>
                      <a:pt x="1072" y="1126"/>
                      <a:pt x="1060" y="1120"/>
                    </a:cubicBezTo>
                    <a:close/>
                    <a:moveTo>
                      <a:pt x="1168" y="1012"/>
                    </a:moveTo>
                    <a:lnTo>
                      <a:pt x="1168" y="1012"/>
                    </a:lnTo>
                    <a:cubicBezTo>
                      <a:pt x="1150" y="1000"/>
                      <a:pt x="1150" y="976"/>
                      <a:pt x="1168" y="958"/>
                    </a:cubicBezTo>
                    <a:lnTo>
                      <a:pt x="1168" y="958"/>
                    </a:lnTo>
                    <a:cubicBezTo>
                      <a:pt x="1180" y="946"/>
                      <a:pt x="1204" y="946"/>
                      <a:pt x="1222" y="958"/>
                    </a:cubicBezTo>
                    <a:lnTo>
                      <a:pt x="1222" y="958"/>
                    </a:lnTo>
                    <a:cubicBezTo>
                      <a:pt x="1234" y="976"/>
                      <a:pt x="1234" y="1000"/>
                      <a:pt x="1222" y="1012"/>
                    </a:cubicBezTo>
                    <a:lnTo>
                      <a:pt x="1222" y="1012"/>
                    </a:lnTo>
                    <a:cubicBezTo>
                      <a:pt x="1216" y="1018"/>
                      <a:pt x="1204" y="1024"/>
                      <a:pt x="1192" y="1024"/>
                    </a:cubicBezTo>
                    <a:lnTo>
                      <a:pt x="1192" y="1024"/>
                    </a:lnTo>
                    <a:cubicBezTo>
                      <a:pt x="1186" y="1024"/>
                      <a:pt x="1174" y="1018"/>
                      <a:pt x="1168" y="1012"/>
                    </a:cubicBezTo>
                    <a:close/>
                    <a:moveTo>
                      <a:pt x="1270" y="910"/>
                    </a:moveTo>
                    <a:lnTo>
                      <a:pt x="1270" y="910"/>
                    </a:lnTo>
                    <a:cubicBezTo>
                      <a:pt x="1258" y="892"/>
                      <a:pt x="1258" y="868"/>
                      <a:pt x="1270" y="856"/>
                    </a:cubicBezTo>
                    <a:lnTo>
                      <a:pt x="1270" y="856"/>
                    </a:lnTo>
                    <a:cubicBezTo>
                      <a:pt x="1288" y="838"/>
                      <a:pt x="1312" y="838"/>
                      <a:pt x="1324" y="856"/>
                    </a:cubicBezTo>
                    <a:lnTo>
                      <a:pt x="1324" y="856"/>
                    </a:lnTo>
                    <a:cubicBezTo>
                      <a:pt x="1342" y="868"/>
                      <a:pt x="1342" y="892"/>
                      <a:pt x="1324" y="910"/>
                    </a:cubicBezTo>
                    <a:lnTo>
                      <a:pt x="1324" y="910"/>
                    </a:lnTo>
                    <a:cubicBezTo>
                      <a:pt x="1318" y="916"/>
                      <a:pt x="1306" y="916"/>
                      <a:pt x="1300" y="916"/>
                    </a:cubicBezTo>
                    <a:lnTo>
                      <a:pt x="1300" y="916"/>
                    </a:lnTo>
                    <a:cubicBezTo>
                      <a:pt x="1288" y="916"/>
                      <a:pt x="1282" y="916"/>
                      <a:pt x="1270" y="910"/>
                    </a:cubicBezTo>
                    <a:close/>
                    <a:moveTo>
                      <a:pt x="1377" y="803"/>
                    </a:moveTo>
                    <a:lnTo>
                      <a:pt x="1377" y="803"/>
                    </a:lnTo>
                    <a:cubicBezTo>
                      <a:pt x="1360" y="790"/>
                      <a:pt x="1360" y="767"/>
                      <a:pt x="1377" y="749"/>
                    </a:cubicBezTo>
                    <a:lnTo>
                      <a:pt x="1377" y="749"/>
                    </a:lnTo>
                    <a:cubicBezTo>
                      <a:pt x="1389" y="737"/>
                      <a:pt x="1413" y="737"/>
                      <a:pt x="1431" y="749"/>
                    </a:cubicBezTo>
                    <a:lnTo>
                      <a:pt x="1431" y="749"/>
                    </a:lnTo>
                    <a:cubicBezTo>
                      <a:pt x="1443" y="767"/>
                      <a:pt x="1443" y="790"/>
                      <a:pt x="1431" y="803"/>
                    </a:cubicBezTo>
                    <a:lnTo>
                      <a:pt x="1431" y="803"/>
                    </a:lnTo>
                    <a:cubicBezTo>
                      <a:pt x="1425" y="808"/>
                      <a:pt x="1413" y="814"/>
                      <a:pt x="1401" y="814"/>
                    </a:cubicBezTo>
                    <a:lnTo>
                      <a:pt x="1401" y="814"/>
                    </a:lnTo>
                    <a:cubicBezTo>
                      <a:pt x="1395" y="814"/>
                      <a:pt x="1384" y="808"/>
                      <a:pt x="1377" y="803"/>
                    </a:cubicBezTo>
                    <a:close/>
                    <a:moveTo>
                      <a:pt x="1479" y="701"/>
                    </a:moveTo>
                    <a:lnTo>
                      <a:pt x="1479" y="701"/>
                    </a:lnTo>
                    <a:cubicBezTo>
                      <a:pt x="1467" y="683"/>
                      <a:pt x="1467" y="659"/>
                      <a:pt x="1479" y="647"/>
                    </a:cubicBezTo>
                    <a:lnTo>
                      <a:pt x="1479" y="647"/>
                    </a:lnTo>
                    <a:cubicBezTo>
                      <a:pt x="1497" y="629"/>
                      <a:pt x="1521" y="629"/>
                      <a:pt x="1533" y="647"/>
                    </a:cubicBezTo>
                    <a:lnTo>
                      <a:pt x="1533" y="647"/>
                    </a:lnTo>
                    <a:cubicBezTo>
                      <a:pt x="1551" y="659"/>
                      <a:pt x="1551" y="683"/>
                      <a:pt x="1533" y="701"/>
                    </a:cubicBezTo>
                    <a:lnTo>
                      <a:pt x="1533" y="701"/>
                    </a:lnTo>
                    <a:cubicBezTo>
                      <a:pt x="1527" y="707"/>
                      <a:pt x="1521" y="707"/>
                      <a:pt x="1509" y="707"/>
                    </a:cubicBezTo>
                    <a:lnTo>
                      <a:pt x="1509" y="707"/>
                    </a:lnTo>
                    <a:cubicBezTo>
                      <a:pt x="1497" y="707"/>
                      <a:pt x="1491" y="707"/>
                      <a:pt x="1479" y="701"/>
                    </a:cubicBezTo>
                    <a:close/>
                    <a:moveTo>
                      <a:pt x="1587" y="593"/>
                    </a:moveTo>
                    <a:lnTo>
                      <a:pt x="1587" y="593"/>
                    </a:lnTo>
                    <a:cubicBezTo>
                      <a:pt x="1575" y="581"/>
                      <a:pt x="1575" y="557"/>
                      <a:pt x="1587" y="539"/>
                    </a:cubicBezTo>
                    <a:lnTo>
                      <a:pt x="1587" y="539"/>
                    </a:lnTo>
                    <a:cubicBezTo>
                      <a:pt x="1599" y="527"/>
                      <a:pt x="1623" y="527"/>
                      <a:pt x="1641" y="539"/>
                    </a:cubicBezTo>
                    <a:lnTo>
                      <a:pt x="1641" y="539"/>
                    </a:lnTo>
                    <a:cubicBezTo>
                      <a:pt x="1653" y="557"/>
                      <a:pt x="1653" y="581"/>
                      <a:pt x="1641" y="593"/>
                    </a:cubicBezTo>
                    <a:lnTo>
                      <a:pt x="1641" y="593"/>
                    </a:lnTo>
                    <a:cubicBezTo>
                      <a:pt x="1635" y="599"/>
                      <a:pt x="1623" y="605"/>
                      <a:pt x="1611" y="605"/>
                    </a:cubicBezTo>
                    <a:lnTo>
                      <a:pt x="1611" y="605"/>
                    </a:lnTo>
                    <a:cubicBezTo>
                      <a:pt x="1605" y="605"/>
                      <a:pt x="1593" y="599"/>
                      <a:pt x="1587" y="593"/>
                    </a:cubicBezTo>
                    <a:close/>
                    <a:moveTo>
                      <a:pt x="1689" y="485"/>
                    </a:moveTo>
                    <a:lnTo>
                      <a:pt x="1689" y="485"/>
                    </a:lnTo>
                    <a:cubicBezTo>
                      <a:pt x="1677" y="473"/>
                      <a:pt x="1677" y="449"/>
                      <a:pt x="1689" y="437"/>
                    </a:cubicBezTo>
                    <a:lnTo>
                      <a:pt x="1689" y="437"/>
                    </a:lnTo>
                    <a:cubicBezTo>
                      <a:pt x="1707" y="419"/>
                      <a:pt x="1731" y="419"/>
                      <a:pt x="1743" y="437"/>
                    </a:cubicBezTo>
                    <a:lnTo>
                      <a:pt x="1743" y="437"/>
                    </a:lnTo>
                    <a:cubicBezTo>
                      <a:pt x="1761" y="449"/>
                      <a:pt x="1761" y="473"/>
                      <a:pt x="1743" y="485"/>
                    </a:cubicBezTo>
                    <a:lnTo>
                      <a:pt x="1743" y="485"/>
                    </a:lnTo>
                    <a:cubicBezTo>
                      <a:pt x="1737" y="497"/>
                      <a:pt x="1731" y="497"/>
                      <a:pt x="1719" y="497"/>
                    </a:cubicBezTo>
                    <a:lnTo>
                      <a:pt x="1719" y="497"/>
                    </a:lnTo>
                    <a:cubicBezTo>
                      <a:pt x="1707" y="497"/>
                      <a:pt x="1701" y="497"/>
                      <a:pt x="1689" y="485"/>
                    </a:cubicBezTo>
                    <a:close/>
                    <a:moveTo>
                      <a:pt x="1797" y="383"/>
                    </a:moveTo>
                    <a:lnTo>
                      <a:pt x="1797" y="383"/>
                    </a:lnTo>
                    <a:cubicBezTo>
                      <a:pt x="1785" y="371"/>
                      <a:pt x="1785" y="347"/>
                      <a:pt x="1797" y="329"/>
                    </a:cubicBezTo>
                    <a:lnTo>
                      <a:pt x="1797" y="329"/>
                    </a:lnTo>
                    <a:cubicBezTo>
                      <a:pt x="1815" y="317"/>
                      <a:pt x="1839" y="317"/>
                      <a:pt x="1851" y="329"/>
                    </a:cubicBezTo>
                    <a:lnTo>
                      <a:pt x="1851" y="329"/>
                    </a:lnTo>
                    <a:cubicBezTo>
                      <a:pt x="1863" y="347"/>
                      <a:pt x="1863" y="371"/>
                      <a:pt x="1851" y="383"/>
                    </a:cubicBezTo>
                    <a:lnTo>
                      <a:pt x="1851" y="383"/>
                    </a:lnTo>
                    <a:cubicBezTo>
                      <a:pt x="1845" y="389"/>
                      <a:pt x="1833" y="395"/>
                      <a:pt x="1821" y="395"/>
                    </a:cubicBezTo>
                    <a:lnTo>
                      <a:pt x="1821" y="395"/>
                    </a:lnTo>
                    <a:cubicBezTo>
                      <a:pt x="1815" y="395"/>
                      <a:pt x="1803" y="389"/>
                      <a:pt x="1797" y="383"/>
                    </a:cubicBezTo>
                    <a:close/>
                    <a:moveTo>
                      <a:pt x="1904" y="276"/>
                    </a:moveTo>
                    <a:lnTo>
                      <a:pt x="1904" y="276"/>
                    </a:lnTo>
                    <a:cubicBezTo>
                      <a:pt x="1887" y="263"/>
                      <a:pt x="1887" y="240"/>
                      <a:pt x="1904" y="221"/>
                    </a:cubicBezTo>
                    <a:lnTo>
                      <a:pt x="1904" y="221"/>
                    </a:lnTo>
                    <a:cubicBezTo>
                      <a:pt x="1916" y="210"/>
                      <a:pt x="1940" y="210"/>
                      <a:pt x="1958" y="221"/>
                    </a:cubicBezTo>
                    <a:lnTo>
                      <a:pt x="1958" y="221"/>
                    </a:lnTo>
                    <a:cubicBezTo>
                      <a:pt x="1970" y="240"/>
                      <a:pt x="1970" y="263"/>
                      <a:pt x="1958" y="276"/>
                    </a:cubicBezTo>
                    <a:lnTo>
                      <a:pt x="1958" y="276"/>
                    </a:lnTo>
                    <a:cubicBezTo>
                      <a:pt x="1946" y="287"/>
                      <a:pt x="1940" y="287"/>
                      <a:pt x="1928" y="287"/>
                    </a:cubicBezTo>
                    <a:lnTo>
                      <a:pt x="1928" y="287"/>
                    </a:lnTo>
                    <a:cubicBezTo>
                      <a:pt x="1916" y="287"/>
                      <a:pt x="1911" y="287"/>
                      <a:pt x="1904" y="276"/>
                    </a:cubicBezTo>
                    <a:close/>
                    <a:moveTo>
                      <a:pt x="2006" y="174"/>
                    </a:moveTo>
                    <a:lnTo>
                      <a:pt x="2006" y="174"/>
                    </a:lnTo>
                    <a:cubicBezTo>
                      <a:pt x="1994" y="156"/>
                      <a:pt x="1994" y="132"/>
                      <a:pt x="2006" y="120"/>
                    </a:cubicBezTo>
                    <a:lnTo>
                      <a:pt x="2006" y="120"/>
                    </a:lnTo>
                    <a:cubicBezTo>
                      <a:pt x="2024" y="102"/>
                      <a:pt x="2048" y="102"/>
                      <a:pt x="2060" y="120"/>
                    </a:cubicBezTo>
                    <a:lnTo>
                      <a:pt x="2060" y="120"/>
                    </a:lnTo>
                    <a:cubicBezTo>
                      <a:pt x="2072" y="132"/>
                      <a:pt x="2072" y="156"/>
                      <a:pt x="2060" y="174"/>
                    </a:cubicBezTo>
                    <a:lnTo>
                      <a:pt x="2060" y="174"/>
                    </a:lnTo>
                    <a:cubicBezTo>
                      <a:pt x="2054" y="180"/>
                      <a:pt x="2042" y="186"/>
                      <a:pt x="2036" y="186"/>
                    </a:cubicBezTo>
                    <a:lnTo>
                      <a:pt x="2036" y="186"/>
                    </a:lnTo>
                    <a:cubicBezTo>
                      <a:pt x="2024" y="186"/>
                      <a:pt x="2012" y="180"/>
                      <a:pt x="2006" y="174"/>
                    </a:cubicBezTo>
                    <a:close/>
                    <a:moveTo>
                      <a:pt x="2114" y="66"/>
                    </a:moveTo>
                    <a:lnTo>
                      <a:pt x="2114" y="66"/>
                    </a:lnTo>
                    <a:cubicBezTo>
                      <a:pt x="2096" y="54"/>
                      <a:pt x="2096" y="30"/>
                      <a:pt x="2114" y="12"/>
                    </a:cubicBezTo>
                    <a:lnTo>
                      <a:pt x="2114" y="12"/>
                    </a:lnTo>
                    <a:cubicBezTo>
                      <a:pt x="2126" y="0"/>
                      <a:pt x="2150" y="0"/>
                      <a:pt x="2168" y="12"/>
                    </a:cubicBezTo>
                    <a:lnTo>
                      <a:pt x="2168" y="12"/>
                    </a:lnTo>
                    <a:cubicBezTo>
                      <a:pt x="2180" y="30"/>
                      <a:pt x="2180" y="54"/>
                      <a:pt x="2168" y="66"/>
                    </a:cubicBezTo>
                    <a:lnTo>
                      <a:pt x="2168" y="66"/>
                    </a:lnTo>
                    <a:cubicBezTo>
                      <a:pt x="2156" y="78"/>
                      <a:pt x="2150" y="78"/>
                      <a:pt x="2138" y="78"/>
                    </a:cubicBezTo>
                    <a:lnTo>
                      <a:pt x="2138" y="78"/>
                    </a:lnTo>
                    <a:cubicBezTo>
                      <a:pt x="2126" y="78"/>
                      <a:pt x="2120" y="78"/>
                      <a:pt x="2114" y="6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98" name="Freeform 124"/>
              <p:cNvSpPr>
                <a:spLocks noChangeArrowheads="1"/>
              </p:cNvSpPr>
              <p:nvPr/>
            </p:nvSpPr>
            <p:spPr bwMode="auto">
              <a:xfrm>
                <a:off x="10474018" y="5995245"/>
                <a:ext cx="41656" cy="41659"/>
              </a:xfrm>
              <a:custGeom>
                <a:avLst/>
                <a:gdLst>
                  <a:gd name="T0" fmla="*/ 42 w 79"/>
                  <a:gd name="T1" fmla="*/ 78 h 79"/>
                  <a:gd name="T2" fmla="*/ 42 w 79"/>
                  <a:gd name="T3" fmla="*/ 78 h 79"/>
                  <a:gd name="T4" fmla="*/ 12 w 79"/>
                  <a:gd name="T5" fmla="*/ 66 h 79"/>
                  <a:gd name="T6" fmla="*/ 0 w 79"/>
                  <a:gd name="T7" fmla="*/ 36 h 79"/>
                  <a:gd name="T8" fmla="*/ 12 w 79"/>
                  <a:gd name="T9" fmla="*/ 12 h 79"/>
                  <a:gd name="T10" fmla="*/ 66 w 79"/>
                  <a:gd name="T11" fmla="*/ 12 h 79"/>
                  <a:gd name="T12" fmla="*/ 78 w 79"/>
                  <a:gd name="T13" fmla="*/ 36 h 79"/>
                  <a:gd name="T14" fmla="*/ 66 w 79"/>
                  <a:gd name="T15" fmla="*/ 66 h 79"/>
                  <a:gd name="T16" fmla="*/ 42 w 79"/>
                  <a:gd name="T17" fmla="*/ 7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79">
                    <a:moveTo>
                      <a:pt x="42" y="78"/>
                    </a:moveTo>
                    <a:lnTo>
                      <a:pt x="42" y="78"/>
                    </a:lnTo>
                    <a:cubicBezTo>
                      <a:pt x="30" y="78"/>
                      <a:pt x="18" y="72"/>
                      <a:pt x="12" y="66"/>
                    </a:cubicBezTo>
                    <a:cubicBezTo>
                      <a:pt x="6" y="60"/>
                      <a:pt x="0" y="48"/>
                      <a:pt x="0" y="36"/>
                    </a:cubicBezTo>
                    <a:cubicBezTo>
                      <a:pt x="0" y="30"/>
                      <a:pt x="6" y="18"/>
                      <a:pt x="12" y="12"/>
                    </a:cubicBezTo>
                    <a:cubicBezTo>
                      <a:pt x="24" y="0"/>
                      <a:pt x="54" y="0"/>
                      <a:pt x="66" y="12"/>
                    </a:cubicBezTo>
                    <a:cubicBezTo>
                      <a:pt x="72" y="18"/>
                      <a:pt x="78" y="30"/>
                      <a:pt x="78" y="36"/>
                    </a:cubicBezTo>
                    <a:cubicBezTo>
                      <a:pt x="78" y="48"/>
                      <a:pt x="72" y="60"/>
                      <a:pt x="66" y="66"/>
                    </a:cubicBezTo>
                    <a:cubicBezTo>
                      <a:pt x="60" y="72"/>
                      <a:pt x="48" y="78"/>
                      <a:pt x="42" y="7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99" name="Freeform 125"/>
              <p:cNvSpPr>
                <a:spLocks noChangeArrowheads="1"/>
              </p:cNvSpPr>
              <p:nvPr/>
            </p:nvSpPr>
            <p:spPr bwMode="auto">
              <a:xfrm>
                <a:off x="10612873" y="6073935"/>
                <a:ext cx="113397" cy="113404"/>
              </a:xfrm>
              <a:custGeom>
                <a:avLst/>
                <a:gdLst>
                  <a:gd name="T0" fmla="*/ 6 w 217"/>
                  <a:gd name="T1" fmla="*/ 114 h 216"/>
                  <a:gd name="T2" fmla="*/ 6 w 217"/>
                  <a:gd name="T3" fmla="*/ 114 h 216"/>
                  <a:gd name="T4" fmla="*/ 12 w 217"/>
                  <a:gd name="T5" fmla="*/ 90 h 216"/>
                  <a:gd name="T6" fmla="*/ 198 w 217"/>
                  <a:gd name="T7" fmla="*/ 0 h 216"/>
                  <a:gd name="T8" fmla="*/ 210 w 217"/>
                  <a:gd name="T9" fmla="*/ 18 h 216"/>
                  <a:gd name="T10" fmla="*/ 120 w 217"/>
                  <a:gd name="T11" fmla="*/ 197 h 216"/>
                  <a:gd name="T12" fmla="*/ 102 w 217"/>
                  <a:gd name="T13" fmla="*/ 204 h 216"/>
                  <a:gd name="T14" fmla="*/ 6 w 217"/>
                  <a:gd name="T15" fmla="*/ 11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7" h="216">
                    <a:moveTo>
                      <a:pt x="6" y="114"/>
                    </a:moveTo>
                    <a:lnTo>
                      <a:pt x="6" y="114"/>
                    </a:lnTo>
                    <a:cubicBezTo>
                      <a:pt x="0" y="102"/>
                      <a:pt x="0" y="96"/>
                      <a:pt x="12" y="90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210" y="0"/>
                      <a:pt x="216" y="6"/>
                      <a:pt x="210" y="18"/>
                    </a:cubicBezTo>
                    <a:cubicBezTo>
                      <a:pt x="120" y="197"/>
                      <a:pt x="120" y="197"/>
                      <a:pt x="120" y="197"/>
                    </a:cubicBezTo>
                    <a:cubicBezTo>
                      <a:pt x="120" y="210"/>
                      <a:pt x="108" y="215"/>
                      <a:pt x="102" y="204"/>
                    </a:cubicBezTo>
                    <a:lnTo>
                      <a:pt x="6" y="11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200" name="Freeform 126"/>
              <p:cNvSpPr>
                <a:spLocks noChangeArrowheads="1"/>
              </p:cNvSpPr>
              <p:nvPr/>
            </p:nvSpPr>
            <p:spPr bwMode="auto">
              <a:xfrm>
                <a:off x="9599238" y="6217425"/>
                <a:ext cx="981235" cy="978984"/>
              </a:xfrm>
              <a:custGeom>
                <a:avLst/>
                <a:gdLst>
                  <a:gd name="T0" fmla="*/ 18 w 1869"/>
                  <a:gd name="T1" fmla="*/ 1797 h 1864"/>
                  <a:gd name="T2" fmla="*/ 66 w 1869"/>
                  <a:gd name="T3" fmla="*/ 1851 h 1864"/>
                  <a:gd name="T4" fmla="*/ 120 w 1869"/>
                  <a:gd name="T5" fmla="*/ 1743 h 1864"/>
                  <a:gd name="T6" fmla="*/ 174 w 1869"/>
                  <a:gd name="T7" fmla="*/ 1689 h 1864"/>
                  <a:gd name="T8" fmla="*/ 150 w 1869"/>
                  <a:gd name="T9" fmla="*/ 1755 h 1864"/>
                  <a:gd name="T10" fmla="*/ 228 w 1869"/>
                  <a:gd name="T11" fmla="*/ 1641 h 1864"/>
                  <a:gd name="T12" fmla="*/ 281 w 1869"/>
                  <a:gd name="T13" fmla="*/ 1587 h 1864"/>
                  <a:gd name="T14" fmla="*/ 252 w 1869"/>
                  <a:gd name="T15" fmla="*/ 1653 h 1864"/>
                  <a:gd name="T16" fmla="*/ 329 w 1869"/>
                  <a:gd name="T17" fmla="*/ 1480 h 1864"/>
                  <a:gd name="T18" fmla="*/ 383 w 1869"/>
                  <a:gd name="T19" fmla="*/ 1534 h 1864"/>
                  <a:gd name="T20" fmla="*/ 329 w 1869"/>
                  <a:gd name="T21" fmla="*/ 1534 h 1864"/>
                  <a:gd name="T22" fmla="*/ 437 w 1869"/>
                  <a:gd name="T23" fmla="*/ 1378 h 1864"/>
                  <a:gd name="T24" fmla="*/ 491 w 1869"/>
                  <a:gd name="T25" fmla="*/ 1432 h 1864"/>
                  <a:gd name="T26" fmla="*/ 539 w 1869"/>
                  <a:gd name="T27" fmla="*/ 1324 h 1864"/>
                  <a:gd name="T28" fmla="*/ 593 w 1869"/>
                  <a:gd name="T29" fmla="*/ 1270 h 1864"/>
                  <a:gd name="T30" fmla="*/ 569 w 1869"/>
                  <a:gd name="T31" fmla="*/ 1336 h 1864"/>
                  <a:gd name="T32" fmla="*/ 647 w 1869"/>
                  <a:gd name="T33" fmla="*/ 1222 h 1864"/>
                  <a:gd name="T34" fmla="*/ 701 w 1869"/>
                  <a:gd name="T35" fmla="*/ 1168 h 1864"/>
                  <a:gd name="T36" fmla="*/ 671 w 1869"/>
                  <a:gd name="T37" fmla="*/ 1234 h 1864"/>
                  <a:gd name="T38" fmla="*/ 749 w 1869"/>
                  <a:gd name="T39" fmla="*/ 1060 h 1864"/>
                  <a:gd name="T40" fmla="*/ 803 w 1869"/>
                  <a:gd name="T41" fmla="*/ 1114 h 1864"/>
                  <a:gd name="T42" fmla="*/ 749 w 1869"/>
                  <a:gd name="T43" fmla="*/ 1114 h 1864"/>
                  <a:gd name="T44" fmla="*/ 856 w 1869"/>
                  <a:gd name="T45" fmla="*/ 959 h 1864"/>
                  <a:gd name="T46" fmla="*/ 910 w 1869"/>
                  <a:gd name="T47" fmla="*/ 1013 h 1864"/>
                  <a:gd name="T48" fmla="*/ 958 w 1869"/>
                  <a:gd name="T49" fmla="*/ 905 h 1864"/>
                  <a:gd name="T50" fmla="*/ 1012 w 1869"/>
                  <a:gd name="T51" fmla="*/ 851 h 1864"/>
                  <a:gd name="T52" fmla="*/ 988 w 1869"/>
                  <a:gd name="T53" fmla="*/ 917 h 1864"/>
                  <a:gd name="T54" fmla="*/ 1066 w 1869"/>
                  <a:gd name="T55" fmla="*/ 803 h 1864"/>
                  <a:gd name="T56" fmla="*/ 1120 w 1869"/>
                  <a:gd name="T57" fmla="*/ 749 h 1864"/>
                  <a:gd name="T58" fmla="*/ 1090 w 1869"/>
                  <a:gd name="T59" fmla="*/ 815 h 1864"/>
                  <a:gd name="T60" fmla="*/ 1168 w 1869"/>
                  <a:gd name="T61" fmla="*/ 641 h 1864"/>
                  <a:gd name="T62" fmla="*/ 1222 w 1869"/>
                  <a:gd name="T63" fmla="*/ 695 h 1864"/>
                  <a:gd name="T64" fmla="*/ 1168 w 1869"/>
                  <a:gd name="T65" fmla="*/ 695 h 1864"/>
                  <a:gd name="T66" fmla="*/ 1276 w 1869"/>
                  <a:gd name="T67" fmla="*/ 539 h 1864"/>
                  <a:gd name="T68" fmla="*/ 1330 w 1869"/>
                  <a:gd name="T69" fmla="*/ 593 h 1864"/>
                  <a:gd name="T70" fmla="*/ 1377 w 1869"/>
                  <a:gd name="T71" fmla="*/ 485 h 1864"/>
                  <a:gd name="T72" fmla="*/ 1431 w 1869"/>
                  <a:gd name="T73" fmla="*/ 432 h 1864"/>
                  <a:gd name="T74" fmla="*/ 1407 w 1869"/>
                  <a:gd name="T75" fmla="*/ 497 h 1864"/>
                  <a:gd name="T76" fmla="*/ 1485 w 1869"/>
                  <a:gd name="T77" fmla="*/ 384 h 1864"/>
                  <a:gd name="T78" fmla="*/ 1539 w 1869"/>
                  <a:gd name="T79" fmla="*/ 330 h 1864"/>
                  <a:gd name="T80" fmla="*/ 1509 w 1869"/>
                  <a:gd name="T81" fmla="*/ 390 h 1864"/>
                  <a:gd name="T82" fmla="*/ 1587 w 1869"/>
                  <a:gd name="T83" fmla="*/ 222 h 1864"/>
                  <a:gd name="T84" fmla="*/ 1641 w 1869"/>
                  <a:gd name="T85" fmla="*/ 276 h 1864"/>
                  <a:gd name="T86" fmla="*/ 1587 w 1869"/>
                  <a:gd name="T87" fmla="*/ 276 h 1864"/>
                  <a:gd name="T88" fmla="*/ 1695 w 1869"/>
                  <a:gd name="T89" fmla="*/ 120 h 1864"/>
                  <a:gd name="T90" fmla="*/ 1749 w 1869"/>
                  <a:gd name="T91" fmla="*/ 174 h 1864"/>
                  <a:gd name="T92" fmla="*/ 1797 w 1869"/>
                  <a:gd name="T93" fmla="*/ 66 h 1864"/>
                  <a:gd name="T94" fmla="*/ 1851 w 1869"/>
                  <a:gd name="T95" fmla="*/ 12 h 1864"/>
                  <a:gd name="T96" fmla="*/ 1827 w 1869"/>
                  <a:gd name="T97" fmla="*/ 78 h 1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69" h="1864">
                    <a:moveTo>
                      <a:pt x="18" y="1851"/>
                    </a:moveTo>
                    <a:lnTo>
                      <a:pt x="18" y="1851"/>
                    </a:lnTo>
                    <a:cubicBezTo>
                      <a:pt x="0" y="1839"/>
                      <a:pt x="0" y="1809"/>
                      <a:pt x="18" y="1797"/>
                    </a:cubicBezTo>
                    <a:lnTo>
                      <a:pt x="18" y="1797"/>
                    </a:lnTo>
                    <a:cubicBezTo>
                      <a:pt x="30" y="1785"/>
                      <a:pt x="54" y="1785"/>
                      <a:pt x="66" y="1797"/>
                    </a:cubicBezTo>
                    <a:lnTo>
                      <a:pt x="66" y="1797"/>
                    </a:lnTo>
                    <a:cubicBezTo>
                      <a:pt x="84" y="1809"/>
                      <a:pt x="84" y="1839"/>
                      <a:pt x="66" y="1851"/>
                    </a:cubicBezTo>
                    <a:lnTo>
                      <a:pt x="66" y="1851"/>
                    </a:lnTo>
                    <a:cubicBezTo>
                      <a:pt x="60" y="1857"/>
                      <a:pt x="54" y="1863"/>
                      <a:pt x="42" y="1863"/>
                    </a:cubicBezTo>
                    <a:lnTo>
                      <a:pt x="42" y="1863"/>
                    </a:lnTo>
                    <a:cubicBezTo>
                      <a:pt x="30" y="1863"/>
                      <a:pt x="24" y="1857"/>
                      <a:pt x="18" y="1851"/>
                    </a:cubicBezTo>
                    <a:close/>
                    <a:moveTo>
                      <a:pt x="120" y="1743"/>
                    </a:moveTo>
                    <a:lnTo>
                      <a:pt x="120" y="1743"/>
                    </a:lnTo>
                    <a:cubicBezTo>
                      <a:pt x="108" y="1731"/>
                      <a:pt x="108" y="1707"/>
                      <a:pt x="120" y="1689"/>
                    </a:cubicBezTo>
                    <a:lnTo>
                      <a:pt x="120" y="1689"/>
                    </a:lnTo>
                    <a:cubicBezTo>
                      <a:pt x="132" y="1677"/>
                      <a:pt x="162" y="1677"/>
                      <a:pt x="174" y="1689"/>
                    </a:cubicBezTo>
                    <a:lnTo>
                      <a:pt x="174" y="1689"/>
                    </a:lnTo>
                    <a:cubicBezTo>
                      <a:pt x="186" y="1707"/>
                      <a:pt x="186" y="1731"/>
                      <a:pt x="174" y="1743"/>
                    </a:cubicBezTo>
                    <a:lnTo>
                      <a:pt x="174" y="1743"/>
                    </a:lnTo>
                    <a:cubicBezTo>
                      <a:pt x="168" y="1755"/>
                      <a:pt x="156" y="1755"/>
                      <a:pt x="150" y="1755"/>
                    </a:cubicBezTo>
                    <a:lnTo>
                      <a:pt x="150" y="1755"/>
                    </a:lnTo>
                    <a:cubicBezTo>
                      <a:pt x="138" y="1755"/>
                      <a:pt x="126" y="1755"/>
                      <a:pt x="120" y="1743"/>
                    </a:cubicBezTo>
                    <a:close/>
                    <a:moveTo>
                      <a:pt x="228" y="1641"/>
                    </a:moveTo>
                    <a:lnTo>
                      <a:pt x="228" y="1641"/>
                    </a:lnTo>
                    <a:cubicBezTo>
                      <a:pt x="210" y="1623"/>
                      <a:pt x="210" y="1599"/>
                      <a:pt x="228" y="1587"/>
                    </a:cubicBezTo>
                    <a:lnTo>
                      <a:pt x="228" y="1587"/>
                    </a:lnTo>
                    <a:cubicBezTo>
                      <a:pt x="239" y="1569"/>
                      <a:pt x="263" y="1569"/>
                      <a:pt x="281" y="1587"/>
                    </a:cubicBezTo>
                    <a:lnTo>
                      <a:pt x="281" y="1587"/>
                    </a:lnTo>
                    <a:cubicBezTo>
                      <a:pt x="294" y="1599"/>
                      <a:pt x="294" y="1623"/>
                      <a:pt x="281" y="1641"/>
                    </a:cubicBezTo>
                    <a:lnTo>
                      <a:pt x="281" y="1641"/>
                    </a:lnTo>
                    <a:cubicBezTo>
                      <a:pt x="270" y="1647"/>
                      <a:pt x="263" y="1653"/>
                      <a:pt x="252" y="1653"/>
                    </a:cubicBezTo>
                    <a:lnTo>
                      <a:pt x="252" y="1653"/>
                    </a:lnTo>
                    <a:cubicBezTo>
                      <a:pt x="239" y="1653"/>
                      <a:pt x="234" y="1647"/>
                      <a:pt x="228" y="1641"/>
                    </a:cubicBezTo>
                    <a:close/>
                    <a:moveTo>
                      <a:pt x="329" y="1534"/>
                    </a:moveTo>
                    <a:lnTo>
                      <a:pt x="329" y="1534"/>
                    </a:lnTo>
                    <a:cubicBezTo>
                      <a:pt x="317" y="1522"/>
                      <a:pt x="317" y="1498"/>
                      <a:pt x="329" y="1480"/>
                    </a:cubicBezTo>
                    <a:lnTo>
                      <a:pt x="329" y="1480"/>
                    </a:lnTo>
                    <a:cubicBezTo>
                      <a:pt x="347" y="1468"/>
                      <a:pt x="371" y="1468"/>
                      <a:pt x="383" y="1480"/>
                    </a:cubicBezTo>
                    <a:lnTo>
                      <a:pt x="383" y="1480"/>
                    </a:lnTo>
                    <a:cubicBezTo>
                      <a:pt x="395" y="1498"/>
                      <a:pt x="395" y="1522"/>
                      <a:pt x="383" y="1534"/>
                    </a:cubicBezTo>
                    <a:lnTo>
                      <a:pt x="383" y="1534"/>
                    </a:lnTo>
                    <a:cubicBezTo>
                      <a:pt x="377" y="1545"/>
                      <a:pt x="365" y="1545"/>
                      <a:pt x="359" y="1545"/>
                    </a:cubicBezTo>
                    <a:lnTo>
                      <a:pt x="359" y="1545"/>
                    </a:lnTo>
                    <a:cubicBezTo>
                      <a:pt x="347" y="1545"/>
                      <a:pt x="335" y="1545"/>
                      <a:pt x="329" y="1534"/>
                    </a:cubicBezTo>
                    <a:close/>
                    <a:moveTo>
                      <a:pt x="437" y="1432"/>
                    </a:moveTo>
                    <a:lnTo>
                      <a:pt x="437" y="1432"/>
                    </a:lnTo>
                    <a:cubicBezTo>
                      <a:pt x="419" y="1414"/>
                      <a:pt x="419" y="1390"/>
                      <a:pt x="437" y="1378"/>
                    </a:cubicBezTo>
                    <a:lnTo>
                      <a:pt x="437" y="1378"/>
                    </a:lnTo>
                    <a:cubicBezTo>
                      <a:pt x="449" y="1360"/>
                      <a:pt x="473" y="1360"/>
                      <a:pt x="491" y="1378"/>
                    </a:cubicBezTo>
                    <a:lnTo>
                      <a:pt x="491" y="1378"/>
                    </a:lnTo>
                    <a:cubicBezTo>
                      <a:pt x="503" y="1390"/>
                      <a:pt x="503" y="1414"/>
                      <a:pt x="491" y="1432"/>
                    </a:cubicBezTo>
                    <a:lnTo>
                      <a:pt x="491" y="1432"/>
                    </a:lnTo>
                    <a:cubicBezTo>
                      <a:pt x="479" y="1438"/>
                      <a:pt x="473" y="1444"/>
                      <a:pt x="461" y="1444"/>
                    </a:cubicBezTo>
                    <a:lnTo>
                      <a:pt x="461" y="1444"/>
                    </a:lnTo>
                    <a:cubicBezTo>
                      <a:pt x="449" y="1444"/>
                      <a:pt x="443" y="1438"/>
                      <a:pt x="437" y="1432"/>
                    </a:cubicBezTo>
                    <a:close/>
                    <a:moveTo>
                      <a:pt x="539" y="1324"/>
                    </a:moveTo>
                    <a:lnTo>
                      <a:pt x="539" y="1324"/>
                    </a:lnTo>
                    <a:cubicBezTo>
                      <a:pt x="527" y="1312"/>
                      <a:pt x="527" y="1288"/>
                      <a:pt x="539" y="1270"/>
                    </a:cubicBezTo>
                    <a:lnTo>
                      <a:pt x="539" y="1270"/>
                    </a:lnTo>
                    <a:cubicBezTo>
                      <a:pt x="557" y="1258"/>
                      <a:pt x="581" y="1258"/>
                      <a:pt x="593" y="1270"/>
                    </a:cubicBezTo>
                    <a:lnTo>
                      <a:pt x="593" y="1270"/>
                    </a:lnTo>
                    <a:cubicBezTo>
                      <a:pt x="611" y="1288"/>
                      <a:pt x="611" y="1312"/>
                      <a:pt x="593" y="1324"/>
                    </a:cubicBezTo>
                    <a:lnTo>
                      <a:pt x="593" y="1324"/>
                    </a:lnTo>
                    <a:cubicBezTo>
                      <a:pt x="587" y="1336"/>
                      <a:pt x="575" y="1336"/>
                      <a:pt x="569" y="1336"/>
                    </a:cubicBezTo>
                    <a:lnTo>
                      <a:pt x="569" y="1336"/>
                    </a:lnTo>
                    <a:cubicBezTo>
                      <a:pt x="557" y="1336"/>
                      <a:pt x="545" y="1336"/>
                      <a:pt x="539" y="1324"/>
                    </a:cubicBezTo>
                    <a:close/>
                    <a:moveTo>
                      <a:pt x="647" y="1222"/>
                    </a:moveTo>
                    <a:lnTo>
                      <a:pt x="647" y="1222"/>
                    </a:lnTo>
                    <a:cubicBezTo>
                      <a:pt x="629" y="1204"/>
                      <a:pt x="629" y="1180"/>
                      <a:pt x="647" y="1168"/>
                    </a:cubicBezTo>
                    <a:lnTo>
                      <a:pt x="647" y="1168"/>
                    </a:lnTo>
                    <a:cubicBezTo>
                      <a:pt x="659" y="1150"/>
                      <a:pt x="683" y="1150"/>
                      <a:pt x="701" y="1168"/>
                    </a:cubicBezTo>
                    <a:lnTo>
                      <a:pt x="701" y="1168"/>
                    </a:lnTo>
                    <a:cubicBezTo>
                      <a:pt x="713" y="1180"/>
                      <a:pt x="713" y="1204"/>
                      <a:pt x="701" y="1222"/>
                    </a:cubicBezTo>
                    <a:lnTo>
                      <a:pt x="701" y="1222"/>
                    </a:lnTo>
                    <a:cubicBezTo>
                      <a:pt x="689" y="1228"/>
                      <a:pt x="683" y="1234"/>
                      <a:pt x="671" y="1234"/>
                    </a:cubicBezTo>
                    <a:lnTo>
                      <a:pt x="671" y="1234"/>
                    </a:lnTo>
                    <a:cubicBezTo>
                      <a:pt x="665" y="1234"/>
                      <a:pt x="653" y="1228"/>
                      <a:pt x="647" y="1222"/>
                    </a:cubicBezTo>
                    <a:close/>
                    <a:moveTo>
                      <a:pt x="749" y="1114"/>
                    </a:moveTo>
                    <a:lnTo>
                      <a:pt x="749" y="1114"/>
                    </a:lnTo>
                    <a:cubicBezTo>
                      <a:pt x="737" y="1102"/>
                      <a:pt x="737" y="1078"/>
                      <a:pt x="749" y="1060"/>
                    </a:cubicBezTo>
                    <a:lnTo>
                      <a:pt x="749" y="1060"/>
                    </a:lnTo>
                    <a:cubicBezTo>
                      <a:pt x="767" y="1048"/>
                      <a:pt x="790" y="1048"/>
                      <a:pt x="803" y="1060"/>
                    </a:cubicBezTo>
                    <a:lnTo>
                      <a:pt x="803" y="1060"/>
                    </a:lnTo>
                    <a:cubicBezTo>
                      <a:pt x="821" y="1078"/>
                      <a:pt x="821" y="1102"/>
                      <a:pt x="803" y="1114"/>
                    </a:cubicBezTo>
                    <a:lnTo>
                      <a:pt x="803" y="1114"/>
                    </a:lnTo>
                    <a:cubicBezTo>
                      <a:pt x="797" y="1126"/>
                      <a:pt x="785" y="1126"/>
                      <a:pt x="779" y="1126"/>
                    </a:cubicBezTo>
                    <a:lnTo>
                      <a:pt x="779" y="1126"/>
                    </a:lnTo>
                    <a:cubicBezTo>
                      <a:pt x="767" y="1126"/>
                      <a:pt x="755" y="1126"/>
                      <a:pt x="749" y="1114"/>
                    </a:cubicBezTo>
                    <a:close/>
                    <a:moveTo>
                      <a:pt x="856" y="1013"/>
                    </a:moveTo>
                    <a:lnTo>
                      <a:pt x="856" y="1013"/>
                    </a:lnTo>
                    <a:cubicBezTo>
                      <a:pt x="838" y="995"/>
                      <a:pt x="838" y="971"/>
                      <a:pt x="856" y="959"/>
                    </a:cubicBezTo>
                    <a:lnTo>
                      <a:pt x="856" y="959"/>
                    </a:lnTo>
                    <a:cubicBezTo>
                      <a:pt x="868" y="941"/>
                      <a:pt x="892" y="941"/>
                      <a:pt x="910" y="959"/>
                    </a:cubicBezTo>
                    <a:lnTo>
                      <a:pt x="910" y="959"/>
                    </a:lnTo>
                    <a:cubicBezTo>
                      <a:pt x="922" y="971"/>
                      <a:pt x="922" y="995"/>
                      <a:pt x="910" y="1013"/>
                    </a:cubicBezTo>
                    <a:lnTo>
                      <a:pt x="910" y="1013"/>
                    </a:lnTo>
                    <a:cubicBezTo>
                      <a:pt x="898" y="1018"/>
                      <a:pt x="892" y="1024"/>
                      <a:pt x="880" y="1024"/>
                    </a:cubicBezTo>
                    <a:lnTo>
                      <a:pt x="880" y="1024"/>
                    </a:lnTo>
                    <a:cubicBezTo>
                      <a:pt x="874" y="1024"/>
                      <a:pt x="862" y="1018"/>
                      <a:pt x="856" y="1013"/>
                    </a:cubicBezTo>
                    <a:close/>
                    <a:moveTo>
                      <a:pt x="958" y="905"/>
                    </a:moveTo>
                    <a:lnTo>
                      <a:pt x="958" y="905"/>
                    </a:lnTo>
                    <a:cubicBezTo>
                      <a:pt x="946" y="893"/>
                      <a:pt x="946" y="869"/>
                      <a:pt x="958" y="851"/>
                    </a:cubicBezTo>
                    <a:lnTo>
                      <a:pt x="958" y="851"/>
                    </a:lnTo>
                    <a:cubicBezTo>
                      <a:pt x="976" y="839"/>
                      <a:pt x="1000" y="839"/>
                      <a:pt x="1012" y="851"/>
                    </a:cubicBezTo>
                    <a:lnTo>
                      <a:pt x="1012" y="851"/>
                    </a:lnTo>
                    <a:cubicBezTo>
                      <a:pt x="1030" y="869"/>
                      <a:pt x="1030" y="893"/>
                      <a:pt x="1012" y="905"/>
                    </a:cubicBezTo>
                    <a:lnTo>
                      <a:pt x="1012" y="905"/>
                    </a:lnTo>
                    <a:cubicBezTo>
                      <a:pt x="1006" y="911"/>
                      <a:pt x="994" y="917"/>
                      <a:pt x="988" y="917"/>
                    </a:cubicBezTo>
                    <a:lnTo>
                      <a:pt x="988" y="917"/>
                    </a:lnTo>
                    <a:cubicBezTo>
                      <a:pt x="976" y="917"/>
                      <a:pt x="964" y="911"/>
                      <a:pt x="958" y="905"/>
                    </a:cubicBezTo>
                    <a:close/>
                    <a:moveTo>
                      <a:pt x="1066" y="803"/>
                    </a:moveTo>
                    <a:lnTo>
                      <a:pt x="1066" y="803"/>
                    </a:lnTo>
                    <a:cubicBezTo>
                      <a:pt x="1048" y="785"/>
                      <a:pt x="1048" y="761"/>
                      <a:pt x="1066" y="749"/>
                    </a:cubicBezTo>
                    <a:lnTo>
                      <a:pt x="1066" y="749"/>
                    </a:lnTo>
                    <a:cubicBezTo>
                      <a:pt x="1078" y="731"/>
                      <a:pt x="1102" y="731"/>
                      <a:pt x="1120" y="749"/>
                    </a:cubicBezTo>
                    <a:lnTo>
                      <a:pt x="1120" y="749"/>
                    </a:lnTo>
                    <a:cubicBezTo>
                      <a:pt x="1132" y="761"/>
                      <a:pt x="1132" y="785"/>
                      <a:pt x="1120" y="803"/>
                    </a:cubicBezTo>
                    <a:lnTo>
                      <a:pt x="1120" y="803"/>
                    </a:lnTo>
                    <a:cubicBezTo>
                      <a:pt x="1108" y="809"/>
                      <a:pt x="1102" y="815"/>
                      <a:pt x="1090" y="815"/>
                    </a:cubicBezTo>
                    <a:lnTo>
                      <a:pt x="1090" y="815"/>
                    </a:lnTo>
                    <a:cubicBezTo>
                      <a:pt x="1084" y="815"/>
                      <a:pt x="1072" y="809"/>
                      <a:pt x="1066" y="803"/>
                    </a:cubicBezTo>
                    <a:close/>
                    <a:moveTo>
                      <a:pt x="1168" y="695"/>
                    </a:moveTo>
                    <a:lnTo>
                      <a:pt x="1168" y="695"/>
                    </a:lnTo>
                    <a:cubicBezTo>
                      <a:pt x="1156" y="683"/>
                      <a:pt x="1156" y="659"/>
                      <a:pt x="1168" y="641"/>
                    </a:cubicBezTo>
                    <a:lnTo>
                      <a:pt x="1168" y="641"/>
                    </a:lnTo>
                    <a:cubicBezTo>
                      <a:pt x="1186" y="629"/>
                      <a:pt x="1210" y="629"/>
                      <a:pt x="1222" y="641"/>
                    </a:cubicBezTo>
                    <a:lnTo>
                      <a:pt x="1222" y="641"/>
                    </a:lnTo>
                    <a:cubicBezTo>
                      <a:pt x="1240" y="659"/>
                      <a:pt x="1240" y="683"/>
                      <a:pt x="1222" y="695"/>
                    </a:cubicBezTo>
                    <a:lnTo>
                      <a:pt x="1222" y="695"/>
                    </a:lnTo>
                    <a:cubicBezTo>
                      <a:pt x="1216" y="701"/>
                      <a:pt x="1204" y="707"/>
                      <a:pt x="1198" y="707"/>
                    </a:cubicBezTo>
                    <a:lnTo>
                      <a:pt x="1198" y="707"/>
                    </a:lnTo>
                    <a:cubicBezTo>
                      <a:pt x="1186" y="707"/>
                      <a:pt x="1180" y="701"/>
                      <a:pt x="1168" y="695"/>
                    </a:cubicBezTo>
                    <a:close/>
                    <a:moveTo>
                      <a:pt x="1276" y="593"/>
                    </a:moveTo>
                    <a:lnTo>
                      <a:pt x="1276" y="593"/>
                    </a:lnTo>
                    <a:cubicBezTo>
                      <a:pt x="1258" y="575"/>
                      <a:pt x="1258" y="551"/>
                      <a:pt x="1276" y="539"/>
                    </a:cubicBezTo>
                    <a:lnTo>
                      <a:pt x="1276" y="539"/>
                    </a:lnTo>
                    <a:cubicBezTo>
                      <a:pt x="1288" y="521"/>
                      <a:pt x="1312" y="521"/>
                      <a:pt x="1330" y="539"/>
                    </a:cubicBezTo>
                    <a:lnTo>
                      <a:pt x="1330" y="539"/>
                    </a:lnTo>
                    <a:cubicBezTo>
                      <a:pt x="1341" y="551"/>
                      <a:pt x="1341" y="575"/>
                      <a:pt x="1330" y="593"/>
                    </a:cubicBezTo>
                    <a:lnTo>
                      <a:pt x="1330" y="593"/>
                    </a:lnTo>
                    <a:cubicBezTo>
                      <a:pt x="1317" y="599"/>
                      <a:pt x="1312" y="605"/>
                      <a:pt x="1300" y="605"/>
                    </a:cubicBezTo>
                    <a:lnTo>
                      <a:pt x="1300" y="605"/>
                    </a:lnTo>
                    <a:cubicBezTo>
                      <a:pt x="1294" y="605"/>
                      <a:pt x="1282" y="599"/>
                      <a:pt x="1276" y="593"/>
                    </a:cubicBezTo>
                    <a:close/>
                    <a:moveTo>
                      <a:pt x="1377" y="485"/>
                    </a:moveTo>
                    <a:lnTo>
                      <a:pt x="1377" y="485"/>
                    </a:lnTo>
                    <a:cubicBezTo>
                      <a:pt x="1365" y="473"/>
                      <a:pt x="1365" y="449"/>
                      <a:pt x="1377" y="432"/>
                    </a:cubicBezTo>
                    <a:lnTo>
                      <a:pt x="1377" y="432"/>
                    </a:lnTo>
                    <a:cubicBezTo>
                      <a:pt x="1395" y="420"/>
                      <a:pt x="1419" y="420"/>
                      <a:pt x="1431" y="432"/>
                    </a:cubicBezTo>
                    <a:lnTo>
                      <a:pt x="1431" y="432"/>
                    </a:lnTo>
                    <a:cubicBezTo>
                      <a:pt x="1449" y="449"/>
                      <a:pt x="1449" y="473"/>
                      <a:pt x="1431" y="485"/>
                    </a:cubicBezTo>
                    <a:lnTo>
                      <a:pt x="1431" y="485"/>
                    </a:lnTo>
                    <a:cubicBezTo>
                      <a:pt x="1425" y="491"/>
                      <a:pt x="1413" y="497"/>
                      <a:pt x="1407" y="497"/>
                    </a:cubicBezTo>
                    <a:lnTo>
                      <a:pt x="1407" y="497"/>
                    </a:lnTo>
                    <a:cubicBezTo>
                      <a:pt x="1395" y="497"/>
                      <a:pt x="1389" y="491"/>
                      <a:pt x="1377" y="485"/>
                    </a:cubicBezTo>
                    <a:close/>
                    <a:moveTo>
                      <a:pt x="1485" y="384"/>
                    </a:moveTo>
                    <a:lnTo>
                      <a:pt x="1485" y="384"/>
                    </a:lnTo>
                    <a:cubicBezTo>
                      <a:pt x="1467" y="366"/>
                      <a:pt x="1467" y="342"/>
                      <a:pt x="1485" y="330"/>
                    </a:cubicBezTo>
                    <a:lnTo>
                      <a:pt x="1485" y="330"/>
                    </a:lnTo>
                    <a:cubicBezTo>
                      <a:pt x="1497" y="312"/>
                      <a:pt x="1521" y="312"/>
                      <a:pt x="1539" y="330"/>
                    </a:cubicBezTo>
                    <a:lnTo>
                      <a:pt x="1539" y="330"/>
                    </a:lnTo>
                    <a:cubicBezTo>
                      <a:pt x="1551" y="342"/>
                      <a:pt x="1551" y="366"/>
                      <a:pt x="1539" y="384"/>
                    </a:cubicBezTo>
                    <a:lnTo>
                      <a:pt x="1539" y="384"/>
                    </a:lnTo>
                    <a:cubicBezTo>
                      <a:pt x="1533" y="390"/>
                      <a:pt x="1521" y="390"/>
                      <a:pt x="1509" y="390"/>
                    </a:cubicBezTo>
                    <a:lnTo>
                      <a:pt x="1509" y="390"/>
                    </a:lnTo>
                    <a:cubicBezTo>
                      <a:pt x="1503" y="390"/>
                      <a:pt x="1491" y="390"/>
                      <a:pt x="1485" y="384"/>
                    </a:cubicBezTo>
                    <a:close/>
                    <a:moveTo>
                      <a:pt x="1587" y="276"/>
                    </a:moveTo>
                    <a:lnTo>
                      <a:pt x="1587" y="276"/>
                    </a:lnTo>
                    <a:cubicBezTo>
                      <a:pt x="1575" y="264"/>
                      <a:pt x="1575" y="240"/>
                      <a:pt x="1587" y="222"/>
                    </a:cubicBezTo>
                    <a:lnTo>
                      <a:pt x="1587" y="222"/>
                    </a:lnTo>
                    <a:cubicBezTo>
                      <a:pt x="1605" y="210"/>
                      <a:pt x="1629" y="210"/>
                      <a:pt x="1641" y="222"/>
                    </a:cubicBezTo>
                    <a:lnTo>
                      <a:pt x="1641" y="222"/>
                    </a:lnTo>
                    <a:cubicBezTo>
                      <a:pt x="1659" y="240"/>
                      <a:pt x="1659" y="264"/>
                      <a:pt x="1641" y="276"/>
                    </a:cubicBezTo>
                    <a:lnTo>
                      <a:pt x="1641" y="276"/>
                    </a:lnTo>
                    <a:cubicBezTo>
                      <a:pt x="1635" y="282"/>
                      <a:pt x="1623" y="288"/>
                      <a:pt x="1617" y="288"/>
                    </a:cubicBezTo>
                    <a:lnTo>
                      <a:pt x="1617" y="288"/>
                    </a:lnTo>
                    <a:cubicBezTo>
                      <a:pt x="1605" y="288"/>
                      <a:pt x="1599" y="282"/>
                      <a:pt x="1587" y="276"/>
                    </a:cubicBezTo>
                    <a:close/>
                    <a:moveTo>
                      <a:pt x="1695" y="174"/>
                    </a:moveTo>
                    <a:lnTo>
                      <a:pt x="1695" y="174"/>
                    </a:lnTo>
                    <a:cubicBezTo>
                      <a:pt x="1677" y="156"/>
                      <a:pt x="1677" y="132"/>
                      <a:pt x="1695" y="120"/>
                    </a:cubicBezTo>
                    <a:lnTo>
                      <a:pt x="1695" y="120"/>
                    </a:lnTo>
                    <a:cubicBezTo>
                      <a:pt x="1707" y="102"/>
                      <a:pt x="1731" y="102"/>
                      <a:pt x="1749" y="120"/>
                    </a:cubicBezTo>
                    <a:lnTo>
                      <a:pt x="1749" y="120"/>
                    </a:lnTo>
                    <a:cubicBezTo>
                      <a:pt x="1761" y="132"/>
                      <a:pt x="1761" y="156"/>
                      <a:pt x="1749" y="174"/>
                    </a:cubicBezTo>
                    <a:lnTo>
                      <a:pt x="1749" y="174"/>
                    </a:lnTo>
                    <a:cubicBezTo>
                      <a:pt x="1743" y="180"/>
                      <a:pt x="1731" y="180"/>
                      <a:pt x="1719" y="180"/>
                    </a:cubicBezTo>
                    <a:lnTo>
                      <a:pt x="1719" y="180"/>
                    </a:lnTo>
                    <a:cubicBezTo>
                      <a:pt x="1713" y="180"/>
                      <a:pt x="1701" y="180"/>
                      <a:pt x="1695" y="174"/>
                    </a:cubicBezTo>
                    <a:close/>
                    <a:moveTo>
                      <a:pt x="1797" y="66"/>
                    </a:moveTo>
                    <a:lnTo>
                      <a:pt x="1797" y="66"/>
                    </a:lnTo>
                    <a:cubicBezTo>
                      <a:pt x="1785" y="54"/>
                      <a:pt x="1785" y="30"/>
                      <a:pt x="1797" y="12"/>
                    </a:cubicBezTo>
                    <a:lnTo>
                      <a:pt x="1797" y="12"/>
                    </a:lnTo>
                    <a:cubicBezTo>
                      <a:pt x="1815" y="0"/>
                      <a:pt x="1839" y="0"/>
                      <a:pt x="1851" y="12"/>
                    </a:cubicBezTo>
                    <a:lnTo>
                      <a:pt x="1851" y="12"/>
                    </a:lnTo>
                    <a:cubicBezTo>
                      <a:pt x="1868" y="30"/>
                      <a:pt x="1868" y="54"/>
                      <a:pt x="1851" y="66"/>
                    </a:cubicBezTo>
                    <a:lnTo>
                      <a:pt x="1851" y="66"/>
                    </a:lnTo>
                    <a:cubicBezTo>
                      <a:pt x="1845" y="72"/>
                      <a:pt x="1833" y="78"/>
                      <a:pt x="1827" y="78"/>
                    </a:cubicBezTo>
                    <a:lnTo>
                      <a:pt x="1827" y="78"/>
                    </a:lnTo>
                    <a:cubicBezTo>
                      <a:pt x="1815" y="78"/>
                      <a:pt x="1809" y="72"/>
                      <a:pt x="1797" y="6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201" name="Freeform 127"/>
              <p:cNvSpPr>
                <a:spLocks noChangeArrowheads="1"/>
              </p:cNvSpPr>
              <p:nvPr/>
            </p:nvSpPr>
            <p:spPr bwMode="auto">
              <a:xfrm>
                <a:off x="10592044" y="6161881"/>
                <a:ext cx="41656" cy="41659"/>
              </a:xfrm>
              <a:custGeom>
                <a:avLst/>
                <a:gdLst>
                  <a:gd name="T0" fmla="*/ 36 w 79"/>
                  <a:gd name="T1" fmla="*/ 77 h 78"/>
                  <a:gd name="T2" fmla="*/ 36 w 79"/>
                  <a:gd name="T3" fmla="*/ 77 h 78"/>
                  <a:gd name="T4" fmla="*/ 13 w 79"/>
                  <a:gd name="T5" fmla="*/ 71 h 78"/>
                  <a:gd name="T6" fmla="*/ 0 w 79"/>
                  <a:gd name="T7" fmla="*/ 42 h 78"/>
                  <a:gd name="T8" fmla="*/ 13 w 79"/>
                  <a:gd name="T9" fmla="*/ 18 h 78"/>
                  <a:gd name="T10" fmla="*/ 66 w 79"/>
                  <a:gd name="T11" fmla="*/ 18 h 78"/>
                  <a:gd name="T12" fmla="*/ 78 w 79"/>
                  <a:gd name="T13" fmla="*/ 42 h 78"/>
                  <a:gd name="T14" fmla="*/ 66 w 79"/>
                  <a:gd name="T15" fmla="*/ 71 h 78"/>
                  <a:gd name="T16" fmla="*/ 36 w 79"/>
                  <a:gd name="T17" fmla="*/ 7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78">
                    <a:moveTo>
                      <a:pt x="36" y="77"/>
                    </a:moveTo>
                    <a:lnTo>
                      <a:pt x="36" y="77"/>
                    </a:lnTo>
                    <a:cubicBezTo>
                      <a:pt x="31" y="77"/>
                      <a:pt x="18" y="77"/>
                      <a:pt x="13" y="71"/>
                    </a:cubicBezTo>
                    <a:cubicBezTo>
                      <a:pt x="7" y="60"/>
                      <a:pt x="0" y="53"/>
                      <a:pt x="0" y="42"/>
                    </a:cubicBezTo>
                    <a:cubicBezTo>
                      <a:pt x="0" y="29"/>
                      <a:pt x="7" y="24"/>
                      <a:pt x="13" y="18"/>
                    </a:cubicBezTo>
                    <a:cubicBezTo>
                      <a:pt x="24" y="0"/>
                      <a:pt x="54" y="0"/>
                      <a:pt x="66" y="18"/>
                    </a:cubicBezTo>
                    <a:cubicBezTo>
                      <a:pt x="72" y="24"/>
                      <a:pt x="78" y="29"/>
                      <a:pt x="78" y="42"/>
                    </a:cubicBezTo>
                    <a:cubicBezTo>
                      <a:pt x="78" y="53"/>
                      <a:pt x="72" y="60"/>
                      <a:pt x="66" y="71"/>
                    </a:cubicBezTo>
                    <a:cubicBezTo>
                      <a:pt x="60" y="77"/>
                      <a:pt x="48" y="77"/>
                      <a:pt x="36" y="7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202" name="Freeform 128"/>
              <p:cNvSpPr>
                <a:spLocks noChangeArrowheads="1"/>
              </p:cNvSpPr>
              <p:nvPr/>
            </p:nvSpPr>
            <p:spPr bwMode="auto">
              <a:xfrm>
                <a:off x="10735526" y="6235941"/>
                <a:ext cx="113398" cy="113404"/>
              </a:xfrm>
              <a:custGeom>
                <a:avLst/>
                <a:gdLst>
                  <a:gd name="T0" fmla="*/ 6 w 217"/>
                  <a:gd name="T1" fmla="*/ 114 h 217"/>
                  <a:gd name="T2" fmla="*/ 6 w 217"/>
                  <a:gd name="T3" fmla="*/ 114 h 217"/>
                  <a:gd name="T4" fmla="*/ 12 w 217"/>
                  <a:gd name="T5" fmla="*/ 90 h 217"/>
                  <a:gd name="T6" fmla="*/ 198 w 217"/>
                  <a:gd name="T7" fmla="*/ 6 h 217"/>
                  <a:gd name="T8" fmla="*/ 210 w 217"/>
                  <a:gd name="T9" fmla="*/ 18 h 217"/>
                  <a:gd name="T10" fmla="*/ 120 w 217"/>
                  <a:gd name="T11" fmla="*/ 204 h 217"/>
                  <a:gd name="T12" fmla="*/ 102 w 217"/>
                  <a:gd name="T13" fmla="*/ 210 h 217"/>
                  <a:gd name="T14" fmla="*/ 6 w 217"/>
                  <a:gd name="T15" fmla="*/ 11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7" h="217">
                    <a:moveTo>
                      <a:pt x="6" y="114"/>
                    </a:moveTo>
                    <a:lnTo>
                      <a:pt x="6" y="114"/>
                    </a:lnTo>
                    <a:cubicBezTo>
                      <a:pt x="0" y="108"/>
                      <a:pt x="0" y="96"/>
                      <a:pt x="12" y="90"/>
                    </a:cubicBezTo>
                    <a:cubicBezTo>
                      <a:pt x="198" y="6"/>
                      <a:pt x="198" y="6"/>
                      <a:pt x="198" y="6"/>
                    </a:cubicBezTo>
                    <a:cubicBezTo>
                      <a:pt x="210" y="0"/>
                      <a:pt x="216" y="6"/>
                      <a:pt x="210" y="18"/>
                    </a:cubicBezTo>
                    <a:cubicBezTo>
                      <a:pt x="120" y="204"/>
                      <a:pt x="120" y="204"/>
                      <a:pt x="120" y="204"/>
                    </a:cubicBezTo>
                    <a:cubicBezTo>
                      <a:pt x="120" y="216"/>
                      <a:pt x="108" y="216"/>
                      <a:pt x="102" y="210"/>
                    </a:cubicBezTo>
                    <a:lnTo>
                      <a:pt x="6" y="11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203" name="Freeform 129"/>
              <p:cNvSpPr>
                <a:spLocks noChangeArrowheads="1"/>
              </p:cNvSpPr>
              <p:nvPr/>
            </p:nvSpPr>
            <p:spPr bwMode="auto">
              <a:xfrm>
                <a:off x="9888516" y="6381746"/>
                <a:ext cx="814611" cy="814663"/>
              </a:xfrm>
              <a:custGeom>
                <a:avLst/>
                <a:gdLst>
                  <a:gd name="T0" fmla="*/ 12 w 1552"/>
                  <a:gd name="T1" fmla="*/ 1485 h 1552"/>
                  <a:gd name="T2" fmla="*/ 66 w 1552"/>
                  <a:gd name="T3" fmla="*/ 1485 h 1552"/>
                  <a:gd name="T4" fmla="*/ 42 w 1552"/>
                  <a:gd name="T5" fmla="*/ 1551 h 1552"/>
                  <a:gd name="T6" fmla="*/ 120 w 1552"/>
                  <a:gd name="T7" fmla="*/ 1431 h 1552"/>
                  <a:gd name="T8" fmla="*/ 120 w 1552"/>
                  <a:gd name="T9" fmla="*/ 1377 h 1552"/>
                  <a:gd name="T10" fmla="*/ 174 w 1552"/>
                  <a:gd name="T11" fmla="*/ 1431 h 1552"/>
                  <a:gd name="T12" fmla="*/ 144 w 1552"/>
                  <a:gd name="T13" fmla="*/ 1443 h 1552"/>
                  <a:gd name="T14" fmla="*/ 222 w 1552"/>
                  <a:gd name="T15" fmla="*/ 1329 h 1552"/>
                  <a:gd name="T16" fmla="*/ 275 w 1552"/>
                  <a:gd name="T17" fmla="*/ 1275 h 1552"/>
                  <a:gd name="T18" fmla="*/ 275 w 1552"/>
                  <a:gd name="T19" fmla="*/ 1329 h 1552"/>
                  <a:gd name="T20" fmla="*/ 222 w 1552"/>
                  <a:gd name="T21" fmla="*/ 1329 h 1552"/>
                  <a:gd name="T22" fmla="*/ 329 w 1552"/>
                  <a:gd name="T23" fmla="*/ 1168 h 1552"/>
                  <a:gd name="T24" fmla="*/ 383 w 1552"/>
                  <a:gd name="T25" fmla="*/ 1168 h 1552"/>
                  <a:gd name="T26" fmla="*/ 353 w 1552"/>
                  <a:gd name="T27" fmla="*/ 1233 h 1552"/>
                  <a:gd name="T28" fmla="*/ 431 w 1552"/>
                  <a:gd name="T29" fmla="*/ 1120 h 1552"/>
                  <a:gd name="T30" fmla="*/ 431 w 1552"/>
                  <a:gd name="T31" fmla="*/ 1066 h 1552"/>
                  <a:gd name="T32" fmla="*/ 485 w 1552"/>
                  <a:gd name="T33" fmla="*/ 1120 h 1552"/>
                  <a:gd name="T34" fmla="*/ 461 w 1552"/>
                  <a:gd name="T35" fmla="*/ 1132 h 1552"/>
                  <a:gd name="T36" fmla="*/ 539 w 1552"/>
                  <a:gd name="T37" fmla="*/ 1012 h 1552"/>
                  <a:gd name="T38" fmla="*/ 593 w 1552"/>
                  <a:gd name="T39" fmla="*/ 958 h 1552"/>
                  <a:gd name="T40" fmla="*/ 593 w 1552"/>
                  <a:gd name="T41" fmla="*/ 1012 h 1552"/>
                  <a:gd name="T42" fmla="*/ 539 w 1552"/>
                  <a:gd name="T43" fmla="*/ 1012 h 1552"/>
                  <a:gd name="T44" fmla="*/ 641 w 1552"/>
                  <a:gd name="T45" fmla="*/ 856 h 1552"/>
                  <a:gd name="T46" fmla="*/ 695 w 1552"/>
                  <a:gd name="T47" fmla="*/ 856 h 1552"/>
                  <a:gd name="T48" fmla="*/ 671 w 1552"/>
                  <a:gd name="T49" fmla="*/ 922 h 1552"/>
                  <a:gd name="T50" fmla="*/ 749 w 1552"/>
                  <a:gd name="T51" fmla="*/ 802 h 1552"/>
                  <a:gd name="T52" fmla="*/ 749 w 1552"/>
                  <a:gd name="T53" fmla="*/ 748 h 1552"/>
                  <a:gd name="T54" fmla="*/ 803 w 1552"/>
                  <a:gd name="T55" fmla="*/ 802 h 1552"/>
                  <a:gd name="T56" fmla="*/ 773 w 1552"/>
                  <a:gd name="T57" fmla="*/ 814 h 1552"/>
                  <a:gd name="T58" fmla="*/ 850 w 1552"/>
                  <a:gd name="T59" fmla="*/ 701 h 1552"/>
                  <a:gd name="T60" fmla="*/ 904 w 1552"/>
                  <a:gd name="T61" fmla="*/ 647 h 1552"/>
                  <a:gd name="T62" fmla="*/ 904 w 1552"/>
                  <a:gd name="T63" fmla="*/ 701 h 1552"/>
                  <a:gd name="T64" fmla="*/ 850 w 1552"/>
                  <a:gd name="T65" fmla="*/ 701 h 1552"/>
                  <a:gd name="T66" fmla="*/ 958 w 1552"/>
                  <a:gd name="T67" fmla="*/ 539 h 1552"/>
                  <a:gd name="T68" fmla="*/ 1012 w 1552"/>
                  <a:gd name="T69" fmla="*/ 539 h 1552"/>
                  <a:gd name="T70" fmla="*/ 982 w 1552"/>
                  <a:gd name="T71" fmla="*/ 605 h 1552"/>
                  <a:gd name="T72" fmla="*/ 1060 w 1552"/>
                  <a:gd name="T73" fmla="*/ 491 h 1552"/>
                  <a:gd name="T74" fmla="*/ 1060 w 1552"/>
                  <a:gd name="T75" fmla="*/ 437 h 1552"/>
                  <a:gd name="T76" fmla="*/ 1114 w 1552"/>
                  <a:gd name="T77" fmla="*/ 491 h 1552"/>
                  <a:gd name="T78" fmla="*/ 1090 w 1552"/>
                  <a:gd name="T79" fmla="*/ 497 h 1552"/>
                  <a:gd name="T80" fmla="*/ 1168 w 1552"/>
                  <a:gd name="T81" fmla="*/ 383 h 1552"/>
                  <a:gd name="T82" fmla="*/ 1222 w 1552"/>
                  <a:gd name="T83" fmla="*/ 329 h 1552"/>
                  <a:gd name="T84" fmla="*/ 1222 w 1552"/>
                  <a:gd name="T85" fmla="*/ 383 h 1552"/>
                  <a:gd name="T86" fmla="*/ 1168 w 1552"/>
                  <a:gd name="T87" fmla="*/ 383 h 1552"/>
                  <a:gd name="T88" fmla="*/ 1270 w 1552"/>
                  <a:gd name="T89" fmla="*/ 227 h 1552"/>
                  <a:gd name="T90" fmla="*/ 1324 w 1552"/>
                  <a:gd name="T91" fmla="*/ 227 h 1552"/>
                  <a:gd name="T92" fmla="*/ 1300 w 1552"/>
                  <a:gd name="T93" fmla="*/ 287 h 1552"/>
                  <a:gd name="T94" fmla="*/ 1377 w 1552"/>
                  <a:gd name="T95" fmla="*/ 173 h 1552"/>
                  <a:gd name="T96" fmla="*/ 1377 w 1552"/>
                  <a:gd name="T97" fmla="*/ 120 h 1552"/>
                  <a:gd name="T98" fmla="*/ 1431 w 1552"/>
                  <a:gd name="T99" fmla="*/ 173 h 1552"/>
                  <a:gd name="T100" fmla="*/ 1401 w 1552"/>
                  <a:gd name="T101" fmla="*/ 185 h 1552"/>
                  <a:gd name="T102" fmla="*/ 1479 w 1552"/>
                  <a:gd name="T103" fmla="*/ 72 h 1552"/>
                  <a:gd name="T104" fmla="*/ 1533 w 1552"/>
                  <a:gd name="T105" fmla="*/ 18 h 1552"/>
                  <a:gd name="T106" fmla="*/ 1533 w 1552"/>
                  <a:gd name="T107" fmla="*/ 72 h 1552"/>
                  <a:gd name="T108" fmla="*/ 1479 w 1552"/>
                  <a:gd name="T109" fmla="*/ 72 h 1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52" h="1552">
                    <a:moveTo>
                      <a:pt x="12" y="1539"/>
                    </a:moveTo>
                    <a:lnTo>
                      <a:pt x="12" y="1539"/>
                    </a:lnTo>
                    <a:cubicBezTo>
                      <a:pt x="0" y="1521"/>
                      <a:pt x="0" y="1497"/>
                      <a:pt x="12" y="1485"/>
                    </a:cubicBezTo>
                    <a:lnTo>
                      <a:pt x="12" y="1485"/>
                    </a:lnTo>
                    <a:cubicBezTo>
                      <a:pt x="30" y="1467"/>
                      <a:pt x="54" y="1467"/>
                      <a:pt x="66" y="1485"/>
                    </a:cubicBezTo>
                    <a:lnTo>
                      <a:pt x="66" y="1485"/>
                    </a:lnTo>
                    <a:cubicBezTo>
                      <a:pt x="84" y="1497"/>
                      <a:pt x="84" y="1521"/>
                      <a:pt x="66" y="1539"/>
                    </a:cubicBezTo>
                    <a:lnTo>
                      <a:pt x="66" y="1539"/>
                    </a:lnTo>
                    <a:cubicBezTo>
                      <a:pt x="60" y="1545"/>
                      <a:pt x="48" y="1551"/>
                      <a:pt x="42" y="1551"/>
                    </a:cubicBezTo>
                    <a:lnTo>
                      <a:pt x="42" y="1551"/>
                    </a:lnTo>
                    <a:cubicBezTo>
                      <a:pt x="30" y="1551"/>
                      <a:pt x="18" y="1545"/>
                      <a:pt x="12" y="1539"/>
                    </a:cubicBezTo>
                    <a:close/>
                    <a:moveTo>
                      <a:pt x="120" y="1431"/>
                    </a:moveTo>
                    <a:lnTo>
                      <a:pt x="120" y="1431"/>
                    </a:lnTo>
                    <a:cubicBezTo>
                      <a:pt x="102" y="1419"/>
                      <a:pt x="102" y="1395"/>
                      <a:pt x="120" y="1377"/>
                    </a:cubicBezTo>
                    <a:lnTo>
                      <a:pt x="120" y="1377"/>
                    </a:lnTo>
                    <a:cubicBezTo>
                      <a:pt x="132" y="1365"/>
                      <a:pt x="156" y="1365"/>
                      <a:pt x="174" y="1377"/>
                    </a:cubicBezTo>
                    <a:lnTo>
                      <a:pt x="174" y="1377"/>
                    </a:lnTo>
                    <a:cubicBezTo>
                      <a:pt x="186" y="1395"/>
                      <a:pt x="186" y="1419"/>
                      <a:pt x="174" y="1431"/>
                    </a:cubicBezTo>
                    <a:lnTo>
                      <a:pt x="174" y="1431"/>
                    </a:lnTo>
                    <a:cubicBezTo>
                      <a:pt x="162" y="1443"/>
                      <a:pt x="156" y="1443"/>
                      <a:pt x="144" y="1443"/>
                    </a:cubicBezTo>
                    <a:lnTo>
                      <a:pt x="144" y="1443"/>
                    </a:lnTo>
                    <a:cubicBezTo>
                      <a:pt x="138" y="1443"/>
                      <a:pt x="126" y="1443"/>
                      <a:pt x="120" y="1431"/>
                    </a:cubicBezTo>
                    <a:close/>
                    <a:moveTo>
                      <a:pt x="222" y="1329"/>
                    </a:moveTo>
                    <a:lnTo>
                      <a:pt x="222" y="1329"/>
                    </a:lnTo>
                    <a:cubicBezTo>
                      <a:pt x="210" y="1311"/>
                      <a:pt x="210" y="1287"/>
                      <a:pt x="222" y="1275"/>
                    </a:cubicBezTo>
                    <a:lnTo>
                      <a:pt x="222" y="1275"/>
                    </a:lnTo>
                    <a:cubicBezTo>
                      <a:pt x="239" y="1257"/>
                      <a:pt x="263" y="1257"/>
                      <a:pt x="275" y="1275"/>
                    </a:cubicBezTo>
                    <a:lnTo>
                      <a:pt x="275" y="1275"/>
                    </a:lnTo>
                    <a:cubicBezTo>
                      <a:pt x="294" y="1287"/>
                      <a:pt x="294" y="1311"/>
                      <a:pt x="275" y="1329"/>
                    </a:cubicBezTo>
                    <a:lnTo>
                      <a:pt x="275" y="1329"/>
                    </a:lnTo>
                    <a:cubicBezTo>
                      <a:pt x="270" y="1335"/>
                      <a:pt x="257" y="1341"/>
                      <a:pt x="252" y="1341"/>
                    </a:cubicBezTo>
                    <a:lnTo>
                      <a:pt x="252" y="1341"/>
                    </a:lnTo>
                    <a:cubicBezTo>
                      <a:pt x="239" y="1341"/>
                      <a:pt x="228" y="1335"/>
                      <a:pt x="222" y="1329"/>
                    </a:cubicBezTo>
                    <a:close/>
                    <a:moveTo>
                      <a:pt x="329" y="1222"/>
                    </a:moveTo>
                    <a:lnTo>
                      <a:pt x="329" y="1222"/>
                    </a:lnTo>
                    <a:cubicBezTo>
                      <a:pt x="311" y="1210"/>
                      <a:pt x="311" y="1186"/>
                      <a:pt x="329" y="1168"/>
                    </a:cubicBezTo>
                    <a:lnTo>
                      <a:pt x="329" y="1168"/>
                    </a:lnTo>
                    <a:cubicBezTo>
                      <a:pt x="341" y="1156"/>
                      <a:pt x="365" y="1156"/>
                      <a:pt x="383" y="1168"/>
                    </a:cubicBezTo>
                    <a:lnTo>
                      <a:pt x="383" y="1168"/>
                    </a:lnTo>
                    <a:cubicBezTo>
                      <a:pt x="395" y="1186"/>
                      <a:pt x="395" y="1210"/>
                      <a:pt x="383" y="1222"/>
                    </a:cubicBezTo>
                    <a:lnTo>
                      <a:pt x="383" y="1222"/>
                    </a:lnTo>
                    <a:cubicBezTo>
                      <a:pt x="371" y="1228"/>
                      <a:pt x="365" y="1233"/>
                      <a:pt x="353" y="1233"/>
                    </a:cubicBezTo>
                    <a:lnTo>
                      <a:pt x="353" y="1233"/>
                    </a:lnTo>
                    <a:cubicBezTo>
                      <a:pt x="347" y="1233"/>
                      <a:pt x="335" y="1228"/>
                      <a:pt x="329" y="1222"/>
                    </a:cubicBezTo>
                    <a:close/>
                    <a:moveTo>
                      <a:pt x="431" y="1120"/>
                    </a:moveTo>
                    <a:lnTo>
                      <a:pt x="431" y="1120"/>
                    </a:lnTo>
                    <a:cubicBezTo>
                      <a:pt x="419" y="1102"/>
                      <a:pt x="419" y="1078"/>
                      <a:pt x="431" y="1066"/>
                    </a:cubicBezTo>
                    <a:lnTo>
                      <a:pt x="431" y="1066"/>
                    </a:lnTo>
                    <a:cubicBezTo>
                      <a:pt x="449" y="1048"/>
                      <a:pt x="473" y="1048"/>
                      <a:pt x="485" y="1066"/>
                    </a:cubicBezTo>
                    <a:lnTo>
                      <a:pt x="485" y="1066"/>
                    </a:lnTo>
                    <a:cubicBezTo>
                      <a:pt x="503" y="1078"/>
                      <a:pt x="503" y="1102"/>
                      <a:pt x="485" y="1120"/>
                    </a:cubicBezTo>
                    <a:lnTo>
                      <a:pt x="485" y="1120"/>
                    </a:lnTo>
                    <a:cubicBezTo>
                      <a:pt x="479" y="1126"/>
                      <a:pt x="467" y="1132"/>
                      <a:pt x="461" y="1132"/>
                    </a:cubicBezTo>
                    <a:lnTo>
                      <a:pt x="461" y="1132"/>
                    </a:lnTo>
                    <a:cubicBezTo>
                      <a:pt x="449" y="1132"/>
                      <a:pt x="437" y="1126"/>
                      <a:pt x="431" y="1120"/>
                    </a:cubicBezTo>
                    <a:close/>
                    <a:moveTo>
                      <a:pt x="539" y="1012"/>
                    </a:moveTo>
                    <a:lnTo>
                      <a:pt x="539" y="1012"/>
                    </a:lnTo>
                    <a:cubicBezTo>
                      <a:pt x="521" y="1000"/>
                      <a:pt x="521" y="976"/>
                      <a:pt x="539" y="958"/>
                    </a:cubicBezTo>
                    <a:lnTo>
                      <a:pt x="539" y="958"/>
                    </a:lnTo>
                    <a:cubicBezTo>
                      <a:pt x="551" y="946"/>
                      <a:pt x="575" y="946"/>
                      <a:pt x="593" y="958"/>
                    </a:cubicBezTo>
                    <a:lnTo>
                      <a:pt x="593" y="958"/>
                    </a:lnTo>
                    <a:cubicBezTo>
                      <a:pt x="605" y="976"/>
                      <a:pt x="605" y="1000"/>
                      <a:pt x="593" y="1012"/>
                    </a:cubicBezTo>
                    <a:lnTo>
                      <a:pt x="593" y="1012"/>
                    </a:lnTo>
                    <a:cubicBezTo>
                      <a:pt x="581" y="1018"/>
                      <a:pt x="575" y="1024"/>
                      <a:pt x="563" y="1024"/>
                    </a:cubicBezTo>
                    <a:lnTo>
                      <a:pt x="563" y="1024"/>
                    </a:lnTo>
                    <a:cubicBezTo>
                      <a:pt x="557" y="1024"/>
                      <a:pt x="545" y="1018"/>
                      <a:pt x="539" y="1012"/>
                    </a:cubicBezTo>
                    <a:close/>
                    <a:moveTo>
                      <a:pt x="641" y="910"/>
                    </a:moveTo>
                    <a:lnTo>
                      <a:pt x="641" y="910"/>
                    </a:lnTo>
                    <a:cubicBezTo>
                      <a:pt x="629" y="892"/>
                      <a:pt x="629" y="868"/>
                      <a:pt x="641" y="856"/>
                    </a:cubicBezTo>
                    <a:lnTo>
                      <a:pt x="641" y="856"/>
                    </a:lnTo>
                    <a:cubicBezTo>
                      <a:pt x="659" y="838"/>
                      <a:pt x="683" y="838"/>
                      <a:pt x="695" y="856"/>
                    </a:cubicBezTo>
                    <a:lnTo>
                      <a:pt x="695" y="856"/>
                    </a:lnTo>
                    <a:cubicBezTo>
                      <a:pt x="713" y="868"/>
                      <a:pt x="713" y="892"/>
                      <a:pt x="695" y="910"/>
                    </a:cubicBezTo>
                    <a:lnTo>
                      <a:pt x="695" y="910"/>
                    </a:lnTo>
                    <a:cubicBezTo>
                      <a:pt x="689" y="916"/>
                      <a:pt x="677" y="922"/>
                      <a:pt x="671" y="922"/>
                    </a:cubicBezTo>
                    <a:lnTo>
                      <a:pt x="671" y="922"/>
                    </a:lnTo>
                    <a:cubicBezTo>
                      <a:pt x="659" y="922"/>
                      <a:pt x="653" y="916"/>
                      <a:pt x="641" y="910"/>
                    </a:cubicBezTo>
                    <a:close/>
                    <a:moveTo>
                      <a:pt x="749" y="802"/>
                    </a:moveTo>
                    <a:lnTo>
                      <a:pt x="749" y="802"/>
                    </a:lnTo>
                    <a:cubicBezTo>
                      <a:pt x="731" y="790"/>
                      <a:pt x="731" y="766"/>
                      <a:pt x="749" y="748"/>
                    </a:cubicBezTo>
                    <a:lnTo>
                      <a:pt x="749" y="748"/>
                    </a:lnTo>
                    <a:cubicBezTo>
                      <a:pt x="761" y="736"/>
                      <a:pt x="785" y="736"/>
                      <a:pt x="803" y="748"/>
                    </a:cubicBezTo>
                    <a:lnTo>
                      <a:pt x="803" y="748"/>
                    </a:lnTo>
                    <a:cubicBezTo>
                      <a:pt x="814" y="766"/>
                      <a:pt x="814" y="790"/>
                      <a:pt x="803" y="802"/>
                    </a:cubicBezTo>
                    <a:lnTo>
                      <a:pt x="803" y="802"/>
                    </a:lnTo>
                    <a:cubicBezTo>
                      <a:pt x="790" y="808"/>
                      <a:pt x="785" y="814"/>
                      <a:pt x="773" y="814"/>
                    </a:cubicBezTo>
                    <a:lnTo>
                      <a:pt x="773" y="814"/>
                    </a:lnTo>
                    <a:cubicBezTo>
                      <a:pt x="766" y="814"/>
                      <a:pt x="755" y="808"/>
                      <a:pt x="749" y="802"/>
                    </a:cubicBezTo>
                    <a:close/>
                    <a:moveTo>
                      <a:pt x="850" y="701"/>
                    </a:moveTo>
                    <a:lnTo>
                      <a:pt x="850" y="701"/>
                    </a:lnTo>
                    <a:cubicBezTo>
                      <a:pt x="838" y="683"/>
                      <a:pt x="838" y="659"/>
                      <a:pt x="850" y="647"/>
                    </a:cubicBezTo>
                    <a:lnTo>
                      <a:pt x="850" y="647"/>
                    </a:lnTo>
                    <a:cubicBezTo>
                      <a:pt x="868" y="629"/>
                      <a:pt x="892" y="629"/>
                      <a:pt x="904" y="647"/>
                    </a:cubicBezTo>
                    <a:lnTo>
                      <a:pt x="904" y="647"/>
                    </a:lnTo>
                    <a:cubicBezTo>
                      <a:pt x="922" y="659"/>
                      <a:pt x="922" y="683"/>
                      <a:pt x="904" y="701"/>
                    </a:cubicBezTo>
                    <a:lnTo>
                      <a:pt x="904" y="701"/>
                    </a:lnTo>
                    <a:cubicBezTo>
                      <a:pt x="898" y="706"/>
                      <a:pt x="886" y="706"/>
                      <a:pt x="880" y="706"/>
                    </a:cubicBezTo>
                    <a:lnTo>
                      <a:pt x="880" y="706"/>
                    </a:lnTo>
                    <a:cubicBezTo>
                      <a:pt x="868" y="706"/>
                      <a:pt x="862" y="706"/>
                      <a:pt x="850" y="701"/>
                    </a:cubicBezTo>
                    <a:close/>
                    <a:moveTo>
                      <a:pt x="958" y="593"/>
                    </a:moveTo>
                    <a:lnTo>
                      <a:pt x="958" y="593"/>
                    </a:lnTo>
                    <a:cubicBezTo>
                      <a:pt x="940" y="581"/>
                      <a:pt x="940" y="557"/>
                      <a:pt x="958" y="539"/>
                    </a:cubicBezTo>
                    <a:lnTo>
                      <a:pt x="958" y="539"/>
                    </a:lnTo>
                    <a:cubicBezTo>
                      <a:pt x="970" y="527"/>
                      <a:pt x="994" y="527"/>
                      <a:pt x="1012" y="539"/>
                    </a:cubicBezTo>
                    <a:lnTo>
                      <a:pt x="1012" y="539"/>
                    </a:lnTo>
                    <a:cubicBezTo>
                      <a:pt x="1024" y="557"/>
                      <a:pt x="1024" y="581"/>
                      <a:pt x="1012" y="593"/>
                    </a:cubicBezTo>
                    <a:lnTo>
                      <a:pt x="1012" y="593"/>
                    </a:lnTo>
                    <a:cubicBezTo>
                      <a:pt x="1006" y="599"/>
                      <a:pt x="994" y="605"/>
                      <a:pt x="982" y="605"/>
                    </a:cubicBezTo>
                    <a:lnTo>
                      <a:pt x="982" y="605"/>
                    </a:lnTo>
                    <a:cubicBezTo>
                      <a:pt x="976" y="605"/>
                      <a:pt x="964" y="599"/>
                      <a:pt x="958" y="593"/>
                    </a:cubicBezTo>
                    <a:close/>
                    <a:moveTo>
                      <a:pt x="1060" y="491"/>
                    </a:moveTo>
                    <a:lnTo>
                      <a:pt x="1060" y="491"/>
                    </a:lnTo>
                    <a:cubicBezTo>
                      <a:pt x="1048" y="473"/>
                      <a:pt x="1048" y="449"/>
                      <a:pt x="1060" y="437"/>
                    </a:cubicBezTo>
                    <a:lnTo>
                      <a:pt x="1060" y="437"/>
                    </a:lnTo>
                    <a:cubicBezTo>
                      <a:pt x="1078" y="419"/>
                      <a:pt x="1102" y="419"/>
                      <a:pt x="1114" y="437"/>
                    </a:cubicBezTo>
                    <a:lnTo>
                      <a:pt x="1114" y="437"/>
                    </a:lnTo>
                    <a:cubicBezTo>
                      <a:pt x="1132" y="449"/>
                      <a:pt x="1132" y="473"/>
                      <a:pt x="1114" y="491"/>
                    </a:cubicBezTo>
                    <a:lnTo>
                      <a:pt x="1114" y="491"/>
                    </a:lnTo>
                    <a:cubicBezTo>
                      <a:pt x="1108" y="497"/>
                      <a:pt x="1096" y="497"/>
                      <a:pt x="1090" y="497"/>
                    </a:cubicBezTo>
                    <a:lnTo>
                      <a:pt x="1090" y="497"/>
                    </a:lnTo>
                    <a:cubicBezTo>
                      <a:pt x="1078" y="497"/>
                      <a:pt x="1072" y="497"/>
                      <a:pt x="1060" y="491"/>
                    </a:cubicBezTo>
                    <a:close/>
                    <a:moveTo>
                      <a:pt x="1168" y="383"/>
                    </a:moveTo>
                    <a:lnTo>
                      <a:pt x="1168" y="383"/>
                    </a:lnTo>
                    <a:cubicBezTo>
                      <a:pt x="1150" y="371"/>
                      <a:pt x="1150" y="347"/>
                      <a:pt x="1168" y="329"/>
                    </a:cubicBezTo>
                    <a:lnTo>
                      <a:pt x="1168" y="329"/>
                    </a:lnTo>
                    <a:cubicBezTo>
                      <a:pt x="1180" y="317"/>
                      <a:pt x="1204" y="317"/>
                      <a:pt x="1222" y="329"/>
                    </a:cubicBezTo>
                    <a:lnTo>
                      <a:pt x="1222" y="329"/>
                    </a:lnTo>
                    <a:cubicBezTo>
                      <a:pt x="1234" y="347"/>
                      <a:pt x="1234" y="371"/>
                      <a:pt x="1222" y="383"/>
                    </a:cubicBezTo>
                    <a:lnTo>
                      <a:pt x="1222" y="383"/>
                    </a:lnTo>
                    <a:cubicBezTo>
                      <a:pt x="1216" y="389"/>
                      <a:pt x="1204" y="395"/>
                      <a:pt x="1192" y="395"/>
                    </a:cubicBezTo>
                    <a:lnTo>
                      <a:pt x="1192" y="395"/>
                    </a:lnTo>
                    <a:cubicBezTo>
                      <a:pt x="1186" y="395"/>
                      <a:pt x="1174" y="389"/>
                      <a:pt x="1168" y="383"/>
                    </a:cubicBezTo>
                    <a:close/>
                    <a:moveTo>
                      <a:pt x="1270" y="281"/>
                    </a:moveTo>
                    <a:lnTo>
                      <a:pt x="1270" y="281"/>
                    </a:lnTo>
                    <a:cubicBezTo>
                      <a:pt x="1258" y="263"/>
                      <a:pt x="1258" y="239"/>
                      <a:pt x="1270" y="227"/>
                    </a:cubicBezTo>
                    <a:lnTo>
                      <a:pt x="1270" y="227"/>
                    </a:lnTo>
                    <a:cubicBezTo>
                      <a:pt x="1288" y="209"/>
                      <a:pt x="1312" y="209"/>
                      <a:pt x="1324" y="227"/>
                    </a:cubicBezTo>
                    <a:lnTo>
                      <a:pt x="1324" y="227"/>
                    </a:lnTo>
                    <a:cubicBezTo>
                      <a:pt x="1341" y="239"/>
                      <a:pt x="1341" y="263"/>
                      <a:pt x="1324" y="281"/>
                    </a:cubicBezTo>
                    <a:lnTo>
                      <a:pt x="1324" y="281"/>
                    </a:lnTo>
                    <a:cubicBezTo>
                      <a:pt x="1317" y="287"/>
                      <a:pt x="1306" y="287"/>
                      <a:pt x="1300" y="287"/>
                    </a:cubicBezTo>
                    <a:lnTo>
                      <a:pt x="1300" y="287"/>
                    </a:lnTo>
                    <a:cubicBezTo>
                      <a:pt x="1288" y="287"/>
                      <a:pt x="1282" y="287"/>
                      <a:pt x="1270" y="281"/>
                    </a:cubicBezTo>
                    <a:close/>
                    <a:moveTo>
                      <a:pt x="1377" y="173"/>
                    </a:moveTo>
                    <a:lnTo>
                      <a:pt x="1377" y="173"/>
                    </a:lnTo>
                    <a:cubicBezTo>
                      <a:pt x="1359" y="161"/>
                      <a:pt x="1359" y="137"/>
                      <a:pt x="1377" y="120"/>
                    </a:cubicBezTo>
                    <a:lnTo>
                      <a:pt x="1377" y="120"/>
                    </a:lnTo>
                    <a:cubicBezTo>
                      <a:pt x="1389" y="108"/>
                      <a:pt x="1413" y="108"/>
                      <a:pt x="1431" y="120"/>
                    </a:cubicBezTo>
                    <a:lnTo>
                      <a:pt x="1431" y="120"/>
                    </a:lnTo>
                    <a:cubicBezTo>
                      <a:pt x="1443" y="137"/>
                      <a:pt x="1443" y="161"/>
                      <a:pt x="1431" y="173"/>
                    </a:cubicBezTo>
                    <a:lnTo>
                      <a:pt x="1431" y="173"/>
                    </a:lnTo>
                    <a:cubicBezTo>
                      <a:pt x="1425" y="179"/>
                      <a:pt x="1413" y="185"/>
                      <a:pt x="1401" y="185"/>
                    </a:cubicBezTo>
                    <a:lnTo>
                      <a:pt x="1401" y="185"/>
                    </a:lnTo>
                    <a:cubicBezTo>
                      <a:pt x="1395" y="185"/>
                      <a:pt x="1383" y="179"/>
                      <a:pt x="1377" y="173"/>
                    </a:cubicBezTo>
                    <a:close/>
                    <a:moveTo>
                      <a:pt x="1479" y="72"/>
                    </a:moveTo>
                    <a:lnTo>
                      <a:pt x="1479" y="72"/>
                    </a:lnTo>
                    <a:cubicBezTo>
                      <a:pt x="1467" y="54"/>
                      <a:pt x="1467" y="30"/>
                      <a:pt x="1479" y="18"/>
                    </a:cubicBezTo>
                    <a:lnTo>
                      <a:pt x="1479" y="18"/>
                    </a:lnTo>
                    <a:cubicBezTo>
                      <a:pt x="1497" y="0"/>
                      <a:pt x="1521" y="0"/>
                      <a:pt x="1533" y="18"/>
                    </a:cubicBezTo>
                    <a:lnTo>
                      <a:pt x="1533" y="18"/>
                    </a:lnTo>
                    <a:cubicBezTo>
                      <a:pt x="1551" y="30"/>
                      <a:pt x="1551" y="54"/>
                      <a:pt x="1533" y="72"/>
                    </a:cubicBezTo>
                    <a:lnTo>
                      <a:pt x="1533" y="72"/>
                    </a:lnTo>
                    <a:cubicBezTo>
                      <a:pt x="1527" y="78"/>
                      <a:pt x="1521" y="78"/>
                      <a:pt x="1509" y="78"/>
                    </a:cubicBezTo>
                    <a:lnTo>
                      <a:pt x="1509" y="78"/>
                    </a:lnTo>
                    <a:cubicBezTo>
                      <a:pt x="1497" y="78"/>
                      <a:pt x="1491" y="78"/>
                      <a:pt x="1479" y="7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204" name="Freeform 130"/>
              <p:cNvSpPr>
                <a:spLocks noChangeArrowheads="1"/>
              </p:cNvSpPr>
              <p:nvPr/>
            </p:nvSpPr>
            <p:spPr bwMode="auto">
              <a:xfrm>
                <a:off x="10714700" y="6328517"/>
                <a:ext cx="41656" cy="41659"/>
              </a:xfrm>
              <a:custGeom>
                <a:avLst/>
                <a:gdLst>
                  <a:gd name="T0" fmla="*/ 36 w 79"/>
                  <a:gd name="T1" fmla="*/ 78 h 79"/>
                  <a:gd name="T2" fmla="*/ 36 w 79"/>
                  <a:gd name="T3" fmla="*/ 78 h 79"/>
                  <a:gd name="T4" fmla="*/ 12 w 79"/>
                  <a:gd name="T5" fmla="*/ 66 h 79"/>
                  <a:gd name="T6" fmla="*/ 0 w 79"/>
                  <a:gd name="T7" fmla="*/ 36 h 79"/>
                  <a:gd name="T8" fmla="*/ 12 w 79"/>
                  <a:gd name="T9" fmla="*/ 12 h 79"/>
                  <a:gd name="T10" fmla="*/ 66 w 79"/>
                  <a:gd name="T11" fmla="*/ 12 h 79"/>
                  <a:gd name="T12" fmla="*/ 78 w 79"/>
                  <a:gd name="T13" fmla="*/ 36 h 79"/>
                  <a:gd name="T14" fmla="*/ 66 w 79"/>
                  <a:gd name="T15" fmla="*/ 66 h 79"/>
                  <a:gd name="T16" fmla="*/ 36 w 79"/>
                  <a:gd name="T17" fmla="*/ 7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79">
                    <a:moveTo>
                      <a:pt x="36" y="78"/>
                    </a:moveTo>
                    <a:lnTo>
                      <a:pt x="36" y="78"/>
                    </a:lnTo>
                    <a:cubicBezTo>
                      <a:pt x="30" y="78"/>
                      <a:pt x="18" y="72"/>
                      <a:pt x="12" y="66"/>
                    </a:cubicBezTo>
                    <a:cubicBezTo>
                      <a:pt x="6" y="60"/>
                      <a:pt x="0" y="48"/>
                      <a:pt x="0" y="36"/>
                    </a:cubicBezTo>
                    <a:cubicBezTo>
                      <a:pt x="0" y="30"/>
                      <a:pt x="6" y="18"/>
                      <a:pt x="12" y="12"/>
                    </a:cubicBezTo>
                    <a:cubicBezTo>
                      <a:pt x="24" y="0"/>
                      <a:pt x="54" y="0"/>
                      <a:pt x="66" y="12"/>
                    </a:cubicBezTo>
                    <a:cubicBezTo>
                      <a:pt x="72" y="18"/>
                      <a:pt x="78" y="30"/>
                      <a:pt x="78" y="36"/>
                    </a:cubicBezTo>
                    <a:cubicBezTo>
                      <a:pt x="78" y="48"/>
                      <a:pt x="72" y="60"/>
                      <a:pt x="66" y="66"/>
                    </a:cubicBezTo>
                    <a:cubicBezTo>
                      <a:pt x="60" y="72"/>
                      <a:pt x="48" y="78"/>
                      <a:pt x="36" y="7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205" name="Freeform 131"/>
              <p:cNvSpPr>
                <a:spLocks noChangeArrowheads="1"/>
              </p:cNvSpPr>
              <p:nvPr/>
            </p:nvSpPr>
            <p:spPr bwMode="auto">
              <a:xfrm>
                <a:off x="10858182" y="6400261"/>
                <a:ext cx="113397" cy="113406"/>
              </a:xfrm>
              <a:custGeom>
                <a:avLst/>
                <a:gdLst>
                  <a:gd name="T0" fmla="*/ 12 w 216"/>
                  <a:gd name="T1" fmla="*/ 114 h 216"/>
                  <a:gd name="T2" fmla="*/ 12 w 216"/>
                  <a:gd name="T3" fmla="*/ 114 h 216"/>
                  <a:gd name="T4" fmla="*/ 18 w 216"/>
                  <a:gd name="T5" fmla="*/ 90 h 216"/>
                  <a:gd name="T6" fmla="*/ 197 w 216"/>
                  <a:gd name="T7" fmla="*/ 6 h 216"/>
                  <a:gd name="T8" fmla="*/ 215 w 216"/>
                  <a:gd name="T9" fmla="*/ 18 h 216"/>
                  <a:gd name="T10" fmla="*/ 125 w 216"/>
                  <a:gd name="T11" fmla="*/ 203 h 216"/>
                  <a:gd name="T12" fmla="*/ 101 w 216"/>
                  <a:gd name="T13" fmla="*/ 209 h 216"/>
                  <a:gd name="T14" fmla="*/ 12 w 216"/>
                  <a:gd name="T15" fmla="*/ 11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" h="216">
                    <a:moveTo>
                      <a:pt x="12" y="114"/>
                    </a:moveTo>
                    <a:lnTo>
                      <a:pt x="12" y="114"/>
                    </a:lnTo>
                    <a:cubicBezTo>
                      <a:pt x="0" y="108"/>
                      <a:pt x="6" y="96"/>
                      <a:pt x="18" y="90"/>
                    </a:cubicBezTo>
                    <a:cubicBezTo>
                      <a:pt x="197" y="6"/>
                      <a:pt x="197" y="6"/>
                      <a:pt x="197" y="6"/>
                    </a:cubicBezTo>
                    <a:cubicBezTo>
                      <a:pt x="209" y="0"/>
                      <a:pt x="215" y="6"/>
                      <a:pt x="215" y="18"/>
                    </a:cubicBezTo>
                    <a:cubicBezTo>
                      <a:pt x="125" y="203"/>
                      <a:pt x="125" y="203"/>
                      <a:pt x="125" y="203"/>
                    </a:cubicBezTo>
                    <a:cubicBezTo>
                      <a:pt x="119" y="215"/>
                      <a:pt x="113" y="215"/>
                      <a:pt x="101" y="209"/>
                    </a:cubicBezTo>
                    <a:lnTo>
                      <a:pt x="12" y="11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206" name="Freeform 132"/>
              <p:cNvSpPr>
                <a:spLocks noChangeArrowheads="1"/>
              </p:cNvSpPr>
              <p:nvPr/>
            </p:nvSpPr>
            <p:spPr bwMode="auto">
              <a:xfrm>
                <a:off x="10177796" y="6543752"/>
                <a:ext cx="647985" cy="648028"/>
              </a:xfrm>
              <a:custGeom>
                <a:avLst/>
                <a:gdLst>
                  <a:gd name="T0" fmla="*/ 12 w 1235"/>
                  <a:gd name="T1" fmla="*/ 1168 h 1235"/>
                  <a:gd name="T2" fmla="*/ 66 w 1235"/>
                  <a:gd name="T3" fmla="*/ 1168 h 1235"/>
                  <a:gd name="T4" fmla="*/ 42 w 1235"/>
                  <a:gd name="T5" fmla="*/ 1234 h 1235"/>
                  <a:gd name="T6" fmla="*/ 120 w 1235"/>
                  <a:gd name="T7" fmla="*/ 1120 h 1235"/>
                  <a:gd name="T8" fmla="*/ 120 w 1235"/>
                  <a:gd name="T9" fmla="*/ 1066 h 1235"/>
                  <a:gd name="T10" fmla="*/ 174 w 1235"/>
                  <a:gd name="T11" fmla="*/ 1120 h 1235"/>
                  <a:gd name="T12" fmla="*/ 144 w 1235"/>
                  <a:gd name="T13" fmla="*/ 1132 h 1235"/>
                  <a:gd name="T14" fmla="*/ 222 w 1235"/>
                  <a:gd name="T15" fmla="*/ 1012 h 1235"/>
                  <a:gd name="T16" fmla="*/ 275 w 1235"/>
                  <a:gd name="T17" fmla="*/ 959 h 1235"/>
                  <a:gd name="T18" fmla="*/ 275 w 1235"/>
                  <a:gd name="T19" fmla="*/ 1012 h 1235"/>
                  <a:gd name="T20" fmla="*/ 222 w 1235"/>
                  <a:gd name="T21" fmla="*/ 1012 h 1235"/>
                  <a:gd name="T22" fmla="*/ 329 w 1235"/>
                  <a:gd name="T23" fmla="*/ 857 h 1235"/>
                  <a:gd name="T24" fmla="*/ 383 w 1235"/>
                  <a:gd name="T25" fmla="*/ 857 h 1235"/>
                  <a:gd name="T26" fmla="*/ 353 w 1235"/>
                  <a:gd name="T27" fmla="*/ 922 h 1235"/>
                  <a:gd name="T28" fmla="*/ 431 w 1235"/>
                  <a:gd name="T29" fmla="*/ 803 h 1235"/>
                  <a:gd name="T30" fmla="*/ 431 w 1235"/>
                  <a:gd name="T31" fmla="*/ 749 h 1235"/>
                  <a:gd name="T32" fmla="*/ 485 w 1235"/>
                  <a:gd name="T33" fmla="*/ 803 h 1235"/>
                  <a:gd name="T34" fmla="*/ 461 w 1235"/>
                  <a:gd name="T35" fmla="*/ 815 h 1235"/>
                  <a:gd name="T36" fmla="*/ 539 w 1235"/>
                  <a:gd name="T37" fmla="*/ 701 h 1235"/>
                  <a:gd name="T38" fmla="*/ 593 w 1235"/>
                  <a:gd name="T39" fmla="*/ 647 h 1235"/>
                  <a:gd name="T40" fmla="*/ 593 w 1235"/>
                  <a:gd name="T41" fmla="*/ 701 h 1235"/>
                  <a:gd name="T42" fmla="*/ 539 w 1235"/>
                  <a:gd name="T43" fmla="*/ 701 h 1235"/>
                  <a:gd name="T44" fmla="*/ 641 w 1235"/>
                  <a:gd name="T45" fmla="*/ 539 h 1235"/>
                  <a:gd name="T46" fmla="*/ 695 w 1235"/>
                  <a:gd name="T47" fmla="*/ 539 h 1235"/>
                  <a:gd name="T48" fmla="*/ 671 w 1235"/>
                  <a:gd name="T49" fmla="*/ 605 h 1235"/>
                  <a:gd name="T50" fmla="*/ 749 w 1235"/>
                  <a:gd name="T51" fmla="*/ 491 h 1235"/>
                  <a:gd name="T52" fmla="*/ 749 w 1235"/>
                  <a:gd name="T53" fmla="*/ 437 h 1235"/>
                  <a:gd name="T54" fmla="*/ 803 w 1235"/>
                  <a:gd name="T55" fmla="*/ 491 h 1235"/>
                  <a:gd name="T56" fmla="*/ 773 w 1235"/>
                  <a:gd name="T57" fmla="*/ 497 h 1235"/>
                  <a:gd name="T58" fmla="*/ 850 w 1235"/>
                  <a:gd name="T59" fmla="*/ 384 h 1235"/>
                  <a:gd name="T60" fmla="*/ 904 w 1235"/>
                  <a:gd name="T61" fmla="*/ 330 h 1235"/>
                  <a:gd name="T62" fmla="*/ 904 w 1235"/>
                  <a:gd name="T63" fmla="*/ 384 h 1235"/>
                  <a:gd name="T64" fmla="*/ 850 w 1235"/>
                  <a:gd name="T65" fmla="*/ 384 h 1235"/>
                  <a:gd name="T66" fmla="*/ 958 w 1235"/>
                  <a:gd name="T67" fmla="*/ 228 h 1235"/>
                  <a:gd name="T68" fmla="*/ 1012 w 1235"/>
                  <a:gd name="T69" fmla="*/ 228 h 1235"/>
                  <a:gd name="T70" fmla="*/ 982 w 1235"/>
                  <a:gd name="T71" fmla="*/ 288 h 1235"/>
                  <a:gd name="T72" fmla="*/ 1060 w 1235"/>
                  <a:gd name="T73" fmla="*/ 174 h 1235"/>
                  <a:gd name="T74" fmla="*/ 1060 w 1235"/>
                  <a:gd name="T75" fmla="*/ 120 h 1235"/>
                  <a:gd name="T76" fmla="*/ 1114 w 1235"/>
                  <a:gd name="T77" fmla="*/ 174 h 1235"/>
                  <a:gd name="T78" fmla="*/ 1090 w 1235"/>
                  <a:gd name="T79" fmla="*/ 186 h 1235"/>
                  <a:gd name="T80" fmla="*/ 1168 w 1235"/>
                  <a:gd name="T81" fmla="*/ 72 h 1235"/>
                  <a:gd name="T82" fmla="*/ 1222 w 1235"/>
                  <a:gd name="T83" fmla="*/ 18 h 1235"/>
                  <a:gd name="T84" fmla="*/ 1222 w 1235"/>
                  <a:gd name="T85" fmla="*/ 72 h 1235"/>
                  <a:gd name="T86" fmla="*/ 1168 w 1235"/>
                  <a:gd name="T87" fmla="*/ 72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35" h="1235">
                    <a:moveTo>
                      <a:pt x="12" y="1222"/>
                    </a:moveTo>
                    <a:lnTo>
                      <a:pt x="12" y="1222"/>
                    </a:lnTo>
                    <a:cubicBezTo>
                      <a:pt x="0" y="1210"/>
                      <a:pt x="0" y="1186"/>
                      <a:pt x="12" y="1168"/>
                    </a:cubicBezTo>
                    <a:lnTo>
                      <a:pt x="12" y="1168"/>
                    </a:lnTo>
                    <a:cubicBezTo>
                      <a:pt x="30" y="1156"/>
                      <a:pt x="54" y="1156"/>
                      <a:pt x="66" y="1168"/>
                    </a:cubicBezTo>
                    <a:lnTo>
                      <a:pt x="66" y="1168"/>
                    </a:lnTo>
                    <a:cubicBezTo>
                      <a:pt x="84" y="1186"/>
                      <a:pt x="84" y="1210"/>
                      <a:pt x="66" y="1222"/>
                    </a:cubicBezTo>
                    <a:lnTo>
                      <a:pt x="66" y="1222"/>
                    </a:lnTo>
                    <a:cubicBezTo>
                      <a:pt x="60" y="1228"/>
                      <a:pt x="48" y="1234"/>
                      <a:pt x="42" y="1234"/>
                    </a:cubicBezTo>
                    <a:lnTo>
                      <a:pt x="42" y="1234"/>
                    </a:lnTo>
                    <a:cubicBezTo>
                      <a:pt x="30" y="1234"/>
                      <a:pt x="18" y="1228"/>
                      <a:pt x="12" y="1222"/>
                    </a:cubicBezTo>
                    <a:close/>
                    <a:moveTo>
                      <a:pt x="120" y="1120"/>
                    </a:moveTo>
                    <a:lnTo>
                      <a:pt x="120" y="1120"/>
                    </a:lnTo>
                    <a:cubicBezTo>
                      <a:pt x="102" y="1102"/>
                      <a:pt x="102" y="1078"/>
                      <a:pt x="120" y="1066"/>
                    </a:cubicBezTo>
                    <a:lnTo>
                      <a:pt x="120" y="1066"/>
                    </a:lnTo>
                    <a:cubicBezTo>
                      <a:pt x="132" y="1048"/>
                      <a:pt x="156" y="1048"/>
                      <a:pt x="174" y="1066"/>
                    </a:cubicBezTo>
                    <a:lnTo>
                      <a:pt x="174" y="1066"/>
                    </a:lnTo>
                    <a:cubicBezTo>
                      <a:pt x="186" y="1078"/>
                      <a:pt x="186" y="1102"/>
                      <a:pt x="174" y="1120"/>
                    </a:cubicBezTo>
                    <a:lnTo>
                      <a:pt x="174" y="1120"/>
                    </a:lnTo>
                    <a:cubicBezTo>
                      <a:pt x="162" y="1126"/>
                      <a:pt x="156" y="1132"/>
                      <a:pt x="144" y="1132"/>
                    </a:cubicBezTo>
                    <a:lnTo>
                      <a:pt x="144" y="1132"/>
                    </a:lnTo>
                    <a:cubicBezTo>
                      <a:pt x="138" y="1132"/>
                      <a:pt x="126" y="1126"/>
                      <a:pt x="120" y="1120"/>
                    </a:cubicBezTo>
                    <a:close/>
                    <a:moveTo>
                      <a:pt x="222" y="1012"/>
                    </a:moveTo>
                    <a:lnTo>
                      <a:pt x="222" y="1012"/>
                    </a:lnTo>
                    <a:cubicBezTo>
                      <a:pt x="210" y="1000"/>
                      <a:pt x="210" y="976"/>
                      <a:pt x="222" y="959"/>
                    </a:cubicBezTo>
                    <a:lnTo>
                      <a:pt x="222" y="959"/>
                    </a:lnTo>
                    <a:cubicBezTo>
                      <a:pt x="239" y="946"/>
                      <a:pt x="263" y="946"/>
                      <a:pt x="275" y="959"/>
                    </a:cubicBezTo>
                    <a:lnTo>
                      <a:pt x="275" y="959"/>
                    </a:lnTo>
                    <a:cubicBezTo>
                      <a:pt x="293" y="976"/>
                      <a:pt x="293" y="1000"/>
                      <a:pt x="275" y="1012"/>
                    </a:cubicBezTo>
                    <a:lnTo>
                      <a:pt x="275" y="1012"/>
                    </a:lnTo>
                    <a:cubicBezTo>
                      <a:pt x="270" y="1018"/>
                      <a:pt x="257" y="1024"/>
                      <a:pt x="252" y="1024"/>
                    </a:cubicBezTo>
                    <a:lnTo>
                      <a:pt x="252" y="1024"/>
                    </a:lnTo>
                    <a:cubicBezTo>
                      <a:pt x="239" y="1024"/>
                      <a:pt x="228" y="1018"/>
                      <a:pt x="222" y="1012"/>
                    </a:cubicBezTo>
                    <a:close/>
                    <a:moveTo>
                      <a:pt x="329" y="911"/>
                    </a:moveTo>
                    <a:lnTo>
                      <a:pt x="329" y="911"/>
                    </a:lnTo>
                    <a:cubicBezTo>
                      <a:pt x="311" y="893"/>
                      <a:pt x="311" y="869"/>
                      <a:pt x="329" y="857"/>
                    </a:cubicBezTo>
                    <a:lnTo>
                      <a:pt x="329" y="857"/>
                    </a:lnTo>
                    <a:cubicBezTo>
                      <a:pt x="341" y="839"/>
                      <a:pt x="365" y="839"/>
                      <a:pt x="383" y="857"/>
                    </a:cubicBezTo>
                    <a:lnTo>
                      <a:pt x="383" y="857"/>
                    </a:lnTo>
                    <a:cubicBezTo>
                      <a:pt x="395" y="869"/>
                      <a:pt x="395" y="893"/>
                      <a:pt x="383" y="911"/>
                    </a:cubicBezTo>
                    <a:lnTo>
                      <a:pt x="383" y="911"/>
                    </a:lnTo>
                    <a:cubicBezTo>
                      <a:pt x="371" y="917"/>
                      <a:pt x="365" y="922"/>
                      <a:pt x="353" y="922"/>
                    </a:cubicBezTo>
                    <a:lnTo>
                      <a:pt x="353" y="922"/>
                    </a:lnTo>
                    <a:cubicBezTo>
                      <a:pt x="347" y="922"/>
                      <a:pt x="335" y="917"/>
                      <a:pt x="329" y="911"/>
                    </a:cubicBezTo>
                    <a:close/>
                    <a:moveTo>
                      <a:pt x="431" y="803"/>
                    </a:moveTo>
                    <a:lnTo>
                      <a:pt x="431" y="803"/>
                    </a:lnTo>
                    <a:cubicBezTo>
                      <a:pt x="419" y="791"/>
                      <a:pt x="419" y="767"/>
                      <a:pt x="431" y="749"/>
                    </a:cubicBezTo>
                    <a:lnTo>
                      <a:pt x="431" y="749"/>
                    </a:lnTo>
                    <a:cubicBezTo>
                      <a:pt x="449" y="737"/>
                      <a:pt x="473" y="737"/>
                      <a:pt x="485" y="749"/>
                    </a:cubicBezTo>
                    <a:lnTo>
                      <a:pt x="485" y="749"/>
                    </a:lnTo>
                    <a:cubicBezTo>
                      <a:pt x="503" y="767"/>
                      <a:pt x="503" y="791"/>
                      <a:pt x="485" y="803"/>
                    </a:cubicBezTo>
                    <a:lnTo>
                      <a:pt x="485" y="803"/>
                    </a:lnTo>
                    <a:cubicBezTo>
                      <a:pt x="479" y="809"/>
                      <a:pt x="467" y="815"/>
                      <a:pt x="461" y="815"/>
                    </a:cubicBezTo>
                    <a:lnTo>
                      <a:pt x="461" y="815"/>
                    </a:lnTo>
                    <a:cubicBezTo>
                      <a:pt x="449" y="815"/>
                      <a:pt x="437" y="809"/>
                      <a:pt x="431" y="803"/>
                    </a:cubicBezTo>
                    <a:close/>
                    <a:moveTo>
                      <a:pt x="539" y="701"/>
                    </a:moveTo>
                    <a:lnTo>
                      <a:pt x="539" y="701"/>
                    </a:lnTo>
                    <a:cubicBezTo>
                      <a:pt x="521" y="683"/>
                      <a:pt x="521" y="659"/>
                      <a:pt x="539" y="647"/>
                    </a:cubicBezTo>
                    <a:lnTo>
                      <a:pt x="539" y="647"/>
                    </a:lnTo>
                    <a:cubicBezTo>
                      <a:pt x="551" y="629"/>
                      <a:pt x="575" y="629"/>
                      <a:pt x="593" y="647"/>
                    </a:cubicBezTo>
                    <a:lnTo>
                      <a:pt x="593" y="647"/>
                    </a:lnTo>
                    <a:cubicBezTo>
                      <a:pt x="605" y="659"/>
                      <a:pt x="605" y="683"/>
                      <a:pt x="593" y="701"/>
                    </a:cubicBezTo>
                    <a:lnTo>
                      <a:pt x="593" y="701"/>
                    </a:lnTo>
                    <a:cubicBezTo>
                      <a:pt x="581" y="707"/>
                      <a:pt x="575" y="707"/>
                      <a:pt x="563" y="707"/>
                    </a:cubicBezTo>
                    <a:lnTo>
                      <a:pt x="563" y="707"/>
                    </a:lnTo>
                    <a:cubicBezTo>
                      <a:pt x="557" y="707"/>
                      <a:pt x="545" y="707"/>
                      <a:pt x="539" y="701"/>
                    </a:cubicBezTo>
                    <a:close/>
                    <a:moveTo>
                      <a:pt x="641" y="593"/>
                    </a:moveTo>
                    <a:lnTo>
                      <a:pt x="641" y="593"/>
                    </a:lnTo>
                    <a:cubicBezTo>
                      <a:pt x="629" y="581"/>
                      <a:pt x="629" y="557"/>
                      <a:pt x="641" y="539"/>
                    </a:cubicBezTo>
                    <a:lnTo>
                      <a:pt x="641" y="539"/>
                    </a:lnTo>
                    <a:cubicBezTo>
                      <a:pt x="659" y="527"/>
                      <a:pt x="683" y="527"/>
                      <a:pt x="695" y="539"/>
                    </a:cubicBezTo>
                    <a:lnTo>
                      <a:pt x="695" y="539"/>
                    </a:lnTo>
                    <a:cubicBezTo>
                      <a:pt x="713" y="557"/>
                      <a:pt x="713" y="581"/>
                      <a:pt x="695" y="593"/>
                    </a:cubicBezTo>
                    <a:lnTo>
                      <a:pt x="695" y="593"/>
                    </a:lnTo>
                    <a:cubicBezTo>
                      <a:pt x="689" y="599"/>
                      <a:pt x="677" y="605"/>
                      <a:pt x="671" y="605"/>
                    </a:cubicBezTo>
                    <a:lnTo>
                      <a:pt x="671" y="605"/>
                    </a:lnTo>
                    <a:cubicBezTo>
                      <a:pt x="659" y="605"/>
                      <a:pt x="653" y="599"/>
                      <a:pt x="641" y="593"/>
                    </a:cubicBezTo>
                    <a:close/>
                    <a:moveTo>
                      <a:pt x="749" y="491"/>
                    </a:moveTo>
                    <a:lnTo>
                      <a:pt x="749" y="491"/>
                    </a:lnTo>
                    <a:cubicBezTo>
                      <a:pt x="731" y="473"/>
                      <a:pt x="731" y="449"/>
                      <a:pt x="749" y="437"/>
                    </a:cubicBezTo>
                    <a:lnTo>
                      <a:pt x="749" y="437"/>
                    </a:lnTo>
                    <a:cubicBezTo>
                      <a:pt x="761" y="419"/>
                      <a:pt x="784" y="419"/>
                      <a:pt x="803" y="437"/>
                    </a:cubicBezTo>
                    <a:lnTo>
                      <a:pt x="803" y="437"/>
                    </a:lnTo>
                    <a:cubicBezTo>
                      <a:pt x="814" y="449"/>
                      <a:pt x="814" y="473"/>
                      <a:pt x="803" y="491"/>
                    </a:cubicBezTo>
                    <a:lnTo>
                      <a:pt x="803" y="491"/>
                    </a:lnTo>
                    <a:cubicBezTo>
                      <a:pt x="790" y="497"/>
                      <a:pt x="784" y="497"/>
                      <a:pt x="773" y="497"/>
                    </a:cubicBezTo>
                    <a:lnTo>
                      <a:pt x="773" y="497"/>
                    </a:lnTo>
                    <a:cubicBezTo>
                      <a:pt x="766" y="497"/>
                      <a:pt x="755" y="497"/>
                      <a:pt x="749" y="491"/>
                    </a:cubicBezTo>
                    <a:close/>
                    <a:moveTo>
                      <a:pt x="850" y="384"/>
                    </a:moveTo>
                    <a:lnTo>
                      <a:pt x="850" y="384"/>
                    </a:lnTo>
                    <a:cubicBezTo>
                      <a:pt x="838" y="372"/>
                      <a:pt x="838" y="348"/>
                      <a:pt x="850" y="330"/>
                    </a:cubicBezTo>
                    <a:lnTo>
                      <a:pt x="850" y="330"/>
                    </a:lnTo>
                    <a:cubicBezTo>
                      <a:pt x="868" y="318"/>
                      <a:pt x="892" y="318"/>
                      <a:pt x="904" y="330"/>
                    </a:cubicBezTo>
                    <a:lnTo>
                      <a:pt x="904" y="330"/>
                    </a:lnTo>
                    <a:cubicBezTo>
                      <a:pt x="922" y="348"/>
                      <a:pt x="922" y="372"/>
                      <a:pt x="904" y="384"/>
                    </a:cubicBezTo>
                    <a:lnTo>
                      <a:pt x="904" y="384"/>
                    </a:lnTo>
                    <a:cubicBezTo>
                      <a:pt x="898" y="390"/>
                      <a:pt x="886" y="395"/>
                      <a:pt x="880" y="395"/>
                    </a:cubicBezTo>
                    <a:lnTo>
                      <a:pt x="880" y="395"/>
                    </a:lnTo>
                    <a:cubicBezTo>
                      <a:pt x="868" y="395"/>
                      <a:pt x="862" y="390"/>
                      <a:pt x="850" y="384"/>
                    </a:cubicBezTo>
                    <a:close/>
                    <a:moveTo>
                      <a:pt x="958" y="282"/>
                    </a:moveTo>
                    <a:lnTo>
                      <a:pt x="958" y="282"/>
                    </a:lnTo>
                    <a:cubicBezTo>
                      <a:pt x="940" y="264"/>
                      <a:pt x="940" y="240"/>
                      <a:pt x="958" y="228"/>
                    </a:cubicBezTo>
                    <a:lnTo>
                      <a:pt x="958" y="228"/>
                    </a:lnTo>
                    <a:cubicBezTo>
                      <a:pt x="970" y="210"/>
                      <a:pt x="994" y="210"/>
                      <a:pt x="1012" y="228"/>
                    </a:cubicBezTo>
                    <a:lnTo>
                      <a:pt x="1012" y="228"/>
                    </a:lnTo>
                    <a:cubicBezTo>
                      <a:pt x="1024" y="240"/>
                      <a:pt x="1024" y="264"/>
                      <a:pt x="1012" y="282"/>
                    </a:cubicBezTo>
                    <a:lnTo>
                      <a:pt x="1012" y="282"/>
                    </a:lnTo>
                    <a:cubicBezTo>
                      <a:pt x="1006" y="288"/>
                      <a:pt x="994" y="288"/>
                      <a:pt x="982" y="288"/>
                    </a:cubicBezTo>
                    <a:lnTo>
                      <a:pt x="982" y="288"/>
                    </a:lnTo>
                    <a:cubicBezTo>
                      <a:pt x="976" y="288"/>
                      <a:pt x="964" y="288"/>
                      <a:pt x="958" y="282"/>
                    </a:cubicBezTo>
                    <a:close/>
                    <a:moveTo>
                      <a:pt x="1060" y="174"/>
                    </a:moveTo>
                    <a:lnTo>
                      <a:pt x="1060" y="174"/>
                    </a:lnTo>
                    <a:cubicBezTo>
                      <a:pt x="1048" y="162"/>
                      <a:pt x="1048" y="138"/>
                      <a:pt x="1060" y="120"/>
                    </a:cubicBezTo>
                    <a:lnTo>
                      <a:pt x="1060" y="120"/>
                    </a:lnTo>
                    <a:cubicBezTo>
                      <a:pt x="1078" y="108"/>
                      <a:pt x="1102" y="108"/>
                      <a:pt x="1114" y="120"/>
                    </a:cubicBezTo>
                    <a:lnTo>
                      <a:pt x="1114" y="120"/>
                    </a:lnTo>
                    <a:cubicBezTo>
                      <a:pt x="1132" y="138"/>
                      <a:pt x="1132" y="162"/>
                      <a:pt x="1114" y="174"/>
                    </a:cubicBezTo>
                    <a:lnTo>
                      <a:pt x="1114" y="174"/>
                    </a:lnTo>
                    <a:cubicBezTo>
                      <a:pt x="1108" y="180"/>
                      <a:pt x="1096" y="186"/>
                      <a:pt x="1090" y="186"/>
                    </a:cubicBezTo>
                    <a:lnTo>
                      <a:pt x="1090" y="186"/>
                    </a:lnTo>
                    <a:cubicBezTo>
                      <a:pt x="1078" y="186"/>
                      <a:pt x="1072" y="180"/>
                      <a:pt x="1060" y="174"/>
                    </a:cubicBezTo>
                    <a:close/>
                    <a:moveTo>
                      <a:pt x="1168" y="72"/>
                    </a:moveTo>
                    <a:lnTo>
                      <a:pt x="1168" y="72"/>
                    </a:lnTo>
                    <a:cubicBezTo>
                      <a:pt x="1150" y="54"/>
                      <a:pt x="1150" y="30"/>
                      <a:pt x="1168" y="18"/>
                    </a:cubicBezTo>
                    <a:lnTo>
                      <a:pt x="1168" y="18"/>
                    </a:lnTo>
                    <a:cubicBezTo>
                      <a:pt x="1180" y="0"/>
                      <a:pt x="1204" y="0"/>
                      <a:pt x="1222" y="18"/>
                    </a:cubicBezTo>
                    <a:lnTo>
                      <a:pt x="1222" y="18"/>
                    </a:lnTo>
                    <a:cubicBezTo>
                      <a:pt x="1234" y="30"/>
                      <a:pt x="1234" y="54"/>
                      <a:pt x="1222" y="72"/>
                    </a:cubicBezTo>
                    <a:lnTo>
                      <a:pt x="1222" y="72"/>
                    </a:lnTo>
                    <a:cubicBezTo>
                      <a:pt x="1216" y="78"/>
                      <a:pt x="1204" y="78"/>
                      <a:pt x="1192" y="78"/>
                    </a:cubicBezTo>
                    <a:lnTo>
                      <a:pt x="1192" y="78"/>
                    </a:lnTo>
                    <a:cubicBezTo>
                      <a:pt x="1186" y="78"/>
                      <a:pt x="1174" y="78"/>
                      <a:pt x="1168" y="7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207" name="Freeform 133"/>
              <p:cNvSpPr>
                <a:spLocks noChangeArrowheads="1"/>
              </p:cNvSpPr>
              <p:nvPr/>
            </p:nvSpPr>
            <p:spPr bwMode="auto">
              <a:xfrm>
                <a:off x="10841980" y="6490524"/>
                <a:ext cx="37027" cy="41659"/>
              </a:xfrm>
              <a:custGeom>
                <a:avLst/>
                <a:gdLst>
                  <a:gd name="T0" fmla="*/ 36 w 72"/>
                  <a:gd name="T1" fmla="*/ 78 h 79"/>
                  <a:gd name="T2" fmla="*/ 36 w 72"/>
                  <a:gd name="T3" fmla="*/ 78 h 79"/>
                  <a:gd name="T4" fmla="*/ 6 w 72"/>
                  <a:gd name="T5" fmla="*/ 66 h 79"/>
                  <a:gd name="T6" fmla="*/ 0 w 72"/>
                  <a:gd name="T7" fmla="*/ 42 h 79"/>
                  <a:gd name="T8" fmla="*/ 6 w 72"/>
                  <a:gd name="T9" fmla="*/ 12 h 79"/>
                  <a:gd name="T10" fmla="*/ 60 w 72"/>
                  <a:gd name="T11" fmla="*/ 12 h 79"/>
                  <a:gd name="T12" fmla="*/ 71 w 72"/>
                  <a:gd name="T13" fmla="*/ 42 h 79"/>
                  <a:gd name="T14" fmla="*/ 60 w 72"/>
                  <a:gd name="T15" fmla="*/ 66 h 79"/>
                  <a:gd name="T16" fmla="*/ 36 w 72"/>
                  <a:gd name="T17" fmla="*/ 7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79">
                    <a:moveTo>
                      <a:pt x="36" y="78"/>
                    </a:moveTo>
                    <a:lnTo>
                      <a:pt x="36" y="78"/>
                    </a:lnTo>
                    <a:cubicBezTo>
                      <a:pt x="24" y="78"/>
                      <a:pt x="18" y="72"/>
                      <a:pt x="6" y="66"/>
                    </a:cubicBezTo>
                    <a:cubicBezTo>
                      <a:pt x="0" y="60"/>
                      <a:pt x="0" y="48"/>
                      <a:pt x="0" y="42"/>
                    </a:cubicBezTo>
                    <a:cubicBezTo>
                      <a:pt x="0" y="30"/>
                      <a:pt x="0" y="18"/>
                      <a:pt x="6" y="12"/>
                    </a:cubicBezTo>
                    <a:cubicBezTo>
                      <a:pt x="24" y="0"/>
                      <a:pt x="48" y="0"/>
                      <a:pt x="60" y="12"/>
                    </a:cubicBezTo>
                    <a:cubicBezTo>
                      <a:pt x="71" y="18"/>
                      <a:pt x="71" y="30"/>
                      <a:pt x="71" y="42"/>
                    </a:cubicBezTo>
                    <a:cubicBezTo>
                      <a:pt x="71" y="48"/>
                      <a:pt x="71" y="60"/>
                      <a:pt x="60" y="66"/>
                    </a:cubicBezTo>
                    <a:cubicBezTo>
                      <a:pt x="53" y="72"/>
                      <a:pt x="48" y="78"/>
                      <a:pt x="36" y="7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208" name="Freeform 134"/>
              <p:cNvSpPr>
                <a:spLocks noChangeArrowheads="1"/>
              </p:cNvSpPr>
              <p:nvPr/>
            </p:nvSpPr>
            <p:spPr bwMode="auto">
              <a:xfrm>
                <a:off x="10976206" y="6569213"/>
                <a:ext cx="111083" cy="113404"/>
              </a:xfrm>
              <a:custGeom>
                <a:avLst/>
                <a:gdLst>
                  <a:gd name="T0" fmla="*/ 6 w 211"/>
                  <a:gd name="T1" fmla="*/ 114 h 217"/>
                  <a:gd name="T2" fmla="*/ 6 w 211"/>
                  <a:gd name="T3" fmla="*/ 114 h 217"/>
                  <a:gd name="T4" fmla="*/ 12 w 211"/>
                  <a:gd name="T5" fmla="*/ 96 h 217"/>
                  <a:gd name="T6" fmla="*/ 192 w 211"/>
                  <a:gd name="T7" fmla="*/ 6 h 217"/>
                  <a:gd name="T8" fmla="*/ 210 w 211"/>
                  <a:gd name="T9" fmla="*/ 18 h 217"/>
                  <a:gd name="T10" fmla="*/ 120 w 211"/>
                  <a:gd name="T11" fmla="*/ 204 h 217"/>
                  <a:gd name="T12" fmla="*/ 102 w 211"/>
                  <a:gd name="T13" fmla="*/ 210 h 217"/>
                  <a:gd name="T14" fmla="*/ 6 w 211"/>
                  <a:gd name="T15" fmla="*/ 11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1" h="217">
                    <a:moveTo>
                      <a:pt x="6" y="114"/>
                    </a:moveTo>
                    <a:lnTo>
                      <a:pt x="6" y="114"/>
                    </a:lnTo>
                    <a:cubicBezTo>
                      <a:pt x="0" y="108"/>
                      <a:pt x="0" y="96"/>
                      <a:pt x="12" y="96"/>
                    </a:cubicBezTo>
                    <a:cubicBezTo>
                      <a:pt x="192" y="6"/>
                      <a:pt x="192" y="6"/>
                      <a:pt x="192" y="6"/>
                    </a:cubicBezTo>
                    <a:cubicBezTo>
                      <a:pt x="204" y="0"/>
                      <a:pt x="210" y="6"/>
                      <a:pt x="210" y="18"/>
                    </a:cubicBezTo>
                    <a:cubicBezTo>
                      <a:pt x="120" y="204"/>
                      <a:pt x="120" y="204"/>
                      <a:pt x="120" y="204"/>
                    </a:cubicBezTo>
                    <a:cubicBezTo>
                      <a:pt x="120" y="216"/>
                      <a:pt x="108" y="216"/>
                      <a:pt x="102" y="210"/>
                    </a:cubicBezTo>
                    <a:lnTo>
                      <a:pt x="6" y="11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209" name="Freeform 135"/>
              <p:cNvSpPr>
                <a:spLocks noChangeArrowheads="1"/>
              </p:cNvSpPr>
              <p:nvPr/>
            </p:nvSpPr>
            <p:spPr bwMode="auto">
              <a:xfrm>
                <a:off x="10460134" y="6715017"/>
                <a:ext cx="483674" cy="483707"/>
              </a:xfrm>
              <a:custGeom>
                <a:avLst/>
                <a:gdLst>
                  <a:gd name="T0" fmla="*/ 12 w 923"/>
                  <a:gd name="T1" fmla="*/ 910 h 923"/>
                  <a:gd name="T2" fmla="*/ 12 w 923"/>
                  <a:gd name="T3" fmla="*/ 856 h 923"/>
                  <a:gd name="T4" fmla="*/ 66 w 923"/>
                  <a:gd name="T5" fmla="*/ 856 h 923"/>
                  <a:gd name="T6" fmla="*/ 66 w 923"/>
                  <a:gd name="T7" fmla="*/ 910 h 923"/>
                  <a:gd name="T8" fmla="*/ 42 w 923"/>
                  <a:gd name="T9" fmla="*/ 922 h 923"/>
                  <a:gd name="T10" fmla="*/ 120 w 923"/>
                  <a:gd name="T11" fmla="*/ 802 h 923"/>
                  <a:gd name="T12" fmla="*/ 120 w 923"/>
                  <a:gd name="T13" fmla="*/ 748 h 923"/>
                  <a:gd name="T14" fmla="*/ 174 w 923"/>
                  <a:gd name="T15" fmla="*/ 748 h 923"/>
                  <a:gd name="T16" fmla="*/ 174 w 923"/>
                  <a:gd name="T17" fmla="*/ 802 h 923"/>
                  <a:gd name="T18" fmla="*/ 144 w 923"/>
                  <a:gd name="T19" fmla="*/ 814 h 923"/>
                  <a:gd name="T20" fmla="*/ 120 w 923"/>
                  <a:gd name="T21" fmla="*/ 802 h 923"/>
                  <a:gd name="T22" fmla="*/ 222 w 923"/>
                  <a:gd name="T23" fmla="*/ 700 h 923"/>
                  <a:gd name="T24" fmla="*/ 222 w 923"/>
                  <a:gd name="T25" fmla="*/ 646 h 923"/>
                  <a:gd name="T26" fmla="*/ 275 w 923"/>
                  <a:gd name="T27" fmla="*/ 646 h 923"/>
                  <a:gd name="T28" fmla="*/ 275 w 923"/>
                  <a:gd name="T29" fmla="*/ 700 h 923"/>
                  <a:gd name="T30" fmla="*/ 251 w 923"/>
                  <a:gd name="T31" fmla="*/ 712 h 923"/>
                  <a:gd name="T32" fmla="*/ 329 w 923"/>
                  <a:gd name="T33" fmla="*/ 593 h 923"/>
                  <a:gd name="T34" fmla="*/ 329 w 923"/>
                  <a:gd name="T35" fmla="*/ 539 h 923"/>
                  <a:gd name="T36" fmla="*/ 383 w 923"/>
                  <a:gd name="T37" fmla="*/ 539 h 923"/>
                  <a:gd name="T38" fmla="*/ 383 w 923"/>
                  <a:gd name="T39" fmla="*/ 593 h 923"/>
                  <a:gd name="T40" fmla="*/ 353 w 923"/>
                  <a:gd name="T41" fmla="*/ 604 h 923"/>
                  <a:gd name="T42" fmla="*/ 329 w 923"/>
                  <a:gd name="T43" fmla="*/ 593 h 923"/>
                  <a:gd name="T44" fmla="*/ 431 w 923"/>
                  <a:gd name="T45" fmla="*/ 491 h 923"/>
                  <a:gd name="T46" fmla="*/ 431 w 923"/>
                  <a:gd name="T47" fmla="*/ 437 h 923"/>
                  <a:gd name="T48" fmla="*/ 485 w 923"/>
                  <a:gd name="T49" fmla="*/ 437 h 923"/>
                  <a:gd name="T50" fmla="*/ 485 w 923"/>
                  <a:gd name="T51" fmla="*/ 491 h 923"/>
                  <a:gd name="T52" fmla="*/ 461 w 923"/>
                  <a:gd name="T53" fmla="*/ 503 h 923"/>
                  <a:gd name="T54" fmla="*/ 539 w 923"/>
                  <a:gd name="T55" fmla="*/ 383 h 923"/>
                  <a:gd name="T56" fmla="*/ 539 w 923"/>
                  <a:gd name="T57" fmla="*/ 329 h 923"/>
                  <a:gd name="T58" fmla="*/ 593 w 923"/>
                  <a:gd name="T59" fmla="*/ 329 h 923"/>
                  <a:gd name="T60" fmla="*/ 593 w 923"/>
                  <a:gd name="T61" fmla="*/ 383 h 923"/>
                  <a:gd name="T62" fmla="*/ 563 w 923"/>
                  <a:gd name="T63" fmla="*/ 395 h 923"/>
                  <a:gd name="T64" fmla="*/ 539 w 923"/>
                  <a:gd name="T65" fmla="*/ 383 h 923"/>
                  <a:gd name="T66" fmla="*/ 641 w 923"/>
                  <a:gd name="T67" fmla="*/ 281 h 923"/>
                  <a:gd name="T68" fmla="*/ 641 w 923"/>
                  <a:gd name="T69" fmla="*/ 227 h 923"/>
                  <a:gd name="T70" fmla="*/ 695 w 923"/>
                  <a:gd name="T71" fmla="*/ 227 h 923"/>
                  <a:gd name="T72" fmla="*/ 695 w 923"/>
                  <a:gd name="T73" fmla="*/ 281 h 923"/>
                  <a:gd name="T74" fmla="*/ 671 w 923"/>
                  <a:gd name="T75" fmla="*/ 287 h 923"/>
                  <a:gd name="T76" fmla="*/ 749 w 923"/>
                  <a:gd name="T77" fmla="*/ 173 h 923"/>
                  <a:gd name="T78" fmla="*/ 749 w 923"/>
                  <a:gd name="T79" fmla="*/ 119 h 923"/>
                  <a:gd name="T80" fmla="*/ 802 w 923"/>
                  <a:gd name="T81" fmla="*/ 119 h 923"/>
                  <a:gd name="T82" fmla="*/ 802 w 923"/>
                  <a:gd name="T83" fmla="*/ 173 h 923"/>
                  <a:gd name="T84" fmla="*/ 773 w 923"/>
                  <a:gd name="T85" fmla="*/ 185 h 923"/>
                  <a:gd name="T86" fmla="*/ 749 w 923"/>
                  <a:gd name="T87" fmla="*/ 173 h 923"/>
                  <a:gd name="T88" fmla="*/ 850 w 923"/>
                  <a:gd name="T89" fmla="*/ 71 h 923"/>
                  <a:gd name="T90" fmla="*/ 850 w 923"/>
                  <a:gd name="T91" fmla="*/ 18 h 923"/>
                  <a:gd name="T92" fmla="*/ 904 w 923"/>
                  <a:gd name="T93" fmla="*/ 18 h 923"/>
                  <a:gd name="T94" fmla="*/ 904 w 923"/>
                  <a:gd name="T95" fmla="*/ 71 h 923"/>
                  <a:gd name="T96" fmla="*/ 880 w 923"/>
                  <a:gd name="T97" fmla="*/ 77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23" h="923">
                    <a:moveTo>
                      <a:pt x="12" y="910"/>
                    </a:moveTo>
                    <a:lnTo>
                      <a:pt x="12" y="910"/>
                    </a:lnTo>
                    <a:cubicBezTo>
                      <a:pt x="0" y="892"/>
                      <a:pt x="0" y="868"/>
                      <a:pt x="12" y="856"/>
                    </a:cubicBezTo>
                    <a:lnTo>
                      <a:pt x="12" y="856"/>
                    </a:lnTo>
                    <a:cubicBezTo>
                      <a:pt x="30" y="838"/>
                      <a:pt x="54" y="838"/>
                      <a:pt x="66" y="856"/>
                    </a:cubicBezTo>
                    <a:lnTo>
                      <a:pt x="66" y="856"/>
                    </a:lnTo>
                    <a:cubicBezTo>
                      <a:pt x="78" y="868"/>
                      <a:pt x="78" y="892"/>
                      <a:pt x="66" y="910"/>
                    </a:cubicBezTo>
                    <a:lnTo>
                      <a:pt x="66" y="910"/>
                    </a:lnTo>
                    <a:cubicBezTo>
                      <a:pt x="60" y="916"/>
                      <a:pt x="48" y="922"/>
                      <a:pt x="42" y="922"/>
                    </a:cubicBezTo>
                    <a:lnTo>
                      <a:pt x="42" y="922"/>
                    </a:lnTo>
                    <a:cubicBezTo>
                      <a:pt x="30" y="922"/>
                      <a:pt x="18" y="916"/>
                      <a:pt x="12" y="910"/>
                    </a:cubicBezTo>
                    <a:close/>
                    <a:moveTo>
                      <a:pt x="120" y="802"/>
                    </a:moveTo>
                    <a:lnTo>
                      <a:pt x="120" y="802"/>
                    </a:lnTo>
                    <a:cubicBezTo>
                      <a:pt x="102" y="790"/>
                      <a:pt x="102" y="766"/>
                      <a:pt x="120" y="748"/>
                    </a:cubicBezTo>
                    <a:lnTo>
                      <a:pt x="120" y="748"/>
                    </a:lnTo>
                    <a:cubicBezTo>
                      <a:pt x="132" y="736"/>
                      <a:pt x="156" y="736"/>
                      <a:pt x="174" y="748"/>
                    </a:cubicBezTo>
                    <a:lnTo>
                      <a:pt x="174" y="748"/>
                    </a:lnTo>
                    <a:cubicBezTo>
                      <a:pt x="186" y="766"/>
                      <a:pt x="186" y="790"/>
                      <a:pt x="174" y="802"/>
                    </a:cubicBezTo>
                    <a:lnTo>
                      <a:pt x="174" y="802"/>
                    </a:lnTo>
                    <a:cubicBezTo>
                      <a:pt x="162" y="808"/>
                      <a:pt x="156" y="814"/>
                      <a:pt x="144" y="814"/>
                    </a:cubicBezTo>
                    <a:lnTo>
                      <a:pt x="144" y="814"/>
                    </a:lnTo>
                    <a:cubicBezTo>
                      <a:pt x="132" y="814"/>
                      <a:pt x="126" y="808"/>
                      <a:pt x="120" y="802"/>
                    </a:cubicBezTo>
                    <a:close/>
                    <a:moveTo>
                      <a:pt x="222" y="700"/>
                    </a:moveTo>
                    <a:lnTo>
                      <a:pt x="222" y="700"/>
                    </a:lnTo>
                    <a:cubicBezTo>
                      <a:pt x="210" y="682"/>
                      <a:pt x="210" y="658"/>
                      <a:pt x="222" y="646"/>
                    </a:cubicBezTo>
                    <a:lnTo>
                      <a:pt x="222" y="646"/>
                    </a:lnTo>
                    <a:cubicBezTo>
                      <a:pt x="240" y="628"/>
                      <a:pt x="264" y="628"/>
                      <a:pt x="275" y="646"/>
                    </a:cubicBezTo>
                    <a:lnTo>
                      <a:pt x="275" y="646"/>
                    </a:lnTo>
                    <a:cubicBezTo>
                      <a:pt x="293" y="658"/>
                      <a:pt x="293" y="682"/>
                      <a:pt x="275" y="700"/>
                    </a:cubicBezTo>
                    <a:lnTo>
                      <a:pt x="275" y="700"/>
                    </a:lnTo>
                    <a:cubicBezTo>
                      <a:pt x="269" y="706"/>
                      <a:pt x="258" y="712"/>
                      <a:pt x="251" y="712"/>
                    </a:cubicBezTo>
                    <a:lnTo>
                      <a:pt x="251" y="712"/>
                    </a:lnTo>
                    <a:cubicBezTo>
                      <a:pt x="240" y="712"/>
                      <a:pt x="227" y="706"/>
                      <a:pt x="222" y="700"/>
                    </a:cubicBezTo>
                    <a:close/>
                    <a:moveTo>
                      <a:pt x="329" y="593"/>
                    </a:moveTo>
                    <a:lnTo>
                      <a:pt x="329" y="593"/>
                    </a:lnTo>
                    <a:cubicBezTo>
                      <a:pt x="311" y="580"/>
                      <a:pt x="311" y="557"/>
                      <a:pt x="329" y="539"/>
                    </a:cubicBezTo>
                    <a:lnTo>
                      <a:pt x="329" y="539"/>
                    </a:lnTo>
                    <a:cubicBezTo>
                      <a:pt x="341" y="527"/>
                      <a:pt x="365" y="527"/>
                      <a:pt x="383" y="539"/>
                    </a:cubicBezTo>
                    <a:lnTo>
                      <a:pt x="383" y="539"/>
                    </a:lnTo>
                    <a:cubicBezTo>
                      <a:pt x="395" y="557"/>
                      <a:pt x="395" y="580"/>
                      <a:pt x="383" y="593"/>
                    </a:cubicBezTo>
                    <a:lnTo>
                      <a:pt x="383" y="593"/>
                    </a:lnTo>
                    <a:cubicBezTo>
                      <a:pt x="371" y="598"/>
                      <a:pt x="365" y="604"/>
                      <a:pt x="353" y="604"/>
                    </a:cubicBezTo>
                    <a:lnTo>
                      <a:pt x="353" y="604"/>
                    </a:lnTo>
                    <a:cubicBezTo>
                      <a:pt x="341" y="604"/>
                      <a:pt x="335" y="598"/>
                      <a:pt x="329" y="593"/>
                    </a:cubicBezTo>
                    <a:close/>
                    <a:moveTo>
                      <a:pt x="431" y="491"/>
                    </a:moveTo>
                    <a:lnTo>
                      <a:pt x="431" y="491"/>
                    </a:lnTo>
                    <a:cubicBezTo>
                      <a:pt x="419" y="473"/>
                      <a:pt x="419" y="449"/>
                      <a:pt x="431" y="437"/>
                    </a:cubicBezTo>
                    <a:lnTo>
                      <a:pt x="431" y="437"/>
                    </a:lnTo>
                    <a:cubicBezTo>
                      <a:pt x="449" y="419"/>
                      <a:pt x="473" y="419"/>
                      <a:pt x="485" y="437"/>
                    </a:cubicBezTo>
                    <a:lnTo>
                      <a:pt x="485" y="437"/>
                    </a:lnTo>
                    <a:cubicBezTo>
                      <a:pt x="503" y="449"/>
                      <a:pt x="503" y="473"/>
                      <a:pt x="485" y="491"/>
                    </a:cubicBezTo>
                    <a:lnTo>
                      <a:pt x="485" y="491"/>
                    </a:lnTo>
                    <a:cubicBezTo>
                      <a:pt x="479" y="497"/>
                      <a:pt x="467" y="503"/>
                      <a:pt x="461" y="503"/>
                    </a:cubicBezTo>
                    <a:lnTo>
                      <a:pt x="461" y="503"/>
                    </a:lnTo>
                    <a:cubicBezTo>
                      <a:pt x="449" y="503"/>
                      <a:pt x="437" y="497"/>
                      <a:pt x="431" y="491"/>
                    </a:cubicBezTo>
                    <a:close/>
                    <a:moveTo>
                      <a:pt x="539" y="383"/>
                    </a:moveTo>
                    <a:lnTo>
                      <a:pt x="539" y="383"/>
                    </a:lnTo>
                    <a:cubicBezTo>
                      <a:pt x="521" y="371"/>
                      <a:pt x="521" y="347"/>
                      <a:pt x="539" y="329"/>
                    </a:cubicBezTo>
                    <a:lnTo>
                      <a:pt x="539" y="329"/>
                    </a:lnTo>
                    <a:cubicBezTo>
                      <a:pt x="551" y="317"/>
                      <a:pt x="575" y="317"/>
                      <a:pt x="593" y="329"/>
                    </a:cubicBezTo>
                    <a:lnTo>
                      <a:pt x="593" y="329"/>
                    </a:lnTo>
                    <a:cubicBezTo>
                      <a:pt x="605" y="347"/>
                      <a:pt x="605" y="371"/>
                      <a:pt x="593" y="383"/>
                    </a:cubicBezTo>
                    <a:lnTo>
                      <a:pt x="593" y="383"/>
                    </a:lnTo>
                    <a:cubicBezTo>
                      <a:pt x="581" y="389"/>
                      <a:pt x="575" y="395"/>
                      <a:pt x="563" y="395"/>
                    </a:cubicBezTo>
                    <a:lnTo>
                      <a:pt x="563" y="395"/>
                    </a:lnTo>
                    <a:cubicBezTo>
                      <a:pt x="557" y="395"/>
                      <a:pt x="545" y="389"/>
                      <a:pt x="539" y="383"/>
                    </a:cubicBezTo>
                    <a:close/>
                    <a:moveTo>
                      <a:pt x="641" y="281"/>
                    </a:moveTo>
                    <a:lnTo>
                      <a:pt x="641" y="281"/>
                    </a:lnTo>
                    <a:cubicBezTo>
                      <a:pt x="629" y="263"/>
                      <a:pt x="629" y="239"/>
                      <a:pt x="641" y="227"/>
                    </a:cubicBezTo>
                    <a:lnTo>
                      <a:pt x="641" y="227"/>
                    </a:lnTo>
                    <a:cubicBezTo>
                      <a:pt x="659" y="209"/>
                      <a:pt x="683" y="209"/>
                      <a:pt x="695" y="227"/>
                    </a:cubicBezTo>
                    <a:lnTo>
                      <a:pt x="695" y="227"/>
                    </a:lnTo>
                    <a:cubicBezTo>
                      <a:pt x="713" y="239"/>
                      <a:pt x="713" y="263"/>
                      <a:pt x="695" y="281"/>
                    </a:cubicBezTo>
                    <a:lnTo>
                      <a:pt x="695" y="281"/>
                    </a:lnTo>
                    <a:cubicBezTo>
                      <a:pt x="689" y="287"/>
                      <a:pt x="677" y="287"/>
                      <a:pt x="671" y="287"/>
                    </a:cubicBezTo>
                    <a:lnTo>
                      <a:pt x="671" y="287"/>
                    </a:lnTo>
                    <a:cubicBezTo>
                      <a:pt x="659" y="287"/>
                      <a:pt x="647" y="287"/>
                      <a:pt x="641" y="281"/>
                    </a:cubicBezTo>
                    <a:close/>
                    <a:moveTo>
                      <a:pt x="749" y="173"/>
                    </a:moveTo>
                    <a:lnTo>
                      <a:pt x="749" y="173"/>
                    </a:lnTo>
                    <a:cubicBezTo>
                      <a:pt x="731" y="161"/>
                      <a:pt x="731" y="137"/>
                      <a:pt x="749" y="119"/>
                    </a:cubicBezTo>
                    <a:lnTo>
                      <a:pt x="749" y="119"/>
                    </a:lnTo>
                    <a:cubicBezTo>
                      <a:pt x="761" y="107"/>
                      <a:pt x="785" y="107"/>
                      <a:pt x="802" y="119"/>
                    </a:cubicBezTo>
                    <a:lnTo>
                      <a:pt x="802" y="119"/>
                    </a:lnTo>
                    <a:cubicBezTo>
                      <a:pt x="814" y="137"/>
                      <a:pt x="814" y="161"/>
                      <a:pt x="802" y="173"/>
                    </a:cubicBezTo>
                    <a:lnTo>
                      <a:pt x="802" y="173"/>
                    </a:lnTo>
                    <a:cubicBezTo>
                      <a:pt x="791" y="179"/>
                      <a:pt x="785" y="185"/>
                      <a:pt x="773" y="185"/>
                    </a:cubicBezTo>
                    <a:lnTo>
                      <a:pt x="773" y="185"/>
                    </a:lnTo>
                    <a:cubicBezTo>
                      <a:pt x="767" y="185"/>
                      <a:pt x="755" y="179"/>
                      <a:pt x="749" y="173"/>
                    </a:cubicBezTo>
                    <a:close/>
                    <a:moveTo>
                      <a:pt x="850" y="71"/>
                    </a:moveTo>
                    <a:lnTo>
                      <a:pt x="850" y="71"/>
                    </a:lnTo>
                    <a:cubicBezTo>
                      <a:pt x="838" y="53"/>
                      <a:pt x="838" y="29"/>
                      <a:pt x="850" y="18"/>
                    </a:cubicBezTo>
                    <a:lnTo>
                      <a:pt x="850" y="18"/>
                    </a:lnTo>
                    <a:cubicBezTo>
                      <a:pt x="868" y="0"/>
                      <a:pt x="892" y="0"/>
                      <a:pt x="904" y="18"/>
                    </a:cubicBezTo>
                    <a:lnTo>
                      <a:pt x="904" y="18"/>
                    </a:lnTo>
                    <a:cubicBezTo>
                      <a:pt x="922" y="29"/>
                      <a:pt x="922" y="53"/>
                      <a:pt x="904" y="71"/>
                    </a:cubicBezTo>
                    <a:lnTo>
                      <a:pt x="904" y="71"/>
                    </a:lnTo>
                    <a:cubicBezTo>
                      <a:pt x="898" y="77"/>
                      <a:pt x="886" y="77"/>
                      <a:pt x="880" y="77"/>
                    </a:cubicBezTo>
                    <a:lnTo>
                      <a:pt x="880" y="77"/>
                    </a:lnTo>
                    <a:cubicBezTo>
                      <a:pt x="868" y="77"/>
                      <a:pt x="862" y="77"/>
                      <a:pt x="850" y="7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210" name="Freeform 136"/>
              <p:cNvSpPr>
                <a:spLocks noChangeArrowheads="1"/>
              </p:cNvSpPr>
              <p:nvPr/>
            </p:nvSpPr>
            <p:spPr bwMode="auto">
              <a:xfrm>
                <a:off x="10957694" y="6661788"/>
                <a:ext cx="41656" cy="41659"/>
              </a:xfrm>
              <a:custGeom>
                <a:avLst/>
                <a:gdLst>
                  <a:gd name="T0" fmla="*/ 36 w 79"/>
                  <a:gd name="T1" fmla="*/ 78 h 79"/>
                  <a:gd name="T2" fmla="*/ 36 w 79"/>
                  <a:gd name="T3" fmla="*/ 78 h 79"/>
                  <a:gd name="T4" fmla="*/ 12 w 79"/>
                  <a:gd name="T5" fmla="*/ 66 h 79"/>
                  <a:gd name="T6" fmla="*/ 0 w 79"/>
                  <a:gd name="T7" fmla="*/ 42 h 79"/>
                  <a:gd name="T8" fmla="*/ 12 w 79"/>
                  <a:gd name="T9" fmla="*/ 12 h 79"/>
                  <a:gd name="T10" fmla="*/ 66 w 79"/>
                  <a:gd name="T11" fmla="*/ 12 h 79"/>
                  <a:gd name="T12" fmla="*/ 78 w 79"/>
                  <a:gd name="T13" fmla="*/ 42 h 79"/>
                  <a:gd name="T14" fmla="*/ 66 w 79"/>
                  <a:gd name="T15" fmla="*/ 66 h 79"/>
                  <a:gd name="T16" fmla="*/ 36 w 79"/>
                  <a:gd name="T17" fmla="*/ 7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79">
                    <a:moveTo>
                      <a:pt x="36" y="78"/>
                    </a:moveTo>
                    <a:lnTo>
                      <a:pt x="36" y="78"/>
                    </a:lnTo>
                    <a:cubicBezTo>
                      <a:pt x="30" y="78"/>
                      <a:pt x="18" y="72"/>
                      <a:pt x="12" y="66"/>
                    </a:cubicBezTo>
                    <a:cubicBezTo>
                      <a:pt x="6" y="60"/>
                      <a:pt x="0" y="48"/>
                      <a:pt x="0" y="42"/>
                    </a:cubicBezTo>
                    <a:cubicBezTo>
                      <a:pt x="0" y="30"/>
                      <a:pt x="6" y="18"/>
                      <a:pt x="12" y="12"/>
                    </a:cubicBezTo>
                    <a:cubicBezTo>
                      <a:pt x="24" y="0"/>
                      <a:pt x="48" y="0"/>
                      <a:pt x="66" y="12"/>
                    </a:cubicBezTo>
                    <a:cubicBezTo>
                      <a:pt x="72" y="18"/>
                      <a:pt x="78" y="30"/>
                      <a:pt x="78" y="42"/>
                    </a:cubicBezTo>
                    <a:cubicBezTo>
                      <a:pt x="78" y="48"/>
                      <a:pt x="72" y="60"/>
                      <a:pt x="66" y="66"/>
                    </a:cubicBezTo>
                    <a:cubicBezTo>
                      <a:pt x="60" y="72"/>
                      <a:pt x="48" y="78"/>
                      <a:pt x="36" y="7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>
                  <a:latin typeface="Roboto Light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5121728" y="1746698"/>
            <a:ext cx="763698" cy="762590"/>
            <a:chOff x="10240280" y="3493395"/>
            <a:chExt cx="1527395" cy="1525180"/>
          </a:xfrm>
          <a:solidFill>
            <a:schemeClr val="bg1">
              <a:lumMod val="95000"/>
              <a:lumOff val="5000"/>
            </a:schemeClr>
          </a:solidFill>
        </p:grpSpPr>
        <p:sp>
          <p:nvSpPr>
            <p:cNvPr id="211" name="Freeform 137"/>
            <p:cNvSpPr>
              <a:spLocks noChangeArrowheads="1"/>
            </p:cNvSpPr>
            <p:nvPr/>
          </p:nvSpPr>
          <p:spPr bwMode="auto">
            <a:xfrm>
              <a:off x="10485588" y="3889154"/>
              <a:ext cx="1036777" cy="629513"/>
            </a:xfrm>
            <a:custGeom>
              <a:avLst/>
              <a:gdLst>
                <a:gd name="T0" fmla="*/ 1713 w 1977"/>
                <a:gd name="T1" fmla="*/ 527 h 1198"/>
                <a:gd name="T2" fmla="*/ 1557 w 1977"/>
                <a:gd name="T3" fmla="*/ 527 h 1198"/>
                <a:gd name="T4" fmla="*/ 1455 w 1977"/>
                <a:gd name="T5" fmla="*/ 377 h 1198"/>
                <a:gd name="T6" fmla="*/ 1192 w 1977"/>
                <a:gd name="T7" fmla="*/ 527 h 1198"/>
                <a:gd name="T8" fmla="*/ 1042 w 1977"/>
                <a:gd name="T9" fmla="*/ 527 h 1198"/>
                <a:gd name="T10" fmla="*/ 934 w 1977"/>
                <a:gd name="T11" fmla="*/ 377 h 1198"/>
                <a:gd name="T12" fmla="*/ 677 w 1977"/>
                <a:gd name="T13" fmla="*/ 527 h 1198"/>
                <a:gd name="T14" fmla="*/ 521 w 1977"/>
                <a:gd name="T15" fmla="*/ 527 h 1198"/>
                <a:gd name="T16" fmla="*/ 425 w 1977"/>
                <a:gd name="T17" fmla="*/ 377 h 1198"/>
                <a:gd name="T18" fmla="*/ 138 w 1977"/>
                <a:gd name="T19" fmla="*/ 527 h 1198"/>
                <a:gd name="T20" fmla="*/ 0 w 1977"/>
                <a:gd name="T21" fmla="*/ 0 h 1198"/>
                <a:gd name="T22" fmla="*/ 1976 w 1977"/>
                <a:gd name="T23" fmla="*/ 1197 h 1198"/>
                <a:gd name="T24" fmla="*/ 1976 w 1977"/>
                <a:gd name="T25" fmla="*/ 527 h 1198"/>
                <a:gd name="T26" fmla="*/ 1826 w 1977"/>
                <a:gd name="T27" fmla="*/ 527 h 1198"/>
                <a:gd name="T28" fmla="*/ 796 w 1977"/>
                <a:gd name="T29" fmla="*/ 670 h 1198"/>
                <a:gd name="T30" fmla="*/ 677 w 1977"/>
                <a:gd name="T31" fmla="*/ 1060 h 1198"/>
                <a:gd name="T32" fmla="*/ 677 w 1977"/>
                <a:gd name="T33" fmla="*/ 670 h 1198"/>
                <a:gd name="T34" fmla="*/ 934 w 1977"/>
                <a:gd name="T35" fmla="*/ 670 h 1198"/>
                <a:gd name="T36" fmla="*/ 1054 w 1977"/>
                <a:gd name="T37" fmla="*/ 1060 h 1198"/>
                <a:gd name="T38" fmla="*/ 934 w 1977"/>
                <a:gd name="T39" fmla="*/ 694 h 1198"/>
                <a:gd name="T40" fmla="*/ 1192 w 1977"/>
                <a:gd name="T41" fmla="*/ 670 h 1198"/>
                <a:gd name="T42" fmla="*/ 1312 w 1977"/>
                <a:gd name="T43" fmla="*/ 1060 h 1198"/>
                <a:gd name="T44" fmla="*/ 1192 w 1977"/>
                <a:gd name="T45" fmla="*/ 694 h 1198"/>
                <a:gd name="T46" fmla="*/ 1455 w 1977"/>
                <a:gd name="T47" fmla="*/ 670 h 1198"/>
                <a:gd name="T48" fmla="*/ 1569 w 1977"/>
                <a:gd name="T49" fmla="*/ 1060 h 1198"/>
                <a:gd name="T50" fmla="*/ 1455 w 1977"/>
                <a:gd name="T51" fmla="*/ 694 h 1198"/>
                <a:gd name="T52" fmla="*/ 533 w 1977"/>
                <a:gd name="T53" fmla="*/ 1060 h 1198"/>
                <a:gd name="T54" fmla="*/ 419 w 1977"/>
                <a:gd name="T55" fmla="*/ 682 h 1198"/>
                <a:gd name="T56" fmla="*/ 425 w 1977"/>
                <a:gd name="T57" fmla="*/ 670 h 1198"/>
                <a:gd name="T58" fmla="*/ 138 w 1977"/>
                <a:gd name="T59" fmla="*/ 670 h 1198"/>
                <a:gd name="T60" fmla="*/ 275 w 1977"/>
                <a:gd name="T61" fmla="*/ 1060 h 1198"/>
                <a:gd name="T62" fmla="*/ 138 w 1977"/>
                <a:gd name="T63" fmla="*/ 670 h 1198"/>
                <a:gd name="T64" fmla="*/ 1713 w 1977"/>
                <a:gd name="T65" fmla="*/ 1060 h 1198"/>
                <a:gd name="T66" fmla="*/ 1713 w 1977"/>
                <a:gd name="T67" fmla="*/ 670 h 1198"/>
                <a:gd name="T68" fmla="*/ 1832 w 1977"/>
                <a:gd name="T69" fmla="*/ 1060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77" h="1198">
                  <a:moveTo>
                    <a:pt x="1826" y="527"/>
                  </a:moveTo>
                  <a:lnTo>
                    <a:pt x="1713" y="527"/>
                  </a:lnTo>
                  <a:lnTo>
                    <a:pt x="1713" y="377"/>
                  </a:lnTo>
                  <a:lnTo>
                    <a:pt x="1557" y="527"/>
                  </a:lnTo>
                  <a:lnTo>
                    <a:pt x="1455" y="527"/>
                  </a:lnTo>
                  <a:lnTo>
                    <a:pt x="1455" y="377"/>
                  </a:lnTo>
                  <a:lnTo>
                    <a:pt x="1299" y="527"/>
                  </a:lnTo>
                  <a:lnTo>
                    <a:pt x="1192" y="527"/>
                  </a:lnTo>
                  <a:lnTo>
                    <a:pt x="1192" y="377"/>
                  </a:lnTo>
                  <a:lnTo>
                    <a:pt x="1042" y="527"/>
                  </a:lnTo>
                  <a:lnTo>
                    <a:pt x="934" y="527"/>
                  </a:lnTo>
                  <a:lnTo>
                    <a:pt x="934" y="377"/>
                  </a:lnTo>
                  <a:lnTo>
                    <a:pt x="785" y="527"/>
                  </a:lnTo>
                  <a:lnTo>
                    <a:pt x="677" y="527"/>
                  </a:lnTo>
                  <a:lnTo>
                    <a:pt x="677" y="377"/>
                  </a:lnTo>
                  <a:lnTo>
                    <a:pt x="521" y="527"/>
                  </a:lnTo>
                  <a:lnTo>
                    <a:pt x="425" y="527"/>
                  </a:lnTo>
                  <a:lnTo>
                    <a:pt x="425" y="377"/>
                  </a:lnTo>
                  <a:lnTo>
                    <a:pt x="275" y="527"/>
                  </a:lnTo>
                  <a:lnTo>
                    <a:pt x="138" y="527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197"/>
                  </a:lnTo>
                  <a:lnTo>
                    <a:pt x="1976" y="1197"/>
                  </a:lnTo>
                  <a:lnTo>
                    <a:pt x="1976" y="694"/>
                  </a:lnTo>
                  <a:lnTo>
                    <a:pt x="1976" y="527"/>
                  </a:lnTo>
                  <a:lnTo>
                    <a:pt x="1976" y="377"/>
                  </a:lnTo>
                  <a:lnTo>
                    <a:pt x="1826" y="527"/>
                  </a:lnTo>
                  <a:close/>
                  <a:moveTo>
                    <a:pt x="677" y="670"/>
                  </a:moveTo>
                  <a:lnTo>
                    <a:pt x="796" y="670"/>
                  </a:lnTo>
                  <a:lnTo>
                    <a:pt x="796" y="1060"/>
                  </a:lnTo>
                  <a:lnTo>
                    <a:pt x="677" y="1060"/>
                  </a:lnTo>
                  <a:lnTo>
                    <a:pt x="677" y="694"/>
                  </a:lnTo>
                  <a:lnTo>
                    <a:pt x="677" y="670"/>
                  </a:lnTo>
                  <a:close/>
                  <a:moveTo>
                    <a:pt x="934" y="694"/>
                  </a:moveTo>
                  <a:lnTo>
                    <a:pt x="934" y="670"/>
                  </a:lnTo>
                  <a:lnTo>
                    <a:pt x="1054" y="670"/>
                  </a:lnTo>
                  <a:lnTo>
                    <a:pt x="1054" y="1060"/>
                  </a:lnTo>
                  <a:lnTo>
                    <a:pt x="934" y="1060"/>
                  </a:lnTo>
                  <a:lnTo>
                    <a:pt x="934" y="694"/>
                  </a:lnTo>
                  <a:close/>
                  <a:moveTo>
                    <a:pt x="1192" y="694"/>
                  </a:moveTo>
                  <a:lnTo>
                    <a:pt x="1192" y="670"/>
                  </a:lnTo>
                  <a:lnTo>
                    <a:pt x="1312" y="670"/>
                  </a:lnTo>
                  <a:lnTo>
                    <a:pt x="1312" y="1060"/>
                  </a:lnTo>
                  <a:lnTo>
                    <a:pt x="1192" y="1060"/>
                  </a:lnTo>
                  <a:lnTo>
                    <a:pt x="1192" y="694"/>
                  </a:lnTo>
                  <a:close/>
                  <a:moveTo>
                    <a:pt x="1455" y="694"/>
                  </a:moveTo>
                  <a:lnTo>
                    <a:pt x="1455" y="670"/>
                  </a:lnTo>
                  <a:lnTo>
                    <a:pt x="1569" y="670"/>
                  </a:lnTo>
                  <a:lnTo>
                    <a:pt x="1569" y="1060"/>
                  </a:lnTo>
                  <a:lnTo>
                    <a:pt x="1455" y="1060"/>
                  </a:lnTo>
                  <a:lnTo>
                    <a:pt x="1455" y="694"/>
                  </a:lnTo>
                  <a:close/>
                  <a:moveTo>
                    <a:pt x="533" y="670"/>
                  </a:moveTo>
                  <a:lnTo>
                    <a:pt x="533" y="1060"/>
                  </a:lnTo>
                  <a:lnTo>
                    <a:pt x="419" y="1060"/>
                  </a:lnTo>
                  <a:lnTo>
                    <a:pt x="419" y="682"/>
                  </a:lnTo>
                  <a:lnTo>
                    <a:pt x="425" y="694"/>
                  </a:lnTo>
                  <a:lnTo>
                    <a:pt x="425" y="670"/>
                  </a:lnTo>
                  <a:lnTo>
                    <a:pt x="533" y="670"/>
                  </a:lnTo>
                  <a:close/>
                  <a:moveTo>
                    <a:pt x="138" y="670"/>
                  </a:moveTo>
                  <a:lnTo>
                    <a:pt x="275" y="670"/>
                  </a:lnTo>
                  <a:lnTo>
                    <a:pt x="275" y="1060"/>
                  </a:lnTo>
                  <a:lnTo>
                    <a:pt x="138" y="1060"/>
                  </a:lnTo>
                  <a:lnTo>
                    <a:pt x="138" y="670"/>
                  </a:lnTo>
                  <a:close/>
                  <a:moveTo>
                    <a:pt x="1832" y="1060"/>
                  </a:moveTo>
                  <a:lnTo>
                    <a:pt x="1713" y="1060"/>
                  </a:lnTo>
                  <a:lnTo>
                    <a:pt x="1713" y="694"/>
                  </a:lnTo>
                  <a:lnTo>
                    <a:pt x="1713" y="670"/>
                  </a:lnTo>
                  <a:lnTo>
                    <a:pt x="1832" y="670"/>
                  </a:lnTo>
                  <a:lnTo>
                    <a:pt x="1832" y="106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12" name="Freeform 138"/>
            <p:cNvSpPr>
              <a:spLocks noChangeArrowheads="1"/>
            </p:cNvSpPr>
            <p:nvPr/>
          </p:nvSpPr>
          <p:spPr bwMode="auto">
            <a:xfrm>
              <a:off x="10240280" y="3493395"/>
              <a:ext cx="1527395" cy="1525180"/>
            </a:xfrm>
            <a:custGeom>
              <a:avLst/>
              <a:gdLst>
                <a:gd name="T0" fmla="*/ 1407 w 2911"/>
                <a:gd name="T1" fmla="*/ 2905 h 2906"/>
                <a:gd name="T2" fmla="*/ 1593 w 2911"/>
                <a:gd name="T3" fmla="*/ 2899 h 2906"/>
                <a:gd name="T4" fmla="*/ 1227 w 2911"/>
                <a:gd name="T5" fmla="*/ 2797 h 2906"/>
                <a:gd name="T6" fmla="*/ 1766 w 2911"/>
                <a:gd name="T7" fmla="*/ 2779 h 2906"/>
                <a:gd name="T8" fmla="*/ 1024 w 2911"/>
                <a:gd name="T9" fmla="*/ 2845 h 2906"/>
                <a:gd name="T10" fmla="*/ 1036 w 2911"/>
                <a:gd name="T11" fmla="*/ 2845 h 2906"/>
                <a:gd name="T12" fmla="*/ 1976 w 2911"/>
                <a:gd name="T13" fmla="*/ 2809 h 2906"/>
                <a:gd name="T14" fmla="*/ 880 w 2911"/>
                <a:gd name="T15" fmla="*/ 2689 h 2906"/>
                <a:gd name="T16" fmla="*/ 2108 w 2911"/>
                <a:gd name="T17" fmla="*/ 2647 h 2906"/>
                <a:gd name="T18" fmla="*/ 670 w 2911"/>
                <a:gd name="T19" fmla="*/ 2683 h 2906"/>
                <a:gd name="T20" fmla="*/ 694 w 2911"/>
                <a:gd name="T21" fmla="*/ 2689 h 2906"/>
                <a:gd name="T22" fmla="*/ 2317 w 2911"/>
                <a:gd name="T23" fmla="*/ 2623 h 2906"/>
                <a:gd name="T24" fmla="*/ 509 w 2911"/>
                <a:gd name="T25" fmla="*/ 2497 h 2906"/>
                <a:gd name="T26" fmla="*/ 2401 w 2911"/>
                <a:gd name="T27" fmla="*/ 2497 h 2906"/>
                <a:gd name="T28" fmla="*/ 2431 w 2911"/>
                <a:gd name="T29" fmla="*/ 2515 h 2906"/>
                <a:gd name="T30" fmla="*/ 443 w 2911"/>
                <a:gd name="T31" fmla="*/ 2366 h 2906"/>
                <a:gd name="T32" fmla="*/ 2521 w 2911"/>
                <a:gd name="T33" fmla="*/ 2300 h 2906"/>
                <a:gd name="T34" fmla="*/ 251 w 2911"/>
                <a:gd name="T35" fmla="*/ 2276 h 2906"/>
                <a:gd name="T36" fmla="*/ 293 w 2911"/>
                <a:gd name="T37" fmla="*/ 2300 h 2906"/>
                <a:gd name="T38" fmla="*/ 2707 w 2911"/>
                <a:gd name="T39" fmla="*/ 2192 h 2906"/>
                <a:gd name="T40" fmla="*/ 239 w 2911"/>
                <a:gd name="T41" fmla="*/ 2066 h 2906"/>
                <a:gd name="T42" fmla="*/ 2707 w 2911"/>
                <a:gd name="T43" fmla="*/ 1982 h 2906"/>
                <a:gd name="T44" fmla="*/ 78 w 2911"/>
                <a:gd name="T45" fmla="*/ 1928 h 2906"/>
                <a:gd name="T46" fmla="*/ 126 w 2911"/>
                <a:gd name="T47" fmla="*/ 1964 h 2906"/>
                <a:gd name="T48" fmla="*/ 2857 w 2911"/>
                <a:gd name="T49" fmla="*/ 1839 h 2906"/>
                <a:gd name="T50" fmla="*/ 66 w 2911"/>
                <a:gd name="T51" fmla="*/ 1689 h 2906"/>
                <a:gd name="T52" fmla="*/ 2844 w 2911"/>
                <a:gd name="T53" fmla="*/ 1689 h 2906"/>
                <a:gd name="T54" fmla="*/ 2844 w 2911"/>
                <a:gd name="T55" fmla="*/ 1689 h 2906"/>
                <a:gd name="T56" fmla="*/ 48 w 2911"/>
                <a:gd name="T57" fmla="*/ 1593 h 2906"/>
                <a:gd name="T58" fmla="*/ 2862 w 2911"/>
                <a:gd name="T59" fmla="*/ 1407 h 2906"/>
                <a:gd name="T60" fmla="*/ 2862 w 2911"/>
                <a:gd name="T61" fmla="*/ 1503 h 2906"/>
                <a:gd name="T62" fmla="*/ 95 w 2911"/>
                <a:gd name="T63" fmla="*/ 1360 h 2906"/>
                <a:gd name="T64" fmla="*/ 2857 w 2911"/>
                <a:gd name="T65" fmla="*/ 1312 h 2906"/>
                <a:gd name="T66" fmla="*/ 84 w 2911"/>
                <a:gd name="T67" fmla="*/ 1126 h 2906"/>
                <a:gd name="T68" fmla="*/ 2797 w 2911"/>
                <a:gd name="T69" fmla="*/ 1036 h 2906"/>
                <a:gd name="T70" fmla="*/ 108 w 2911"/>
                <a:gd name="T71" fmla="*/ 1036 h 2906"/>
                <a:gd name="T72" fmla="*/ 108 w 2911"/>
                <a:gd name="T73" fmla="*/ 1036 h 2906"/>
                <a:gd name="T74" fmla="*/ 2749 w 2911"/>
                <a:gd name="T75" fmla="*/ 952 h 2906"/>
                <a:gd name="T76" fmla="*/ 239 w 2911"/>
                <a:gd name="T77" fmla="*/ 838 h 2906"/>
                <a:gd name="T78" fmla="*/ 2707 w 2911"/>
                <a:gd name="T79" fmla="*/ 713 h 2906"/>
                <a:gd name="T80" fmla="*/ 251 w 2911"/>
                <a:gd name="T81" fmla="*/ 629 h 2906"/>
                <a:gd name="T82" fmla="*/ 293 w 2911"/>
                <a:gd name="T83" fmla="*/ 701 h 2906"/>
                <a:gd name="T84" fmla="*/ 2587 w 2911"/>
                <a:gd name="T85" fmla="*/ 617 h 2906"/>
                <a:gd name="T86" fmla="*/ 443 w 2911"/>
                <a:gd name="T87" fmla="*/ 473 h 2906"/>
                <a:gd name="T88" fmla="*/ 2401 w 2911"/>
                <a:gd name="T89" fmla="*/ 473 h 2906"/>
                <a:gd name="T90" fmla="*/ 2431 w 2911"/>
                <a:gd name="T91" fmla="*/ 485 h 2906"/>
                <a:gd name="T92" fmla="*/ 575 w 2911"/>
                <a:gd name="T93" fmla="*/ 413 h 2906"/>
                <a:gd name="T94" fmla="*/ 2317 w 2911"/>
                <a:gd name="T95" fmla="*/ 282 h 2906"/>
                <a:gd name="T96" fmla="*/ 670 w 2911"/>
                <a:gd name="T97" fmla="*/ 227 h 2906"/>
                <a:gd name="T98" fmla="*/ 2108 w 2911"/>
                <a:gd name="T99" fmla="*/ 258 h 2906"/>
                <a:gd name="T100" fmla="*/ 2132 w 2911"/>
                <a:gd name="T101" fmla="*/ 264 h 2906"/>
                <a:gd name="T102" fmla="*/ 880 w 2911"/>
                <a:gd name="T103" fmla="*/ 216 h 2906"/>
                <a:gd name="T104" fmla="*/ 1976 w 2911"/>
                <a:gd name="T105" fmla="*/ 96 h 2906"/>
                <a:gd name="T106" fmla="*/ 988 w 2911"/>
                <a:gd name="T107" fmla="*/ 120 h 2906"/>
                <a:gd name="T108" fmla="*/ 1036 w 2911"/>
                <a:gd name="T109" fmla="*/ 156 h 2906"/>
                <a:gd name="T110" fmla="*/ 1826 w 2911"/>
                <a:gd name="T111" fmla="*/ 96 h 2906"/>
                <a:gd name="T112" fmla="*/ 1263 w 2911"/>
                <a:gd name="T113" fmla="*/ 54 h 2906"/>
                <a:gd name="T114" fmla="*/ 1545 w 2911"/>
                <a:gd name="T115" fmla="*/ 48 h 2906"/>
                <a:gd name="T116" fmla="*/ 1359 w 2911"/>
                <a:gd name="T117" fmla="*/ 48 h 2906"/>
                <a:gd name="T118" fmla="*/ 1359 w 2911"/>
                <a:gd name="T119" fmla="*/ 48 h 2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11" h="2906">
                  <a:moveTo>
                    <a:pt x="1407" y="2905"/>
                  </a:moveTo>
                  <a:lnTo>
                    <a:pt x="1407" y="2905"/>
                  </a:lnTo>
                  <a:cubicBezTo>
                    <a:pt x="1377" y="2905"/>
                    <a:pt x="1359" y="2887"/>
                    <a:pt x="1359" y="2857"/>
                  </a:cubicBezTo>
                  <a:lnTo>
                    <a:pt x="1359" y="2857"/>
                  </a:lnTo>
                  <a:cubicBezTo>
                    <a:pt x="1359" y="2833"/>
                    <a:pt x="1383" y="2815"/>
                    <a:pt x="1407" y="2815"/>
                  </a:cubicBezTo>
                  <a:lnTo>
                    <a:pt x="1407" y="2815"/>
                  </a:lnTo>
                  <a:cubicBezTo>
                    <a:pt x="1437" y="2815"/>
                    <a:pt x="1455" y="2839"/>
                    <a:pt x="1455" y="2863"/>
                  </a:cubicBezTo>
                  <a:lnTo>
                    <a:pt x="1455" y="2863"/>
                  </a:lnTo>
                  <a:cubicBezTo>
                    <a:pt x="1455" y="2887"/>
                    <a:pt x="1431" y="2905"/>
                    <a:pt x="1407" y="2905"/>
                  </a:cubicBezTo>
                  <a:close/>
                  <a:moveTo>
                    <a:pt x="1545" y="2857"/>
                  </a:moveTo>
                  <a:lnTo>
                    <a:pt x="1545" y="2857"/>
                  </a:lnTo>
                  <a:cubicBezTo>
                    <a:pt x="1545" y="2833"/>
                    <a:pt x="1563" y="2809"/>
                    <a:pt x="1593" y="2809"/>
                  </a:cubicBezTo>
                  <a:lnTo>
                    <a:pt x="1593" y="2809"/>
                  </a:lnTo>
                  <a:cubicBezTo>
                    <a:pt x="1617" y="2803"/>
                    <a:pt x="1641" y="2821"/>
                    <a:pt x="1641" y="2851"/>
                  </a:cubicBezTo>
                  <a:lnTo>
                    <a:pt x="1641" y="2851"/>
                  </a:lnTo>
                  <a:cubicBezTo>
                    <a:pt x="1647" y="2875"/>
                    <a:pt x="1623" y="2899"/>
                    <a:pt x="1599" y="2899"/>
                  </a:cubicBezTo>
                  <a:lnTo>
                    <a:pt x="1599" y="2899"/>
                  </a:lnTo>
                  <a:cubicBezTo>
                    <a:pt x="1599" y="2899"/>
                    <a:pt x="1599" y="2899"/>
                    <a:pt x="1593" y="2899"/>
                  </a:cubicBezTo>
                  <a:lnTo>
                    <a:pt x="1593" y="2899"/>
                  </a:lnTo>
                  <a:cubicBezTo>
                    <a:pt x="1569" y="2899"/>
                    <a:pt x="1551" y="2881"/>
                    <a:pt x="1545" y="2857"/>
                  </a:cubicBezTo>
                  <a:close/>
                  <a:moveTo>
                    <a:pt x="1210" y="2887"/>
                  </a:moveTo>
                  <a:lnTo>
                    <a:pt x="1210" y="2887"/>
                  </a:lnTo>
                  <a:lnTo>
                    <a:pt x="1210" y="2887"/>
                  </a:lnTo>
                  <a:lnTo>
                    <a:pt x="1210" y="2887"/>
                  </a:lnTo>
                  <a:cubicBezTo>
                    <a:pt x="1186" y="2887"/>
                    <a:pt x="1168" y="2863"/>
                    <a:pt x="1174" y="2833"/>
                  </a:cubicBezTo>
                  <a:lnTo>
                    <a:pt x="1174" y="2833"/>
                  </a:lnTo>
                  <a:cubicBezTo>
                    <a:pt x="1180" y="2809"/>
                    <a:pt x="1204" y="2791"/>
                    <a:pt x="1227" y="2797"/>
                  </a:cubicBezTo>
                  <a:lnTo>
                    <a:pt x="1227" y="2797"/>
                  </a:lnTo>
                  <a:cubicBezTo>
                    <a:pt x="1252" y="2797"/>
                    <a:pt x="1269" y="2827"/>
                    <a:pt x="1263" y="2851"/>
                  </a:cubicBezTo>
                  <a:lnTo>
                    <a:pt x="1263" y="2851"/>
                  </a:lnTo>
                  <a:cubicBezTo>
                    <a:pt x="1263" y="2875"/>
                    <a:pt x="1239" y="2887"/>
                    <a:pt x="1221" y="2887"/>
                  </a:cubicBezTo>
                  <a:lnTo>
                    <a:pt x="1221" y="2887"/>
                  </a:lnTo>
                  <a:cubicBezTo>
                    <a:pt x="1215" y="2887"/>
                    <a:pt x="1215" y="2887"/>
                    <a:pt x="1210" y="2887"/>
                  </a:cubicBezTo>
                  <a:close/>
                  <a:moveTo>
                    <a:pt x="1737" y="2833"/>
                  </a:moveTo>
                  <a:lnTo>
                    <a:pt x="1737" y="2833"/>
                  </a:lnTo>
                  <a:cubicBezTo>
                    <a:pt x="1731" y="2809"/>
                    <a:pt x="1743" y="2785"/>
                    <a:pt x="1766" y="2779"/>
                  </a:cubicBezTo>
                  <a:lnTo>
                    <a:pt x="1766" y="2779"/>
                  </a:lnTo>
                  <a:cubicBezTo>
                    <a:pt x="1796" y="2773"/>
                    <a:pt x="1820" y="2785"/>
                    <a:pt x="1826" y="2815"/>
                  </a:cubicBezTo>
                  <a:lnTo>
                    <a:pt x="1826" y="2815"/>
                  </a:lnTo>
                  <a:cubicBezTo>
                    <a:pt x="1832" y="2839"/>
                    <a:pt x="1814" y="2863"/>
                    <a:pt x="1790" y="2869"/>
                  </a:cubicBezTo>
                  <a:lnTo>
                    <a:pt x="1790" y="2869"/>
                  </a:lnTo>
                  <a:cubicBezTo>
                    <a:pt x="1790" y="2869"/>
                    <a:pt x="1784" y="2869"/>
                    <a:pt x="1779" y="2869"/>
                  </a:cubicBezTo>
                  <a:lnTo>
                    <a:pt x="1779" y="2869"/>
                  </a:lnTo>
                  <a:cubicBezTo>
                    <a:pt x="1761" y="2869"/>
                    <a:pt x="1737" y="2857"/>
                    <a:pt x="1737" y="2833"/>
                  </a:cubicBezTo>
                  <a:close/>
                  <a:moveTo>
                    <a:pt x="1024" y="2845"/>
                  </a:moveTo>
                  <a:lnTo>
                    <a:pt x="1024" y="2845"/>
                  </a:lnTo>
                  <a:cubicBezTo>
                    <a:pt x="1000" y="2839"/>
                    <a:pt x="982" y="2809"/>
                    <a:pt x="994" y="2785"/>
                  </a:cubicBezTo>
                  <a:lnTo>
                    <a:pt x="994" y="2785"/>
                  </a:lnTo>
                  <a:cubicBezTo>
                    <a:pt x="1000" y="2761"/>
                    <a:pt x="1024" y="2743"/>
                    <a:pt x="1048" y="2755"/>
                  </a:cubicBezTo>
                  <a:lnTo>
                    <a:pt x="1048" y="2755"/>
                  </a:lnTo>
                  <a:cubicBezTo>
                    <a:pt x="1078" y="2761"/>
                    <a:pt x="1090" y="2785"/>
                    <a:pt x="1084" y="2815"/>
                  </a:cubicBezTo>
                  <a:lnTo>
                    <a:pt x="1084" y="2815"/>
                  </a:lnTo>
                  <a:cubicBezTo>
                    <a:pt x="1078" y="2833"/>
                    <a:pt x="1054" y="2845"/>
                    <a:pt x="1036" y="2845"/>
                  </a:cubicBezTo>
                  <a:lnTo>
                    <a:pt x="1036" y="2845"/>
                  </a:lnTo>
                  <a:cubicBezTo>
                    <a:pt x="1030" y="2845"/>
                    <a:pt x="1030" y="2845"/>
                    <a:pt x="1024" y="2845"/>
                  </a:cubicBezTo>
                  <a:close/>
                  <a:moveTo>
                    <a:pt x="1916" y="2785"/>
                  </a:moveTo>
                  <a:lnTo>
                    <a:pt x="1916" y="2785"/>
                  </a:lnTo>
                  <a:cubicBezTo>
                    <a:pt x="1904" y="2761"/>
                    <a:pt x="1916" y="2731"/>
                    <a:pt x="1940" y="2725"/>
                  </a:cubicBezTo>
                  <a:lnTo>
                    <a:pt x="1940" y="2725"/>
                  </a:lnTo>
                  <a:cubicBezTo>
                    <a:pt x="1970" y="2713"/>
                    <a:pt x="1994" y="2725"/>
                    <a:pt x="2006" y="2749"/>
                  </a:cubicBezTo>
                  <a:lnTo>
                    <a:pt x="2006" y="2749"/>
                  </a:lnTo>
                  <a:cubicBezTo>
                    <a:pt x="2012" y="2773"/>
                    <a:pt x="2000" y="2803"/>
                    <a:pt x="1976" y="2809"/>
                  </a:cubicBezTo>
                  <a:lnTo>
                    <a:pt x="1976" y="2809"/>
                  </a:lnTo>
                  <a:cubicBezTo>
                    <a:pt x="1970" y="2815"/>
                    <a:pt x="1964" y="2815"/>
                    <a:pt x="1958" y="2815"/>
                  </a:cubicBezTo>
                  <a:lnTo>
                    <a:pt x="1958" y="2815"/>
                  </a:lnTo>
                  <a:cubicBezTo>
                    <a:pt x="1940" y="2815"/>
                    <a:pt x="1922" y="2803"/>
                    <a:pt x="1916" y="2785"/>
                  </a:cubicBezTo>
                  <a:close/>
                  <a:moveTo>
                    <a:pt x="838" y="2773"/>
                  </a:moveTo>
                  <a:lnTo>
                    <a:pt x="838" y="2773"/>
                  </a:lnTo>
                  <a:cubicBezTo>
                    <a:pt x="814" y="2761"/>
                    <a:pt x="808" y="2737"/>
                    <a:pt x="820" y="2713"/>
                  </a:cubicBezTo>
                  <a:lnTo>
                    <a:pt x="820" y="2713"/>
                  </a:lnTo>
                  <a:cubicBezTo>
                    <a:pt x="826" y="2689"/>
                    <a:pt x="856" y="2677"/>
                    <a:pt x="880" y="2689"/>
                  </a:cubicBezTo>
                  <a:lnTo>
                    <a:pt x="880" y="2689"/>
                  </a:lnTo>
                  <a:cubicBezTo>
                    <a:pt x="904" y="2701"/>
                    <a:pt x="916" y="2725"/>
                    <a:pt x="904" y="2749"/>
                  </a:cubicBezTo>
                  <a:lnTo>
                    <a:pt x="904" y="2749"/>
                  </a:lnTo>
                  <a:cubicBezTo>
                    <a:pt x="898" y="2767"/>
                    <a:pt x="880" y="2779"/>
                    <a:pt x="862" y="2779"/>
                  </a:cubicBezTo>
                  <a:lnTo>
                    <a:pt x="862" y="2779"/>
                  </a:lnTo>
                  <a:cubicBezTo>
                    <a:pt x="856" y="2779"/>
                    <a:pt x="850" y="2779"/>
                    <a:pt x="838" y="2773"/>
                  </a:cubicBezTo>
                  <a:close/>
                  <a:moveTo>
                    <a:pt x="2090" y="2713"/>
                  </a:moveTo>
                  <a:lnTo>
                    <a:pt x="2090" y="2713"/>
                  </a:lnTo>
                  <a:cubicBezTo>
                    <a:pt x="2078" y="2689"/>
                    <a:pt x="2084" y="2659"/>
                    <a:pt x="2108" y="2647"/>
                  </a:cubicBezTo>
                  <a:lnTo>
                    <a:pt x="2108" y="2647"/>
                  </a:lnTo>
                  <a:cubicBezTo>
                    <a:pt x="2132" y="2635"/>
                    <a:pt x="2162" y="2641"/>
                    <a:pt x="2174" y="2665"/>
                  </a:cubicBezTo>
                  <a:lnTo>
                    <a:pt x="2174" y="2665"/>
                  </a:lnTo>
                  <a:cubicBezTo>
                    <a:pt x="2186" y="2689"/>
                    <a:pt x="2174" y="2719"/>
                    <a:pt x="2156" y="2731"/>
                  </a:cubicBezTo>
                  <a:lnTo>
                    <a:pt x="2156" y="2731"/>
                  </a:lnTo>
                  <a:cubicBezTo>
                    <a:pt x="2144" y="2731"/>
                    <a:pt x="2138" y="2737"/>
                    <a:pt x="2132" y="2737"/>
                  </a:cubicBezTo>
                  <a:lnTo>
                    <a:pt x="2132" y="2737"/>
                  </a:lnTo>
                  <a:cubicBezTo>
                    <a:pt x="2114" y="2737"/>
                    <a:pt x="2096" y="2725"/>
                    <a:pt x="2090" y="2713"/>
                  </a:cubicBezTo>
                  <a:close/>
                  <a:moveTo>
                    <a:pt x="670" y="2683"/>
                  </a:moveTo>
                  <a:lnTo>
                    <a:pt x="670" y="2683"/>
                  </a:lnTo>
                  <a:lnTo>
                    <a:pt x="670" y="2683"/>
                  </a:lnTo>
                  <a:lnTo>
                    <a:pt x="670" y="2683"/>
                  </a:lnTo>
                  <a:cubicBezTo>
                    <a:pt x="646" y="2665"/>
                    <a:pt x="641" y="2635"/>
                    <a:pt x="659" y="2617"/>
                  </a:cubicBezTo>
                  <a:lnTo>
                    <a:pt x="659" y="2617"/>
                  </a:lnTo>
                  <a:cubicBezTo>
                    <a:pt x="670" y="2593"/>
                    <a:pt x="701" y="2587"/>
                    <a:pt x="718" y="2599"/>
                  </a:cubicBezTo>
                  <a:lnTo>
                    <a:pt x="718" y="2599"/>
                  </a:lnTo>
                  <a:cubicBezTo>
                    <a:pt x="742" y="2617"/>
                    <a:pt x="748" y="2641"/>
                    <a:pt x="736" y="2665"/>
                  </a:cubicBezTo>
                  <a:lnTo>
                    <a:pt x="736" y="2665"/>
                  </a:lnTo>
                  <a:cubicBezTo>
                    <a:pt x="724" y="2677"/>
                    <a:pt x="712" y="2689"/>
                    <a:pt x="694" y="2689"/>
                  </a:cubicBezTo>
                  <a:lnTo>
                    <a:pt x="694" y="2689"/>
                  </a:lnTo>
                  <a:cubicBezTo>
                    <a:pt x="688" y="2689"/>
                    <a:pt x="677" y="2683"/>
                    <a:pt x="670" y="2683"/>
                  </a:cubicBezTo>
                  <a:close/>
                  <a:moveTo>
                    <a:pt x="2252" y="2617"/>
                  </a:moveTo>
                  <a:lnTo>
                    <a:pt x="2252" y="2617"/>
                  </a:lnTo>
                  <a:cubicBezTo>
                    <a:pt x="2234" y="2593"/>
                    <a:pt x="2240" y="2563"/>
                    <a:pt x="2264" y="2551"/>
                  </a:cubicBezTo>
                  <a:lnTo>
                    <a:pt x="2264" y="2551"/>
                  </a:lnTo>
                  <a:cubicBezTo>
                    <a:pt x="2281" y="2533"/>
                    <a:pt x="2312" y="2539"/>
                    <a:pt x="2330" y="2557"/>
                  </a:cubicBezTo>
                  <a:lnTo>
                    <a:pt x="2330" y="2557"/>
                  </a:lnTo>
                  <a:cubicBezTo>
                    <a:pt x="2341" y="2581"/>
                    <a:pt x="2335" y="2611"/>
                    <a:pt x="2317" y="2623"/>
                  </a:cubicBezTo>
                  <a:lnTo>
                    <a:pt x="2317" y="2623"/>
                  </a:lnTo>
                  <a:cubicBezTo>
                    <a:pt x="2306" y="2629"/>
                    <a:pt x="2299" y="2635"/>
                    <a:pt x="2288" y="2635"/>
                  </a:cubicBezTo>
                  <a:lnTo>
                    <a:pt x="2288" y="2635"/>
                  </a:lnTo>
                  <a:cubicBezTo>
                    <a:pt x="2275" y="2635"/>
                    <a:pt x="2258" y="2629"/>
                    <a:pt x="2252" y="2617"/>
                  </a:cubicBezTo>
                  <a:close/>
                  <a:moveTo>
                    <a:pt x="515" y="2563"/>
                  </a:moveTo>
                  <a:lnTo>
                    <a:pt x="515" y="2563"/>
                  </a:lnTo>
                  <a:lnTo>
                    <a:pt x="515" y="2563"/>
                  </a:lnTo>
                  <a:lnTo>
                    <a:pt x="515" y="2563"/>
                  </a:lnTo>
                  <a:cubicBezTo>
                    <a:pt x="497" y="2545"/>
                    <a:pt x="491" y="2515"/>
                    <a:pt x="509" y="2497"/>
                  </a:cubicBezTo>
                  <a:lnTo>
                    <a:pt x="509" y="2497"/>
                  </a:lnTo>
                  <a:cubicBezTo>
                    <a:pt x="527" y="2479"/>
                    <a:pt x="557" y="2473"/>
                    <a:pt x="575" y="2491"/>
                  </a:cubicBezTo>
                  <a:lnTo>
                    <a:pt x="575" y="2491"/>
                  </a:lnTo>
                  <a:cubicBezTo>
                    <a:pt x="593" y="2509"/>
                    <a:pt x="599" y="2539"/>
                    <a:pt x="581" y="2557"/>
                  </a:cubicBezTo>
                  <a:lnTo>
                    <a:pt x="581" y="2557"/>
                  </a:lnTo>
                  <a:cubicBezTo>
                    <a:pt x="569" y="2569"/>
                    <a:pt x="557" y="2575"/>
                    <a:pt x="545" y="2575"/>
                  </a:cubicBezTo>
                  <a:lnTo>
                    <a:pt x="545" y="2575"/>
                  </a:lnTo>
                  <a:cubicBezTo>
                    <a:pt x="533" y="2575"/>
                    <a:pt x="521" y="2569"/>
                    <a:pt x="515" y="2563"/>
                  </a:cubicBezTo>
                  <a:close/>
                  <a:moveTo>
                    <a:pt x="2401" y="2497"/>
                  </a:moveTo>
                  <a:lnTo>
                    <a:pt x="2401" y="2497"/>
                  </a:lnTo>
                  <a:cubicBezTo>
                    <a:pt x="2377" y="2479"/>
                    <a:pt x="2383" y="2449"/>
                    <a:pt x="2401" y="2431"/>
                  </a:cubicBezTo>
                  <a:lnTo>
                    <a:pt x="2401" y="2431"/>
                  </a:lnTo>
                  <a:cubicBezTo>
                    <a:pt x="2419" y="2414"/>
                    <a:pt x="2449" y="2414"/>
                    <a:pt x="2467" y="2431"/>
                  </a:cubicBezTo>
                  <a:lnTo>
                    <a:pt x="2467" y="2431"/>
                  </a:lnTo>
                  <a:cubicBezTo>
                    <a:pt x="2485" y="2449"/>
                    <a:pt x="2485" y="2479"/>
                    <a:pt x="2467" y="2497"/>
                  </a:cubicBezTo>
                  <a:lnTo>
                    <a:pt x="2467" y="2497"/>
                  </a:lnTo>
                  <a:cubicBezTo>
                    <a:pt x="2455" y="2509"/>
                    <a:pt x="2443" y="2515"/>
                    <a:pt x="2431" y="2515"/>
                  </a:cubicBezTo>
                  <a:lnTo>
                    <a:pt x="2431" y="2515"/>
                  </a:lnTo>
                  <a:cubicBezTo>
                    <a:pt x="2419" y="2515"/>
                    <a:pt x="2407" y="2509"/>
                    <a:pt x="2401" y="2497"/>
                  </a:cubicBezTo>
                  <a:close/>
                  <a:moveTo>
                    <a:pt x="377" y="2431"/>
                  </a:moveTo>
                  <a:lnTo>
                    <a:pt x="377" y="2431"/>
                  </a:lnTo>
                  <a:lnTo>
                    <a:pt x="377" y="2431"/>
                  </a:lnTo>
                  <a:lnTo>
                    <a:pt x="377" y="2431"/>
                  </a:lnTo>
                  <a:cubicBezTo>
                    <a:pt x="359" y="2407"/>
                    <a:pt x="359" y="2378"/>
                    <a:pt x="377" y="2366"/>
                  </a:cubicBezTo>
                  <a:lnTo>
                    <a:pt x="377" y="2366"/>
                  </a:lnTo>
                  <a:cubicBezTo>
                    <a:pt x="395" y="2348"/>
                    <a:pt x="425" y="2348"/>
                    <a:pt x="443" y="2366"/>
                  </a:cubicBezTo>
                  <a:lnTo>
                    <a:pt x="443" y="2366"/>
                  </a:lnTo>
                  <a:cubicBezTo>
                    <a:pt x="461" y="2383"/>
                    <a:pt x="461" y="2414"/>
                    <a:pt x="443" y="2431"/>
                  </a:cubicBezTo>
                  <a:lnTo>
                    <a:pt x="443" y="2431"/>
                  </a:lnTo>
                  <a:cubicBezTo>
                    <a:pt x="431" y="2443"/>
                    <a:pt x="419" y="2443"/>
                    <a:pt x="407" y="2443"/>
                  </a:cubicBezTo>
                  <a:lnTo>
                    <a:pt x="407" y="2443"/>
                  </a:lnTo>
                  <a:cubicBezTo>
                    <a:pt x="395" y="2443"/>
                    <a:pt x="383" y="2438"/>
                    <a:pt x="377" y="2431"/>
                  </a:cubicBezTo>
                  <a:close/>
                  <a:moveTo>
                    <a:pt x="2527" y="2366"/>
                  </a:moveTo>
                  <a:lnTo>
                    <a:pt x="2527" y="2366"/>
                  </a:lnTo>
                  <a:cubicBezTo>
                    <a:pt x="2509" y="2348"/>
                    <a:pt x="2503" y="2318"/>
                    <a:pt x="2521" y="2300"/>
                  </a:cubicBezTo>
                  <a:lnTo>
                    <a:pt x="2521" y="2300"/>
                  </a:lnTo>
                  <a:cubicBezTo>
                    <a:pt x="2539" y="2276"/>
                    <a:pt x="2569" y="2276"/>
                    <a:pt x="2587" y="2288"/>
                  </a:cubicBezTo>
                  <a:lnTo>
                    <a:pt x="2587" y="2288"/>
                  </a:lnTo>
                  <a:cubicBezTo>
                    <a:pt x="2611" y="2306"/>
                    <a:pt x="2611" y="2336"/>
                    <a:pt x="2593" y="2354"/>
                  </a:cubicBezTo>
                  <a:lnTo>
                    <a:pt x="2593" y="2354"/>
                  </a:lnTo>
                  <a:cubicBezTo>
                    <a:pt x="2587" y="2366"/>
                    <a:pt x="2575" y="2372"/>
                    <a:pt x="2557" y="2372"/>
                  </a:cubicBezTo>
                  <a:lnTo>
                    <a:pt x="2557" y="2372"/>
                  </a:lnTo>
                  <a:cubicBezTo>
                    <a:pt x="2551" y="2372"/>
                    <a:pt x="2539" y="2372"/>
                    <a:pt x="2527" y="2366"/>
                  </a:cubicBezTo>
                  <a:close/>
                  <a:moveTo>
                    <a:pt x="251" y="2276"/>
                  </a:moveTo>
                  <a:lnTo>
                    <a:pt x="251" y="2276"/>
                  </a:lnTo>
                  <a:lnTo>
                    <a:pt x="251" y="2276"/>
                  </a:lnTo>
                  <a:lnTo>
                    <a:pt x="251" y="2276"/>
                  </a:lnTo>
                  <a:cubicBezTo>
                    <a:pt x="239" y="2258"/>
                    <a:pt x="245" y="2228"/>
                    <a:pt x="263" y="2210"/>
                  </a:cubicBezTo>
                  <a:lnTo>
                    <a:pt x="263" y="2210"/>
                  </a:lnTo>
                  <a:cubicBezTo>
                    <a:pt x="287" y="2198"/>
                    <a:pt x="317" y="2204"/>
                    <a:pt x="329" y="2222"/>
                  </a:cubicBezTo>
                  <a:lnTo>
                    <a:pt x="329" y="2222"/>
                  </a:lnTo>
                  <a:cubicBezTo>
                    <a:pt x="347" y="2246"/>
                    <a:pt x="341" y="2276"/>
                    <a:pt x="317" y="2288"/>
                  </a:cubicBezTo>
                  <a:lnTo>
                    <a:pt x="317" y="2288"/>
                  </a:lnTo>
                  <a:cubicBezTo>
                    <a:pt x="311" y="2294"/>
                    <a:pt x="299" y="2300"/>
                    <a:pt x="293" y="2300"/>
                  </a:cubicBezTo>
                  <a:lnTo>
                    <a:pt x="293" y="2300"/>
                  </a:lnTo>
                  <a:cubicBezTo>
                    <a:pt x="275" y="2300"/>
                    <a:pt x="263" y="2288"/>
                    <a:pt x="251" y="2276"/>
                  </a:cubicBezTo>
                  <a:close/>
                  <a:moveTo>
                    <a:pt x="2641" y="2210"/>
                  </a:moveTo>
                  <a:lnTo>
                    <a:pt x="2641" y="2210"/>
                  </a:lnTo>
                  <a:cubicBezTo>
                    <a:pt x="2617" y="2198"/>
                    <a:pt x="2611" y="2168"/>
                    <a:pt x="2623" y="2144"/>
                  </a:cubicBezTo>
                  <a:lnTo>
                    <a:pt x="2623" y="2144"/>
                  </a:lnTo>
                  <a:cubicBezTo>
                    <a:pt x="2641" y="2126"/>
                    <a:pt x="2665" y="2120"/>
                    <a:pt x="2689" y="2132"/>
                  </a:cubicBezTo>
                  <a:lnTo>
                    <a:pt x="2689" y="2132"/>
                  </a:lnTo>
                  <a:cubicBezTo>
                    <a:pt x="2713" y="2144"/>
                    <a:pt x="2719" y="2174"/>
                    <a:pt x="2707" y="2192"/>
                  </a:cubicBezTo>
                  <a:lnTo>
                    <a:pt x="2707" y="2192"/>
                  </a:lnTo>
                  <a:cubicBezTo>
                    <a:pt x="2695" y="2210"/>
                    <a:pt x="2683" y="2216"/>
                    <a:pt x="2665" y="2216"/>
                  </a:cubicBezTo>
                  <a:lnTo>
                    <a:pt x="2665" y="2216"/>
                  </a:lnTo>
                  <a:cubicBezTo>
                    <a:pt x="2659" y="2216"/>
                    <a:pt x="2647" y="2216"/>
                    <a:pt x="2641" y="2210"/>
                  </a:cubicBezTo>
                  <a:close/>
                  <a:moveTo>
                    <a:pt x="155" y="2108"/>
                  </a:moveTo>
                  <a:lnTo>
                    <a:pt x="155" y="2108"/>
                  </a:lnTo>
                  <a:cubicBezTo>
                    <a:pt x="143" y="2084"/>
                    <a:pt x="150" y="2060"/>
                    <a:pt x="173" y="2048"/>
                  </a:cubicBezTo>
                  <a:lnTo>
                    <a:pt x="173" y="2048"/>
                  </a:lnTo>
                  <a:cubicBezTo>
                    <a:pt x="197" y="2036"/>
                    <a:pt x="227" y="2042"/>
                    <a:pt x="239" y="2066"/>
                  </a:cubicBezTo>
                  <a:lnTo>
                    <a:pt x="239" y="2066"/>
                  </a:lnTo>
                  <a:cubicBezTo>
                    <a:pt x="251" y="2090"/>
                    <a:pt x="239" y="2120"/>
                    <a:pt x="215" y="2132"/>
                  </a:cubicBezTo>
                  <a:lnTo>
                    <a:pt x="215" y="2132"/>
                  </a:lnTo>
                  <a:cubicBezTo>
                    <a:pt x="209" y="2132"/>
                    <a:pt x="203" y="2138"/>
                    <a:pt x="197" y="2138"/>
                  </a:cubicBezTo>
                  <a:lnTo>
                    <a:pt x="197" y="2138"/>
                  </a:lnTo>
                  <a:cubicBezTo>
                    <a:pt x="179" y="2138"/>
                    <a:pt x="161" y="2126"/>
                    <a:pt x="155" y="2108"/>
                  </a:cubicBezTo>
                  <a:close/>
                  <a:moveTo>
                    <a:pt x="2731" y="2048"/>
                  </a:moveTo>
                  <a:lnTo>
                    <a:pt x="2731" y="2048"/>
                  </a:lnTo>
                  <a:cubicBezTo>
                    <a:pt x="2707" y="2036"/>
                    <a:pt x="2695" y="2006"/>
                    <a:pt x="2707" y="1982"/>
                  </a:cubicBezTo>
                  <a:lnTo>
                    <a:pt x="2707" y="1982"/>
                  </a:lnTo>
                  <a:cubicBezTo>
                    <a:pt x="2719" y="1958"/>
                    <a:pt x="2743" y="1952"/>
                    <a:pt x="2767" y="1958"/>
                  </a:cubicBezTo>
                  <a:lnTo>
                    <a:pt x="2767" y="1958"/>
                  </a:lnTo>
                  <a:cubicBezTo>
                    <a:pt x="2791" y="1970"/>
                    <a:pt x="2803" y="2000"/>
                    <a:pt x="2791" y="2024"/>
                  </a:cubicBezTo>
                  <a:lnTo>
                    <a:pt x="2791" y="2024"/>
                  </a:lnTo>
                  <a:cubicBezTo>
                    <a:pt x="2785" y="2042"/>
                    <a:pt x="2767" y="2048"/>
                    <a:pt x="2749" y="2048"/>
                  </a:cubicBezTo>
                  <a:lnTo>
                    <a:pt x="2749" y="2048"/>
                  </a:lnTo>
                  <a:cubicBezTo>
                    <a:pt x="2743" y="2048"/>
                    <a:pt x="2737" y="2048"/>
                    <a:pt x="2731" y="2048"/>
                  </a:cubicBezTo>
                  <a:close/>
                  <a:moveTo>
                    <a:pt x="78" y="1928"/>
                  </a:moveTo>
                  <a:lnTo>
                    <a:pt x="78" y="1928"/>
                  </a:lnTo>
                  <a:cubicBezTo>
                    <a:pt x="72" y="1904"/>
                    <a:pt x="84" y="1880"/>
                    <a:pt x="108" y="1869"/>
                  </a:cubicBezTo>
                  <a:lnTo>
                    <a:pt x="108" y="1869"/>
                  </a:lnTo>
                  <a:cubicBezTo>
                    <a:pt x="132" y="1863"/>
                    <a:pt x="161" y="1874"/>
                    <a:pt x="167" y="1898"/>
                  </a:cubicBezTo>
                  <a:lnTo>
                    <a:pt x="167" y="1898"/>
                  </a:lnTo>
                  <a:cubicBezTo>
                    <a:pt x="173" y="1922"/>
                    <a:pt x="161" y="1952"/>
                    <a:pt x="137" y="1958"/>
                  </a:cubicBezTo>
                  <a:lnTo>
                    <a:pt x="137" y="1958"/>
                  </a:lnTo>
                  <a:cubicBezTo>
                    <a:pt x="132" y="1964"/>
                    <a:pt x="126" y="1964"/>
                    <a:pt x="126" y="1964"/>
                  </a:cubicBezTo>
                  <a:lnTo>
                    <a:pt x="126" y="1964"/>
                  </a:lnTo>
                  <a:cubicBezTo>
                    <a:pt x="102" y="1964"/>
                    <a:pt x="84" y="1952"/>
                    <a:pt x="78" y="1928"/>
                  </a:cubicBezTo>
                  <a:close/>
                  <a:moveTo>
                    <a:pt x="2803" y="1869"/>
                  </a:moveTo>
                  <a:lnTo>
                    <a:pt x="2803" y="1869"/>
                  </a:lnTo>
                  <a:cubicBezTo>
                    <a:pt x="2773" y="1863"/>
                    <a:pt x="2761" y="1839"/>
                    <a:pt x="2767" y="1815"/>
                  </a:cubicBezTo>
                  <a:lnTo>
                    <a:pt x="2767" y="1815"/>
                  </a:lnTo>
                  <a:cubicBezTo>
                    <a:pt x="2773" y="1785"/>
                    <a:pt x="2797" y="1773"/>
                    <a:pt x="2826" y="1779"/>
                  </a:cubicBezTo>
                  <a:lnTo>
                    <a:pt x="2826" y="1779"/>
                  </a:lnTo>
                  <a:cubicBezTo>
                    <a:pt x="2850" y="1785"/>
                    <a:pt x="2862" y="1815"/>
                    <a:pt x="2857" y="1839"/>
                  </a:cubicBezTo>
                  <a:lnTo>
                    <a:pt x="2857" y="1839"/>
                  </a:lnTo>
                  <a:lnTo>
                    <a:pt x="2857" y="1839"/>
                  </a:lnTo>
                  <a:lnTo>
                    <a:pt x="2857" y="1839"/>
                  </a:lnTo>
                  <a:cubicBezTo>
                    <a:pt x="2850" y="1856"/>
                    <a:pt x="2833" y="1874"/>
                    <a:pt x="2815" y="1874"/>
                  </a:cubicBezTo>
                  <a:lnTo>
                    <a:pt x="2815" y="1874"/>
                  </a:lnTo>
                  <a:cubicBezTo>
                    <a:pt x="2809" y="1874"/>
                    <a:pt x="2803" y="1874"/>
                    <a:pt x="2803" y="1869"/>
                  </a:cubicBezTo>
                  <a:close/>
                  <a:moveTo>
                    <a:pt x="30" y="1743"/>
                  </a:moveTo>
                  <a:lnTo>
                    <a:pt x="30" y="1743"/>
                  </a:lnTo>
                  <a:cubicBezTo>
                    <a:pt x="24" y="1719"/>
                    <a:pt x="36" y="1695"/>
                    <a:pt x="66" y="1689"/>
                  </a:cubicBezTo>
                  <a:lnTo>
                    <a:pt x="66" y="1689"/>
                  </a:lnTo>
                  <a:cubicBezTo>
                    <a:pt x="90" y="1683"/>
                    <a:pt x="114" y="1701"/>
                    <a:pt x="119" y="1725"/>
                  </a:cubicBezTo>
                  <a:lnTo>
                    <a:pt x="119" y="1725"/>
                  </a:lnTo>
                  <a:cubicBezTo>
                    <a:pt x="126" y="1749"/>
                    <a:pt x="108" y="1773"/>
                    <a:pt x="84" y="1779"/>
                  </a:cubicBezTo>
                  <a:lnTo>
                    <a:pt x="84" y="1779"/>
                  </a:lnTo>
                  <a:cubicBezTo>
                    <a:pt x="78" y="1779"/>
                    <a:pt x="78" y="1779"/>
                    <a:pt x="72" y="1779"/>
                  </a:cubicBezTo>
                  <a:lnTo>
                    <a:pt x="72" y="1779"/>
                  </a:lnTo>
                  <a:cubicBezTo>
                    <a:pt x="54" y="1779"/>
                    <a:pt x="30" y="1767"/>
                    <a:pt x="30" y="1743"/>
                  </a:cubicBezTo>
                  <a:close/>
                  <a:moveTo>
                    <a:pt x="2844" y="1689"/>
                  </a:moveTo>
                  <a:lnTo>
                    <a:pt x="2844" y="1689"/>
                  </a:lnTo>
                  <a:cubicBezTo>
                    <a:pt x="2815" y="1683"/>
                    <a:pt x="2797" y="1659"/>
                    <a:pt x="2803" y="1635"/>
                  </a:cubicBezTo>
                  <a:lnTo>
                    <a:pt x="2803" y="1635"/>
                  </a:lnTo>
                  <a:cubicBezTo>
                    <a:pt x="2809" y="1611"/>
                    <a:pt x="2833" y="1593"/>
                    <a:pt x="2857" y="1593"/>
                  </a:cubicBezTo>
                  <a:lnTo>
                    <a:pt x="2857" y="1593"/>
                  </a:lnTo>
                  <a:cubicBezTo>
                    <a:pt x="2881" y="1599"/>
                    <a:pt x="2898" y="1623"/>
                    <a:pt x="2898" y="1647"/>
                  </a:cubicBezTo>
                  <a:lnTo>
                    <a:pt x="2898" y="1647"/>
                  </a:lnTo>
                  <a:cubicBezTo>
                    <a:pt x="2892" y="1671"/>
                    <a:pt x="2874" y="1689"/>
                    <a:pt x="2850" y="1689"/>
                  </a:cubicBezTo>
                  <a:lnTo>
                    <a:pt x="2850" y="1689"/>
                  </a:lnTo>
                  <a:cubicBezTo>
                    <a:pt x="2844" y="1689"/>
                    <a:pt x="2844" y="1689"/>
                    <a:pt x="2844" y="1689"/>
                  </a:cubicBezTo>
                  <a:close/>
                  <a:moveTo>
                    <a:pt x="0" y="1551"/>
                  </a:moveTo>
                  <a:lnTo>
                    <a:pt x="0" y="1551"/>
                  </a:lnTo>
                  <a:cubicBezTo>
                    <a:pt x="0" y="1527"/>
                    <a:pt x="18" y="1503"/>
                    <a:pt x="48" y="1503"/>
                  </a:cubicBezTo>
                  <a:lnTo>
                    <a:pt x="48" y="1503"/>
                  </a:lnTo>
                  <a:cubicBezTo>
                    <a:pt x="72" y="1497"/>
                    <a:pt x="95" y="1521"/>
                    <a:pt x="95" y="1545"/>
                  </a:cubicBezTo>
                  <a:lnTo>
                    <a:pt x="95" y="1545"/>
                  </a:lnTo>
                  <a:cubicBezTo>
                    <a:pt x="95" y="1569"/>
                    <a:pt x="78" y="1593"/>
                    <a:pt x="54" y="1593"/>
                  </a:cubicBezTo>
                  <a:lnTo>
                    <a:pt x="54" y="1593"/>
                  </a:lnTo>
                  <a:cubicBezTo>
                    <a:pt x="48" y="1593"/>
                    <a:pt x="48" y="1593"/>
                    <a:pt x="48" y="1593"/>
                  </a:cubicBezTo>
                  <a:lnTo>
                    <a:pt x="48" y="1593"/>
                  </a:lnTo>
                  <a:cubicBezTo>
                    <a:pt x="24" y="1593"/>
                    <a:pt x="6" y="1575"/>
                    <a:pt x="0" y="1551"/>
                  </a:cubicBezTo>
                  <a:close/>
                  <a:moveTo>
                    <a:pt x="2815" y="1455"/>
                  </a:moveTo>
                  <a:lnTo>
                    <a:pt x="2815" y="1455"/>
                  </a:lnTo>
                  <a:lnTo>
                    <a:pt x="2815" y="1455"/>
                  </a:lnTo>
                  <a:lnTo>
                    <a:pt x="2815" y="1455"/>
                  </a:lnTo>
                  <a:lnTo>
                    <a:pt x="2815" y="1455"/>
                  </a:lnTo>
                  <a:lnTo>
                    <a:pt x="2815" y="1455"/>
                  </a:lnTo>
                  <a:cubicBezTo>
                    <a:pt x="2815" y="1425"/>
                    <a:pt x="2833" y="1407"/>
                    <a:pt x="2862" y="1407"/>
                  </a:cubicBezTo>
                  <a:lnTo>
                    <a:pt x="2862" y="1407"/>
                  </a:lnTo>
                  <a:cubicBezTo>
                    <a:pt x="2886" y="1407"/>
                    <a:pt x="2910" y="1425"/>
                    <a:pt x="2910" y="1455"/>
                  </a:cubicBezTo>
                  <a:lnTo>
                    <a:pt x="2910" y="1455"/>
                  </a:lnTo>
                  <a:lnTo>
                    <a:pt x="2910" y="1455"/>
                  </a:lnTo>
                  <a:lnTo>
                    <a:pt x="2910" y="1455"/>
                  </a:lnTo>
                  <a:lnTo>
                    <a:pt x="2910" y="1455"/>
                  </a:lnTo>
                  <a:lnTo>
                    <a:pt x="2910" y="1455"/>
                  </a:lnTo>
                  <a:cubicBezTo>
                    <a:pt x="2910" y="1479"/>
                    <a:pt x="2886" y="1503"/>
                    <a:pt x="2862" y="1503"/>
                  </a:cubicBezTo>
                  <a:lnTo>
                    <a:pt x="2862" y="1503"/>
                  </a:lnTo>
                  <a:cubicBezTo>
                    <a:pt x="2833" y="1503"/>
                    <a:pt x="2815" y="1479"/>
                    <a:pt x="2815" y="1455"/>
                  </a:cubicBezTo>
                  <a:close/>
                  <a:moveTo>
                    <a:pt x="48" y="1407"/>
                  </a:moveTo>
                  <a:lnTo>
                    <a:pt x="48" y="1407"/>
                  </a:lnTo>
                  <a:cubicBezTo>
                    <a:pt x="18" y="1407"/>
                    <a:pt x="0" y="1383"/>
                    <a:pt x="0" y="1353"/>
                  </a:cubicBezTo>
                  <a:lnTo>
                    <a:pt x="0" y="1353"/>
                  </a:lnTo>
                  <a:cubicBezTo>
                    <a:pt x="6" y="1329"/>
                    <a:pt x="24" y="1312"/>
                    <a:pt x="54" y="1312"/>
                  </a:cubicBezTo>
                  <a:lnTo>
                    <a:pt x="54" y="1312"/>
                  </a:lnTo>
                  <a:cubicBezTo>
                    <a:pt x="78" y="1312"/>
                    <a:pt x="95" y="1336"/>
                    <a:pt x="95" y="1360"/>
                  </a:cubicBezTo>
                  <a:lnTo>
                    <a:pt x="95" y="1360"/>
                  </a:lnTo>
                  <a:cubicBezTo>
                    <a:pt x="95" y="1389"/>
                    <a:pt x="72" y="1407"/>
                    <a:pt x="48" y="1407"/>
                  </a:cubicBezTo>
                  <a:close/>
                  <a:moveTo>
                    <a:pt x="2803" y="1270"/>
                  </a:moveTo>
                  <a:lnTo>
                    <a:pt x="2803" y="1270"/>
                  </a:lnTo>
                  <a:cubicBezTo>
                    <a:pt x="2797" y="1246"/>
                    <a:pt x="2815" y="1222"/>
                    <a:pt x="2844" y="1216"/>
                  </a:cubicBezTo>
                  <a:lnTo>
                    <a:pt x="2844" y="1216"/>
                  </a:lnTo>
                  <a:cubicBezTo>
                    <a:pt x="2868" y="1216"/>
                    <a:pt x="2892" y="1234"/>
                    <a:pt x="2898" y="1258"/>
                  </a:cubicBezTo>
                  <a:lnTo>
                    <a:pt x="2898" y="1258"/>
                  </a:lnTo>
                  <a:cubicBezTo>
                    <a:pt x="2898" y="1282"/>
                    <a:pt x="2881" y="1305"/>
                    <a:pt x="2857" y="1312"/>
                  </a:cubicBezTo>
                  <a:lnTo>
                    <a:pt x="2857" y="1312"/>
                  </a:lnTo>
                  <a:cubicBezTo>
                    <a:pt x="2850" y="1312"/>
                    <a:pt x="2850" y="1312"/>
                    <a:pt x="2850" y="1312"/>
                  </a:cubicBezTo>
                  <a:lnTo>
                    <a:pt x="2850" y="1312"/>
                  </a:lnTo>
                  <a:cubicBezTo>
                    <a:pt x="2826" y="1312"/>
                    <a:pt x="2809" y="1294"/>
                    <a:pt x="2803" y="1270"/>
                  </a:cubicBezTo>
                  <a:close/>
                  <a:moveTo>
                    <a:pt x="66" y="1222"/>
                  </a:moveTo>
                  <a:lnTo>
                    <a:pt x="66" y="1222"/>
                  </a:lnTo>
                  <a:cubicBezTo>
                    <a:pt x="36" y="1216"/>
                    <a:pt x="24" y="1192"/>
                    <a:pt x="30" y="1162"/>
                  </a:cubicBezTo>
                  <a:lnTo>
                    <a:pt x="30" y="1162"/>
                  </a:lnTo>
                  <a:cubicBezTo>
                    <a:pt x="30" y="1138"/>
                    <a:pt x="60" y="1120"/>
                    <a:pt x="84" y="1126"/>
                  </a:cubicBezTo>
                  <a:lnTo>
                    <a:pt x="84" y="1126"/>
                  </a:lnTo>
                  <a:cubicBezTo>
                    <a:pt x="108" y="1132"/>
                    <a:pt x="126" y="1156"/>
                    <a:pt x="119" y="1180"/>
                  </a:cubicBezTo>
                  <a:lnTo>
                    <a:pt x="119" y="1180"/>
                  </a:lnTo>
                  <a:cubicBezTo>
                    <a:pt x="114" y="1204"/>
                    <a:pt x="95" y="1222"/>
                    <a:pt x="72" y="1222"/>
                  </a:cubicBezTo>
                  <a:lnTo>
                    <a:pt x="72" y="1222"/>
                  </a:lnTo>
                  <a:lnTo>
                    <a:pt x="66" y="1222"/>
                  </a:lnTo>
                  <a:close/>
                  <a:moveTo>
                    <a:pt x="2767" y="1090"/>
                  </a:moveTo>
                  <a:lnTo>
                    <a:pt x="2767" y="1090"/>
                  </a:lnTo>
                  <a:cubicBezTo>
                    <a:pt x="2761" y="1066"/>
                    <a:pt x="2773" y="1042"/>
                    <a:pt x="2797" y="1036"/>
                  </a:cubicBezTo>
                  <a:lnTo>
                    <a:pt x="2797" y="1036"/>
                  </a:lnTo>
                  <a:cubicBezTo>
                    <a:pt x="2826" y="1030"/>
                    <a:pt x="2850" y="1042"/>
                    <a:pt x="2857" y="1066"/>
                  </a:cubicBezTo>
                  <a:lnTo>
                    <a:pt x="2857" y="1066"/>
                  </a:lnTo>
                  <a:cubicBezTo>
                    <a:pt x="2862" y="1096"/>
                    <a:pt x="2850" y="1120"/>
                    <a:pt x="2826" y="1126"/>
                  </a:cubicBezTo>
                  <a:lnTo>
                    <a:pt x="2826" y="1126"/>
                  </a:lnTo>
                  <a:cubicBezTo>
                    <a:pt x="2821" y="1126"/>
                    <a:pt x="2815" y="1126"/>
                    <a:pt x="2815" y="1126"/>
                  </a:cubicBezTo>
                  <a:lnTo>
                    <a:pt x="2815" y="1126"/>
                  </a:lnTo>
                  <a:cubicBezTo>
                    <a:pt x="2791" y="1126"/>
                    <a:pt x="2773" y="1114"/>
                    <a:pt x="2767" y="1090"/>
                  </a:cubicBezTo>
                  <a:close/>
                  <a:moveTo>
                    <a:pt x="108" y="1036"/>
                  </a:moveTo>
                  <a:lnTo>
                    <a:pt x="108" y="1036"/>
                  </a:lnTo>
                  <a:cubicBezTo>
                    <a:pt x="84" y="1030"/>
                    <a:pt x="72" y="1000"/>
                    <a:pt x="78" y="976"/>
                  </a:cubicBezTo>
                  <a:lnTo>
                    <a:pt x="78" y="976"/>
                  </a:lnTo>
                  <a:cubicBezTo>
                    <a:pt x="84" y="952"/>
                    <a:pt x="114" y="940"/>
                    <a:pt x="137" y="946"/>
                  </a:cubicBezTo>
                  <a:lnTo>
                    <a:pt x="137" y="946"/>
                  </a:lnTo>
                  <a:cubicBezTo>
                    <a:pt x="161" y="952"/>
                    <a:pt x="173" y="982"/>
                    <a:pt x="167" y="1006"/>
                  </a:cubicBezTo>
                  <a:lnTo>
                    <a:pt x="167" y="1006"/>
                  </a:lnTo>
                  <a:cubicBezTo>
                    <a:pt x="161" y="1024"/>
                    <a:pt x="143" y="1036"/>
                    <a:pt x="126" y="1036"/>
                  </a:cubicBezTo>
                  <a:lnTo>
                    <a:pt x="126" y="1036"/>
                  </a:lnTo>
                  <a:cubicBezTo>
                    <a:pt x="119" y="1036"/>
                    <a:pt x="114" y="1036"/>
                    <a:pt x="108" y="1036"/>
                  </a:cubicBezTo>
                  <a:close/>
                  <a:moveTo>
                    <a:pt x="2707" y="922"/>
                  </a:moveTo>
                  <a:lnTo>
                    <a:pt x="2707" y="922"/>
                  </a:lnTo>
                  <a:cubicBezTo>
                    <a:pt x="2695" y="898"/>
                    <a:pt x="2707" y="868"/>
                    <a:pt x="2731" y="856"/>
                  </a:cubicBezTo>
                  <a:lnTo>
                    <a:pt x="2731" y="856"/>
                  </a:lnTo>
                  <a:cubicBezTo>
                    <a:pt x="2755" y="850"/>
                    <a:pt x="2785" y="862"/>
                    <a:pt x="2791" y="886"/>
                  </a:cubicBezTo>
                  <a:lnTo>
                    <a:pt x="2791" y="886"/>
                  </a:lnTo>
                  <a:cubicBezTo>
                    <a:pt x="2803" y="910"/>
                    <a:pt x="2791" y="934"/>
                    <a:pt x="2767" y="946"/>
                  </a:cubicBezTo>
                  <a:lnTo>
                    <a:pt x="2767" y="946"/>
                  </a:lnTo>
                  <a:cubicBezTo>
                    <a:pt x="2761" y="946"/>
                    <a:pt x="2755" y="952"/>
                    <a:pt x="2749" y="952"/>
                  </a:cubicBezTo>
                  <a:lnTo>
                    <a:pt x="2749" y="952"/>
                  </a:lnTo>
                  <a:cubicBezTo>
                    <a:pt x="2731" y="952"/>
                    <a:pt x="2713" y="940"/>
                    <a:pt x="2707" y="922"/>
                  </a:cubicBezTo>
                  <a:close/>
                  <a:moveTo>
                    <a:pt x="173" y="862"/>
                  </a:moveTo>
                  <a:lnTo>
                    <a:pt x="173" y="862"/>
                  </a:lnTo>
                  <a:cubicBezTo>
                    <a:pt x="150" y="850"/>
                    <a:pt x="143" y="820"/>
                    <a:pt x="155" y="796"/>
                  </a:cubicBezTo>
                  <a:lnTo>
                    <a:pt x="155" y="796"/>
                  </a:lnTo>
                  <a:cubicBezTo>
                    <a:pt x="167" y="773"/>
                    <a:pt x="191" y="767"/>
                    <a:pt x="215" y="778"/>
                  </a:cubicBezTo>
                  <a:lnTo>
                    <a:pt x="215" y="778"/>
                  </a:lnTo>
                  <a:cubicBezTo>
                    <a:pt x="239" y="791"/>
                    <a:pt x="251" y="814"/>
                    <a:pt x="239" y="838"/>
                  </a:cubicBezTo>
                  <a:lnTo>
                    <a:pt x="239" y="838"/>
                  </a:lnTo>
                  <a:cubicBezTo>
                    <a:pt x="227" y="856"/>
                    <a:pt x="215" y="862"/>
                    <a:pt x="197" y="862"/>
                  </a:cubicBezTo>
                  <a:lnTo>
                    <a:pt x="197" y="862"/>
                  </a:lnTo>
                  <a:cubicBezTo>
                    <a:pt x="191" y="862"/>
                    <a:pt x="179" y="862"/>
                    <a:pt x="173" y="862"/>
                  </a:cubicBezTo>
                  <a:close/>
                  <a:moveTo>
                    <a:pt x="2623" y="760"/>
                  </a:moveTo>
                  <a:lnTo>
                    <a:pt x="2623" y="760"/>
                  </a:lnTo>
                  <a:cubicBezTo>
                    <a:pt x="2611" y="737"/>
                    <a:pt x="2617" y="707"/>
                    <a:pt x="2641" y="695"/>
                  </a:cubicBezTo>
                  <a:lnTo>
                    <a:pt x="2641" y="695"/>
                  </a:lnTo>
                  <a:cubicBezTo>
                    <a:pt x="2665" y="683"/>
                    <a:pt x="2695" y="689"/>
                    <a:pt x="2707" y="713"/>
                  </a:cubicBezTo>
                  <a:lnTo>
                    <a:pt x="2707" y="713"/>
                  </a:lnTo>
                  <a:cubicBezTo>
                    <a:pt x="2719" y="731"/>
                    <a:pt x="2713" y="760"/>
                    <a:pt x="2689" y="773"/>
                  </a:cubicBezTo>
                  <a:lnTo>
                    <a:pt x="2689" y="773"/>
                  </a:lnTo>
                  <a:cubicBezTo>
                    <a:pt x="2683" y="778"/>
                    <a:pt x="2671" y="785"/>
                    <a:pt x="2665" y="785"/>
                  </a:cubicBezTo>
                  <a:lnTo>
                    <a:pt x="2665" y="785"/>
                  </a:lnTo>
                  <a:cubicBezTo>
                    <a:pt x="2647" y="785"/>
                    <a:pt x="2635" y="773"/>
                    <a:pt x="2623" y="760"/>
                  </a:cubicBezTo>
                  <a:close/>
                  <a:moveTo>
                    <a:pt x="263" y="695"/>
                  </a:moveTo>
                  <a:lnTo>
                    <a:pt x="263" y="695"/>
                  </a:lnTo>
                  <a:cubicBezTo>
                    <a:pt x="245" y="683"/>
                    <a:pt x="239" y="653"/>
                    <a:pt x="251" y="629"/>
                  </a:cubicBezTo>
                  <a:lnTo>
                    <a:pt x="251" y="629"/>
                  </a:lnTo>
                  <a:lnTo>
                    <a:pt x="251" y="629"/>
                  </a:lnTo>
                  <a:lnTo>
                    <a:pt x="251" y="629"/>
                  </a:lnTo>
                  <a:cubicBezTo>
                    <a:pt x="269" y="611"/>
                    <a:pt x="299" y="605"/>
                    <a:pt x="317" y="617"/>
                  </a:cubicBezTo>
                  <a:lnTo>
                    <a:pt x="317" y="617"/>
                  </a:lnTo>
                  <a:cubicBezTo>
                    <a:pt x="341" y="635"/>
                    <a:pt x="347" y="659"/>
                    <a:pt x="329" y="683"/>
                  </a:cubicBezTo>
                  <a:lnTo>
                    <a:pt x="329" y="683"/>
                  </a:lnTo>
                  <a:cubicBezTo>
                    <a:pt x="323" y="695"/>
                    <a:pt x="305" y="701"/>
                    <a:pt x="293" y="701"/>
                  </a:cubicBezTo>
                  <a:lnTo>
                    <a:pt x="293" y="701"/>
                  </a:lnTo>
                  <a:cubicBezTo>
                    <a:pt x="281" y="701"/>
                    <a:pt x="275" y="701"/>
                    <a:pt x="263" y="695"/>
                  </a:cubicBezTo>
                  <a:close/>
                  <a:moveTo>
                    <a:pt x="2521" y="611"/>
                  </a:moveTo>
                  <a:lnTo>
                    <a:pt x="2521" y="611"/>
                  </a:lnTo>
                  <a:lnTo>
                    <a:pt x="2521" y="611"/>
                  </a:lnTo>
                  <a:cubicBezTo>
                    <a:pt x="2503" y="587"/>
                    <a:pt x="2509" y="557"/>
                    <a:pt x="2527" y="545"/>
                  </a:cubicBezTo>
                  <a:lnTo>
                    <a:pt x="2527" y="545"/>
                  </a:lnTo>
                  <a:cubicBezTo>
                    <a:pt x="2551" y="527"/>
                    <a:pt x="2581" y="533"/>
                    <a:pt x="2593" y="551"/>
                  </a:cubicBezTo>
                  <a:lnTo>
                    <a:pt x="2593" y="551"/>
                  </a:lnTo>
                  <a:cubicBezTo>
                    <a:pt x="2611" y="569"/>
                    <a:pt x="2611" y="599"/>
                    <a:pt x="2587" y="617"/>
                  </a:cubicBezTo>
                  <a:lnTo>
                    <a:pt x="2587" y="617"/>
                  </a:lnTo>
                  <a:cubicBezTo>
                    <a:pt x="2581" y="623"/>
                    <a:pt x="2569" y="629"/>
                    <a:pt x="2557" y="629"/>
                  </a:cubicBezTo>
                  <a:lnTo>
                    <a:pt x="2557" y="629"/>
                  </a:lnTo>
                  <a:cubicBezTo>
                    <a:pt x="2545" y="629"/>
                    <a:pt x="2533" y="623"/>
                    <a:pt x="2521" y="611"/>
                  </a:cubicBezTo>
                  <a:close/>
                  <a:moveTo>
                    <a:pt x="377" y="545"/>
                  </a:moveTo>
                  <a:lnTo>
                    <a:pt x="377" y="545"/>
                  </a:lnTo>
                  <a:cubicBezTo>
                    <a:pt x="359" y="527"/>
                    <a:pt x="359" y="497"/>
                    <a:pt x="371" y="479"/>
                  </a:cubicBezTo>
                  <a:lnTo>
                    <a:pt x="371" y="479"/>
                  </a:lnTo>
                  <a:cubicBezTo>
                    <a:pt x="389" y="455"/>
                    <a:pt x="419" y="455"/>
                    <a:pt x="443" y="473"/>
                  </a:cubicBezTo>
                  <a:lnTo>
                    <a:pt x="443" y="473"/>
                  </a:lnTo>
                  <a:cubicBezTo>
                    <a:pt x="461" y="491"/>
                    <a:pt x="461" y="521"/>
                    <a:pt x="443" y="539"/>
                  </a:cubicBezTo>
                  <a:lnTo>
                    <a:pt x="443" y="539"/>
                  </a:lnTo>
                  <a:cubicBezTo>
                    <a:pt x="437" y="551"/>
                    <a:pt x="419" y="557"/>
                    <a:pt x="407" y="557"/>
                  </a:cubicBezTo>
                  <a:lnTo>
                    <a:pt x="407" y="557"/>
                  </a:lnTo>
                  <a:cubicBezTo>
                    <a:pt x="395" y="557"/>
                    <a:pt x="389" y="551"/>
                    <a:pt x="377" y="545"/>
                  </a:cubicBezTo>
                  <a:close/>
                  <a:moveTo>
                    <a:pt x="2401" y="473"/>
                  </a:moveTo>
                  <a:lnTo>
                    <a:pt x="2401" y="473"/>
                  </a:lnTo>
                  <a:lnTo>
                    <a:pt x="2401" y="473"/>
                  </a:lnTo>
                  <a:cubicBezTo>
                    <a:pt x="2383" y="455"/>
                    <a:pt x="2377" y="425"/>
                    <a:pt x="2395" y="407"/>
                  </a:cubicBezTo>
                  <a:lnTo>
                    <a:pt x="2395" y="407"/>
                  </a:lnTo>
                  <a:cubicBezTo>
                    <a:pt x="2419" y="389"/>
                    <a:pt x="2443" y="389"/>
                    <a:pt x="2467" y="407"/>
                  </a:cubicBezTo>
                  <a:lnTo>
                    <a:pt x="2467" y="407"/>
                  </a:lnTo>
                  <a:lnTo>
                    <a:pt x="2467" y="407"/>
                  </a:lnTo>
                  <a:lnTo>
                    <a:pt x="2467" y="407"/>
                  </a:lnTo>
                  <a:cubicBezTo>
                    <a:pt x="2485" y="425"/>
                    <a:pt x="2485" y="455"/>
                    <a:pt x="2467" y="473"/>
                  </a:cubicBezTo>
                  <a:lnTo>
                    <a:pt x="2467" y="473"/>
                  </a:lnTo>
                  <a:cubicBezTo>
                    <a:pt x="2455" y="485"/>
                    <a:pt x="2443" y="485"/>
                    <a:pt x="2431" y="485"/>
                  </a:cubicBezTo>
                  <a:lnTo>
                    <a:pt x="2431" y="485"/>
                  </a:lnTo>
                  <a:cubicBezTo>
                    <a:pt x="2419" y="485"/>
                    <a:pt x="2407" y="485"/>
                    <a:pt x="2401" y="473"/>
                  </a:cubicBezTo>
                  <a:close/>
                  <a:moveTo>
                    <a:pt x="509" y="407"/>
                  </a:moveTo>
                  <a:lnTo>
                    <a:pt x="509" y="407"/>
                  </a:lnTo>
                  <a:cubicBezTo>
                    <a:pt x="491" y="389"/>
                    <a:pt x="491" y="359"/>
                    <a:pt x="515" y="341"/>
                  </a:cubicBezTo>
                  <a:lnTo>
                    <a:pt x="515" y="341"/>
                  </a:lnTo>
                  <a:cubicBezTo>
                    <a:pt x="533" y="323"/>
                    <a:pt x="563" y="329"/>
                    <a:pt x="581" y="347"/>
                  </a:cubicBezTo>
                  <a:lnTo>
                    <a:pt x="581" y="347"/>
                  </a:lnTo>
                  <a:cubicBezTo>
                    <a:pt x="599" y="365"/>
                    <a:pt x="593" y="395"/>
                    <a:pt x="575" y="413"/>
                  </a:cubicBezTo>
                  <a:lnTo>
                    <a:pt x="575" y="413"/>
                  </a:lnTo>
                  <a:cubicBezTo>
                    <a:pt x="569" y="419"/>
                    <a:pt x="557" y="425"/>
                    <a:pt x="545" y="425"/>
                  </a:cubicBezTo>
                  <a:lnTo>
                    <a:pt x="545" y="425"/>
                  </a:lnTo>
                  <a:cubicBezTo>
                    <a:pt x="533" y="425"/>
                    <a:pt x="515" y="419"/>
                    <a:pt x="509" y="407"/>
                  </a:cubicBezTo>
                  <a:close/>
                  <a:moveTo>
                    <a:pt x="2264" y="359"/>
                  </a:moveTo>
                  <a:lnTo>
                    <a:pt x="2264" y="359"/>
                  </a:lnTo>
                  <a:cubicBezTo>
                    <a:pt x="2240" y="341"/>
                    <a:pt x="2234" y="311"/>
                    <a:pt x="2252" y="293"/>
                  </a:cubicBezTo>
                  <a:lnTo>
                    <a:pt x="2252" y="293"/>
                  </a:lnTo>
                  <a:cubicBezTo>
                    <a:pt x="2264" y="269"/>
                    <a:pt x="2293" y="264"/>
                    <a:pt x="2317" y="282"/>
                  </a:cubicBezTo>
                  <a:lnTo>
                    <a:pt x="2317" y="282"/>
                  </a:lnTo>
                  <a:cubicBezTo>
                    <a:pt x="2335" y="299"/>
                    <a:pt x="2341" y="323"/>
                    <a:pt x="2330" y="347"/>
                  </a:cubicBezTo>
                  <a:lnTo>
                    <a:pt x="2330" y="347"/>
                  </a:lnTo>
                  <a:cubicBezTo>
                    <a:pt x="2317" y="359"/>
                    <a:pt x="2306" y="365"/>
                    <a:pt x="2288" y="365"/>
                  </a:cubicBezTo>
                  <a:lnTo>
                    <a:pt x="2288" y="365"/>
                  </a:lnTo>
                  <a:cubicBezTo>
                    <a:pt x="2275" y="365"/>
                    <a:pt x="2270" y="365"/>
                    <a:pt x="2264" y="359"/>
                  </a:cubicBezTo>
                  <a:close/>
                  <a:moveTo>
                    <a:pt x="659" y="293"/>
                  </a:moveTo>
                  <a:lnTo>
                    <a:pt x="659" y="293"/>
                  </a:lnTo>
                  <a:cubicBezTo>
                    <a:pt x="641" y="269"/>
                    <a:pt x="646" y="240"/>
                    <a:pt x="670" y="227"/>
                  </a:cubicBezTo>
                  <a:lnTo>
                    <a:pt x="670" y="227"/>
                  </a:lnTo>
                  <a:cubicBezTo>
                    <a:pt x="694" y="210"/>
                    <a:pt x="718" y="222"/>
                    <a:pt x="736" y="240"/>
                  </a:cubicBezTo>
                  <a:lnTo>
                    <a:pt x="736" y="240"/>
                  </a:lnTo>
                  <a:cubicBezTo>
                    <a:pt x="748" y="264"/>
                    <a:pt x="742" y="293"/>
                    <a:pt x="718" y="305"/>
                  </a:cubicBezTo>
                  <a:lnTo>
                    <a:pt x="718" y="305"/>
                  </a:lnTo>
                  <a:cubicBezTo>
                    <a:pt x="712" y="311"/>
                    <a:pt x="706" y="311"/>
                    <a:pt x="694" y="311"/>
                  </a:cubicBezTo>
                  <a:lnTo>
                    <a:pt x="694" y="311"/>
                  </a:lnTo>
                  <a:cubicBezTo>
                    <a:pt x="683" y="311"/>
                    <a:pt x="664" y="305"/>
                    <a:pt x="659" y="293"/>
                  </a:cubicBezTo>
                  <a:close/>
                  <a:moveTo>
                    <a:pt x="2108" y="258"/>
                  </a:moveTo>
                  <a:lnTo>
                    <a:pt x="2108" y="258"/>
                  </a:lnTo>
                  <a:cubicBezTo>
                    <a:pt x="2084" y="245"/>
                    <a:pt x="2078" y="216"/>
                    <a:pt x="2090" y="198"/>
                  </a:cubicBezTo>
                  <a:lnTo>
                    <a:pt x="2090" y="198"/>
                  </a:lnTo>
                  <a:cubicBezTo>
                    <a:pt x="2102" y="174"/>
                    <a:pt x="2132" y="162"/>
                    <a:pt x="2156" y="174"/>
                  </a:cubicBezTo>
                  <a:lnTo>
                    <a:pt x="2156" y="174"/>
                  </a:lnTo>
                  <a:cubicBezTo>
                    <a:pt x="2174" y="192"/>
                    <a:pt x="2186" y="216"/>
                    <a:pt x="2174" y="240"/>
                  </a:cubicBezTo>
                  <a:lnTo>
                    <a:pt x="2174" y="240"/>
                  </a:lnTo>
                  <a:cubicBezTo>
                    <a:pt x="2162" y="258"/>
                    <a:pt x="2144" y="264"/>
                    <a:pt x="2132" y="264"/>
                  </a:cubicBezTo>
                  <a:lnTo>
                    <a:pt x="2132" y="264"/>
                  </a:lnTo>
                  <a:cubicBezTo>
                    <a:pt x="2120" y="264"/>
                    <a:pt x="2114" y="264"/>
                    <a:pt x="2108" y="258"/>
                  </a:cubicBezTo>
                  <a:close/>
                  <a:moveTo>
                    <a:pt x="820" y="198"/>
                  </a:moveTo>
                  <a:lnTo>
                    <a:pt x="820" y="198"/>
                  </a:lnTo>
                  <a:cubicBezTo>
                    <a:pt x="808" y="174"/>
                    <a:pt x="814" y="144"/>
                    <a:pt x="838" y="132"/>
                  </a:cubicBezTo>
                  <a:lnTo>
                    <a:pt x="838" y="132"/>
                  </a:lnTo>
                  <a:cubicBezTo>
                    <a:pt x="862" y="120"/>
                    <a:pt x="892" y="132"/>
                    <a:pt x="904" y="156"/>
                  </a:cubicBezTo>
                  <a:lnTo>
                    <a:pt x="904" y="156"/>
                  </a:lnTo>
                  <a:cubicBezTo>
                    <a:pt x="916" y="180"/>
                    <a:pt x="904" y="210"/>
                    <a:pt x="880" y="216"/>
                  </a:cubicBezTo>
                  <a:lnTo>
                    <a:pt x="880" y="216"/>
                  </a:lnTo>
                  <a:cubicBezTo>
                    <a:pt x="874" y="222"/>
                    <a:pt x="868" y="222"/>
                    <a:pt x="862" y="222"/>
                  </a:cubicBezTo>
                  <a:lnTo>
                    <a:pt x="862" y="222"/>
                  </a:lnTo>
                  <a:cubicBezTo>
                    <a:pt x="844" y="222"/>
                    <a:pt x="826" y="216"/>
                    <a:pt x="820" y="198"/>
                  </a:cubicBezTo>
                  <a:close/>
                  <a:moveTo>
                    <a:pt x="1940" y="180"/>
                  </a:moveTo>
                  <a:lnTo>
                    <a:pt x="1940" y="180"/>
                  </a:lnTo>
                  <a:lnTo>
                    <a:pt x="1940" y="180"/>
                  </a:lnTo>
                  <a:cubicBezTo>
                    <a:pt x="1916" y="174"/>
                    <a:pt x="1904" y="144"/>
                    <a:pt x="1916" y="120"/>
                  </a:cubicBezTo>
                  <a:lnTo>
                    <a:pt x="1916" y="120"/>
                  </a:lnTo>
                  <a:cubicBezTo>
                    <a:pt x="1922" y="96"/>
                    <a:pt x="1952" y="84"/>
                    <a:pt x="1976" y="96"/>
                  </a:cubicBezTo>
                  <a:lnTo>
                    <a:pt x="1976" y="96"/>
                  </a:lnTo>
                  <a:lnTo>
                    <a:pt x="1976" y="96"/>
                  </a:lnTo>
                  <a:lnTo>
                    <a:pt x="1976" y="96"/>
                  </a:lnTo>
                  <a:cubicBezTo>
                    <a:pt x="2000" y="102"/>
                    <a:pt x="2012" y="132"/>
                    <a:pt x="2006" y="156"/>
                  </a:cubicBezTo>
                  <a:lnTo>
                    <a:pt x="2006" y="156"/>
                  </a:lnTo>
                  <a:cubicBezTo>
                    <a:pt x="1994" y="174"/>
                    <a:pt x="1976" y="186"/>
                    <a:pt x="1958" y="186"/>
                  </a:cubicBezTo>
                  <a:lnTo>
                    <a:pt x="1958" y="186"/>
                  </a:lnTo>
                  <a:cubicBezTo>
                    <a:pt x="1952" y="186"/>
                    <a:pt x="1946" y="186"/>
                    <a:pt x="1940" y="180"/>
                  </a:cubicBezTo>
                  <a:close/>
                  <a:moveTo>
                    <a:pt x="988" y="120"/>
                  </a:moveTo>
                  <a:lnTo>
                    <a:pt x="988" y="120"/>
                  </a:lnTo>
                  <a:cubicBezTo>
                    <a:pt x="982" y="96"/>
                    <a:pt x="1000" y="72"/>
                    <a:pt x="1024" y="66"/>
                  </a:cubicBezTo>
                  <a:lnTo>
                    <a:pt x="1024" y="66"/>
                  </a:lnTo>
                  <a:cubicBezTo>
                    <a:pt x="1048" y="54"/>
                    <a:pt x="1072" y="72"/>
                    <a:pt x="1084" y="96"/>
                  </a:cubicBezTo>
                  <a:lnTo>
                    <a:pt x="1084" y="96"/>
                  </a:lnTo>
                  <a:cubicBezTo>
                    <a:pt x="1090" y="120"/>
                    <a:pt x="1072" y="144"/>
                    <a:pt x="1048" y="156"/>
                  </a:cubicBezTo>
                  <a:lnTo>
                    <a:pt x="1048" y="156"/>
                  </a:lnTo>
                  <a:cubicBezTo>
                    <a:pt x="1048" y="156"/>
                    <a:pt x="1042" y="156"/>
                    <a:pt x="1036" y="156"/>
                  </a:cubicBezTo>
                  <a:lnTo>
                    <a:pt x="1036" y="156"/>
                  </a:lnTo>
                  <a:cubicBezTo>
                    <a:pt x="1018" y="156"/>
                    <a:pt x="1000" y="144"/>
                    <a:pt x="988" y="120"/>
                  </a:cubicBezTo>
                  <a:close/>
                  <a:moveTo>
                    <a:pt x="1766" y="126"/>
                  </a:moveTo>
                  <a:lnTo>
                    <a:pt x="1766" y="126"/>
                  </a:lnTo>
                  <a:cubicBezTo>
                    <a:pt x="1743" y="120"/>
                    <a:pt x="1731" y="96"/>
                    <a:pt x="1731" y="72"/>
                  </a:cubicBezTo>
                  <a:lnTo>
                    <a:pt x="1731" y="72"/>
                  </a:lnTo>
                  <a:cubicBezTo>
                    <a:pt x="1737" y="48"/>
                    <a:pt x="1766" y="30"/>
                    <a:pt x="1790" y="36"/>
                  </a:cubicBezTo>
                  <a:lnTo>
                    <a:pt x="1790" y="36"/>
                  </a:lnTo>
                  <a:cubicBezTo>
                    <a:pt x="1814" y="42"/>
                    <a:pt x="1832" y="66"/>
                    <a:pt x="1826" y="96"/>
                  </a:cubicBezTo>
                  <a:lnTo>
                    <a:pt x="1826" y="96"/>
                  </a:lnTo>
                  <a:cubicBezTo>
                    <a:pt x="1820" y="114"/>
                    <a:pt x="1802" y="132"/>
                    <a:pt x="1779" y="132"/>
                  </a:cubicBezTo>
                  <a:lnTo>
                    <a:pt x="1779" y="132"/>
                  </a:lnTo>
                  <a:cubicBezTo>
                    <a:pt x="1779" y="132"/>
                    <a:pt x="1772" y="132"/>
                    <a:pt x="1766" y="126"/>
                  </a:cubicBezTo>
                  <a:close/>
                  <a:moveTo>
                    <a:pt x="1174" y="72"/>
                  </a:moveTo>
                  <a:lnTo>
                    <a:pt x="1174" y="72"/>
                  </a:lnTo>
                  <a:cubicBezTo>
                    <a:pt x="1168" y="48"/>
                    <a:pt x="1186" y="24"/>
                    <a:pt x="1210" y="18"/>
                  </a:cubicBezTo>
                  <a:lnTo>
                    <a:pt x="1210" y="18"/>
                  </a:lnTo>
                  <a:cubicBezTo>
                    <a:pt x="1239" y="12"/>
                    <a:pt x="1263" y="30"/>
                    <a:pt x="1263" y="54"/>
                  </a:cubicBezTo>
                  <a:lnTo>
                    <a:pt x="1263" y="54"/>
                  </a:lnTo>
                  <a:cubicBezTo>
                    <a:pt x="1269" y="84"/>
                    <a:pt x="1252" y="108"/>
                    <a:pt x="1227" y="108"/>
                  </a:cubicBezTo>
                  <a:lnTo>
                    <a:pt x="1227" y="108"/>
                  </a:lnTo>
                  <a:cubicBezTo>
                    <a:pt x="1221" y="114"/>
                    <a:pt x="1221" y="114"/>
                    <a:pt x="1221" y="114"/>
                  </a:cubicBezTo>
                  <a:lnTo>
                    <a:pt x="1221" y="114"/>
                  </a:lnTo>
                  <a:cubicBezTo>
                    <a:pt x="1197" y="114"/>
                    <a:pt x="1174" y="96"/>
                    <a:pt x="1174" y="72"/>
                  </a:cubicBezTo>
                  <a:close/>
                  <a:moveTo>
                    <a:pt x="1587" y="96"/>
                  </a:moveTo>
                  <a:lnTo>
                    <a:pt x="1587" y="96"/>
                  </a:lnTo>
                  <a:cubicBezTo>
                    <a:pt x="1563" y="96"/>
                    <a:pt x="1545" y="72"/>
                    <a:pt x="1545" y="48"/>
                  </a:cubicBezTo>
                  <a:lnTo>
                    <a:pt x="1545" y="48"/>
                  </a:lnTo>
                  <a:cubicBezTo>
                    <a:pt x="1551" y="24"/>
                    <a:pt x="1575" y="0"/>
                    <a:pt x="1599" y="6"/>
                  </a:cubicBezTo>
                  <a:lnTo>
                    <a:pt x="1599" y="6"/>
                  </a:lnTo>
                  <a:cubicBezTo>
                    <a:pt x="1623" y="6"/>
                    <a:pt x="1641" y="30"/>
                    <a:pt x="1641" y="54"/>
                  </a:cubicBezTo>
                  <a:lnTo>
                    <a:pt x="1641" y="54"/>
                  </a:lnTo>
                  <a:cubicBezTo>
                    <a:pt x="1641" y="78"/>
                    <a:pt x="1617" y="96"/>
                    <a:pt x="1593" y="96"/>
                  </a:cubicBezTo>
                  <a:lnTo>
                    <a:pt x="1593" y="96"/>
                  </a:lnTo>
                  <a:cubicBezTo>
                    <a:pt x="1593" y="96"/>
                    <a:pt x="1593" y="96"/>
                    <a:pt x="1587" y="96"/>
                  </a:cubicBezTo>
                  <a:close/>
                  <a:moveTo>
                    <a:pt x="1359" y="48"/>
                  </a:moveTo>
                  <a:lnTo>
                    <a:pt x="1359" y="48"/>
                  </a:lnTo>
                  <a:cubicBezTo>
                    <a:pt x="1359" y="24"/>
                    <a:pt x="1377" y="0"/>
                    <a:pt x="1407" y="0"/>
                  </a:cubicBezTo>
                  <a:lnTo>
                    <a:pt x="1407" y="0"/>
                  </a:lnTo>
                  <a:cubicBezTo>
                    <a:pt x="1431" y="0"/>
                    <a:pt x="1449" y="18"/>
                    <a:pt x="1455" y="42"/>
                  </a:cubicBezTo>
                  <a:lnTo>
                    <a:pt x="1455" y="42"/>
                  </a:lnTo>
                  <a:cubicBezTo>
                    <a:pt x="1455" y="72"/>
                    <a:pt x="1431" y="90"/>
                    <a:pt x="1407" y="90"/>
                  </a:cubicBezTo>
                  <a:lnTo>
                    <a:pt x="1407" y="90"/>
                  </a:lnTo>
                  <a:lnTo>
                    <a:pt x="1407" y="90"/>
                  </a:lnTo>
                  <a:lnTo>
                    <a:pt x="1407" y="90"/>
                  </a:lnTo>
                  <a:cubicBezTo>
                    <a:pt x="1383" y="90"/>
                    <a:pt x="1359" y="72"/>
                    <a:pt x="1359" y="4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93525" y="2906204"/>
            <a:ext cx="586659" cy="571654"/>
            <a:chOff x="11783874" y="5812407"/>
            <a:chExt cx="1173317" cy="1143308"/>
          </a:xfrm>
          <a:solidFill>
            <a:srgbClr val="00B050"/>
          </a:solidFill>
        </p:grpSpPr>
        <p:sp>
          <p:nvSpPr>
            <p:cNvPr id="213" name="Freeform 139"/>
            <p:cNvSpPr>
              <a:spLocks noChangeArrowheads="1"/>
            </p:cNvSpPr>
            <p:nvPr/>
          </p:nvSpPr>
          <p:spPr bwMode="auto">
            <a:xfrm>
              <a:off x="12415660" y="5812407"/>
              <a:ext cx="541531" cy="1046102"/>
            </a:xfrm>
            <a:custGeom>
              <a:avLst/>
              <a:gdLst>
                <a:gd name="T0" fmla="*/ 30 w 1031"/>
                <a:gd name="T1" fmla="*/ 1994 h 1995"/>
                <a:gd name="T2" fmla="*/ 30 w 1031"/>
                <a:gd name="T3" fmla="*/ 1994 h 1995"/>
                <a:gd name="T4" fmla="*/ 0 w 1031"/>
                <a:gd name="T5" fmla="*/ 1964 h 1995"/>
                <a:gd name="T6" fmla="*/ 0 w 1031"/>
                <a:gd name="T7" fmla="*/ 30 h 1995"/>
                <a:gd name="T8" fmla="*/ 30 w 1031"/>
                <a:gd name="T9" fmla="*/ 0 h 1995"/>
                <a:gd name="T10" fmla="*/ 1030 w 1031"/>
                <a:gd name="T11" fmla="*/ 1000 h 1995"/>
                <a:gd name="T12" fmla="*/ 30 w 1031"/>
                <a:gd name="T13" fmla="*/ 1994 h 1995"/>
                <a:gd name="T14" fmla="*/ 60 w 1031"/>
                <a:gd name="T15" fmla="*/ 60 h 1995"/>
                <a:gd name="T16" fmla="*/ 60 w 1031"/>
                <a:gd name="T17" fmla="*/ 60 h 1995"/>
                <a:gd name="T18" fmla="*/ 60 w 1031"/>
                <a:gd name="T19" fmla="*/ 1934 h 1995"/>
                <a:gd name="T20" fmla="*/ 970 w 1031"/>
                <a:gd name="T21" fmla="*/ 1000 h 1995"/>
                <a:gd name="T22" fmla="*/ 60 w 1031"/>
                <a:gd name="T23" fmla="*/ 60 h 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1" h="1995">
                  <a:moveTo>
                    <a:pt x="30" y="1994"/>
                  </a:moveTo>
                  <a:lnTo>
                    <a:pt x="30" y="1994"/>
                  </a:lnTo>
                  <a:cubicBezTo>
                    <a:pt x="12" y="1994"/>
                    <a:pt x="0" y="1982"/>
                    <a:pt x="0" y="196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2"/>
                    <a:pt x="12" y="0"/>
                    <a:pt x="30" y="0"/>
                  </a:cubicBezTo>
                  <a:cubicBezTo>
                    <a:pt x="581" y="0"/>
                    <a:pt x="1030" y="449"/>
                    <a:pt x="1030" y="1000"/>
                  </a:cubicBezTo>
                  <a:cubicBezTo>
                    <a:pt x="1030" y="1551"/>
                    <a:pt x="581" y="1994"/>
                    <a:pt x="30" y="1994"/>
                  </a:cubicBezTo>
                  <a:close/>
                  <a:moveTo>
                    <a:pt x="60" y="60"/>
                  </a:moveTo>
                  <a:lnTo>
                    <a:pt x="60" y="60"/>
                  </a:lnTo>
                  <a:cubicBezTo>
                    <a:pt x="60" y="1934"/>
                    <a:pt x="60" y="1934"/>
                    <a:pt x="60" y="1934"/>
                  </a:cubicBezTo>
                  <a:cubicBezTo>
                    <a:pt x="563" y="1916"/>
                    <a:pt x="970" y="1503"/>
                    <a:pt x="970" y="1000"/>
                  </a:cubicBezTo>
                  <a:cubicBezTo>
                    <a:pt x="970" y="491"/>
                    <a:pt x="563" y="78"/>
                    <a:pt x="60" y="6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14" name="Freeform 140"/>
            <p:cNvSpPr>
              <a:spLocks noChangeArrowheads="1"/>
            </p:cNvSpPr>
            <p:nvPr/>
          </p:nvSpPr>
          <p:spPr bwMode="auto">
            <a:xfrm>
              <a:off x="12091668" y="5812408"/>
              <a:ext cx="310107" cy="541566"/>
            </a:xfrm>
            <a:custGeom>
              <a:avLst/>
              <a:gdLst>
                <a:gd name="T0" fmla="*/ 562 w 593"/>
                <a:gd name="T1" fmla="*/ 1030 h 1031"/>
                <a:gd name="T2" fmla="*/ 562 w 593"/>
                <a:gd name="T3" fmla="*/ 1030 h 1031"/>
                <a:gd name="T4" fmla="*/ 538 w 593"/>
                <a:gd name="T5" fmla="*/ 1012 h 1031"/>
                <a:gd name="T6" fmla="*/ 12 w 593"/>
                <a:gd name="T7" fmla="*/ 203 h 1031"/>
                <a:gd name="T8" fmla="*/ 18 w 593"/>
                <a:gd name="T9" fmla="*/ 161 h 1031"/>
                <a:gd name="T10" fmla="*/ 562 w 593"/>
                <a:gd name="T11" fmla="*/ 0 h 1031"/>
                <a:gd name="T12" fmla="*/ 592 w 593"/>
                <a:gd name="T13" fmla="*/ 30 h 1031"/>
                <a:gd name="T14" fmla="*/ 592 w 593"/>
                <a:gd name="T15" fmla="*/ 1000 h 1031"/>
                <a:gd name="T16" fmla="*/ 568 w 593"/>
                <a:gd name="T17" fmla="*/ 1024 h 1031"/>
                <a:gd name="T18" fmla="*/ 562 w 593"/>
                <a:gd name="T19" fmla="*/ 1030 h 1031"/>
                <a:gd name="T20" fmla="*/ 78 w 593"/>
                <a:gd name="T21" fmla="*/ 191 h 1031"/>
                <a:gd name="T22" fmla="*/ 78 w 593"/>
                <a:gd name="T23" fmla="*/ 191 h 1031"/>
                <a:gd name="T24" fmla="*/ 532 w 593"/>
                <a:gd name="T25" fmla="*/ 892 h 1031"/>
                <a:gd name="T26" fmla="*/ 532 w 593"/>
                <a:gd name="T27" fmla="*/ 60 h 1031"/>
                <a:gd name="T28" fmla="*/ 78 w 593"/>
                <a:gd name="T29" fmla="*/ 191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3" h="1031">
                  <a:moveTo>
                    <a:pt x="562" y="1030"/>
                  </a:moveTo>
                  <a:lnTo>
                    <a:pt x="562" y="1030"/>
                  </a:lnTo>
                  <a:cubicBezTo>
                    <a:pt x="550" y="1030"/>
                    <a:pt x="544" y="1024"/>
                    <a:pt x="538" y="1012"/>
                  </a:cubicBezTo>
                  <a:cubicBezTo>
                    <a:pt x="12" y="203"/>
                    <a:pt x="12" y="203"/>
                    <a:pt x="12" y="203"/>
                  </a:cubicBezTo>
                  <a:cubicBezTo>
                    <a:pt x="0" y="185"/>
                    <a:pt x="6" y="167"/>
                    <a:pt x="18" y="161"/>
                  </a:cubicBezTo>
                  <a:cubicBezTo>
                    <a:pt x="186" y="48"/>
                    <a:pt x="365" y="0"/>
                    <a:pt x="562" y="0"/>
                  </a:cubicBezTo>
                  <a:cubicBezTo>
                    <a:pt x="580" y="0"/>
                    <a:pt x="592" y="12"/>
                    <a:pt x="592" y="30"/>
                  </a:cubicBezTo>
                  <a:cubicBezTo>
                    <a:pt x="592" y="1000"/>
                    <a:pt x="592" y="1000"/>
                    <a:pt x="592" y="1000"/>
                  </a:cubicBezTo>
                  <a:cubicBezTo>
                    <a:pt x="592" y="1012"/>
                    <a:pt x="586" y="1024"/>
                    <a:pt x="568" y="1024"/>
                  </a:cubicBezTo>
                  <a:cubicBezTo>
                    <a:pt x="568" y="1030"/>
                    <a:pt x="562" y="1030"/>
                    <a:pt x="562" y="1030"/>
                  </a:cubicBezTo>
                  <a:close/>
                  <a:moveTo>
                    <a:pt x="78" y="191"/>
                  </a:moveTo>
                  <a:lnTo>
                    <a:pt x="78" y="191"/>
                  </a:lnTo>
                  <a:cubicBezTo>
                    <a:pt x="532" y="892"/>
                    <a:pt x="532" y="892"/>
                    <a:pt x="532" y="892"/>
                  </a:cubicBezTo>
                  <a:cubicBezTo>
                    <a:pt x="532" y="60"/>
                    <a:pt x="532" y="60"/>
                    <a:pt x="532" y="60"/>
                  </a:cubicBezTo>
                  <a:cubicBezTo>
                    <a:pt x="365" y="66"/>
                    <a:pt x="221" y="108"/>
                    <a:pt x="78" y="19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15" name="Freeform 141"/>
            <p:cNvSpPr>
              <a:spLocks noChangeArrowheads="1"/>
            </p:cNvSpPr>
            <p:nvPr/>
          </p:nvSpPr>
          <p:spPr bwMode="auto">
            <a:xfrm>
              <a:off x="11783874" y="5921185"/>
              <a:ext cx="569302" cy="541566"/>
            </a:xfrm>
            <a:custGeom>
              <a:avLst/>
              <a:gdLst>
                <a:gd name="T0" fmla="*/ 90 w 1084"/>
                <a:gd name="T1" fmla="*/ 1030 h 1031"/>
                <a:gd name="T2" fmla="*/ 90 w 1084"/>
                <a:gd name="T3" fmla="*/ 1030 h 1031"/>
                <a:gd name="T4" fmla="*/ 60 w 1084"/>
                <a:gd name="T5" fmla="*/ 1007 h 1031"/>
                <a:gd name="T6" fmla="*/ 503 w 1084"/>
                <a:gd name="T7" fmla="*/ 12 h 1031"/>
                <a:gd name="T8" fmla="*/ 545 w 1084"/>
                <a:gd name="T9" fmla="*/ 18 h 1031"/>
                <a:gd name="T10" fmla="*/ 1071 w 1084"/>
                <a:gd name="T11" fmla="*/ 833 h 1031"/>
                <a:gd name="T12" fmla="*/ 1077 w 1084"/>
                <a:gd name="T13" fmla="*/ 863 h 1031"/>
                <a:gd name="T14" fmla="*/ 1053 w 1084"/>
                <a:gd name="T15" fmla="*/ 881 h 1031"/>
                <a:gd name="T16" fmla="*/ 96 w 1084"/>
                <a:gd name="T17" fmla="*/ 1030 h 1031"/>
                <a:gd name="T18" fmla="*/ 90 w 1084"/>
                <a:gd name="T19" fmla="*/ 1030 h 1031"/>
                <a:gd name="T20" fmla="*/ 515 w 1084"/>
                <a:gd name="T21" fmla="*/ 78 h 1031"/>
                <a:gd name="T22" fmla="*/ 515 w 1084"/>
                <a:gd name="T23" fmla="*/ 78 h 1031"/>
                <a:gd name="T24" fmla="*/ 120 w 1084"/>
                <a:gd name="T25" fmla="*/ 965 h 1031"/>
                <a:gd name="T26" fmla="*/ 1000 w 1084"/>
                <a:gd name="T27" fmla="*/ 827 h 1031"/>
                <a:gd name="T28" fmla="*/ 515 w 1084"/>
                <a:gd name="T29" fmla="*/ 78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4" h="1031">
                  <a:moveTo>
                    <a:pt x="90" y="1030"/>
                  </a:moveTo>
                  <a:lnTo>
                    <a:pt x="90" y="1030"/>
                  </a:lnTo>
                  <a:cubicBezTo>
                    <a:pt x="78" y="1030"/>
                    <a:pt x="66" y="1019"/>
                    <a:pt x="60" y="1007"/>
                  </a:cubicBezTo>
                  <a:cubicBezTo>
                    <a:pt x="0" y="611"/>
                    <a:pt x="168" y="228"/>
                    <a:pt x="503" y="12"/>
                  </a:cubicBezTo>
                  <a:cubicBezTo>
                    <a:pt x="521" y="0"/>
                    <a:pt x="539" y="6"/>
                    <a:pt x="545" y="18"/>
                  </a:cubicBezTo>
                  <a:cubicBezTo>
                    <a:pt x="1071" y="833"/>
                    <a:pt x="1071" y="833"/>
                    <a:pt x="1071" y="833"/>
                  </a:cubicBezTo>
                  <a:cubicBezTo>
                    <a:pt x="1077" y="839"/>
                    <a:pt x="1083" y="851"/>
                    <a:pt x="1077" y="863"/>
                  </a:cubicBezTo>
                  <a:cubicBezTo>
                    <a:pt x="1071" y="875"/>
                    <a:pt x="1065" y="881"/>
                    <a:pt x="1053" y="881"/>
                  </a:cubicBezTo>
                  <a:cubicBezTo>
                    <a:pt x="96" y="1030"/>
                    <a:pt x="96" y="1030"/>
                    <a:pt x="96" y="1030"/>
                  </a:cubicBezTo>
                  <a:cubicBezTo>
                    <a:pt x="96" y="1030"/>
                    <a:pt x="96" y="1030"/>
                    <a:pt x="90" y="1030"/>
                  </a:cubicBezTo>
                  <a:close/>
                  <a:moveTo>
                    <a:pt x="515" y="78"/>
                  </a:moveTo>
                  <a:lnTo>
                    <a:pt x="515" y="78"/>
                  </a:lnTo>
                  <a:cubicBezTo>
                    <a:pt x="222" y="282"/>
                    <a:pt x="72" y="617"/>
                    <a:pt x="120" y="965"/>
                  </a:cubicBezTo>
                  <a:cubicBezTo>
                    <a:pt x="1000" y="827"/>
                    <a:pt x="1000" y="827"/>
                    <a:pt x="1000" y="827"/>
                  </a:cubicBezTo>
                  <a:lnTo>
                    <a:pt x="515" y="7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16" name="Freeform 142"/>
            <p:cNvSpPr>
              <a:spLocks noChangeArrowheads="1"/>
            </p:cNvSpPr>
            <p:nvPr/>
          </p:nvSpPr>
          <p:spPr bwMode="auto">
            <a:xfrm>
              <a:off x="12031497" y="6833053"/>
              <a:ext cx="50914" cy="41659"/>
            </a:xfrm>
            <a:custGeom>
              <a:avLst/>
              <a:gdLst>
                <a:gd name="T0" fmla="*/ 42 w 97"/>
                <a:gd name="T1" fmla="*/ 0 h 79"/>
                <a:gd name="T2" fmla="*/ 42 w 97"/>
                <a:gd name="T3" fmla="*/ 0 h 79"/>
                <a:gd name="T4" fmla="*/ 0 w 97"/>
                <a:gd name="T5" fmla="*/ 42 h 79"/>
                <a:gd name="T6" fmla="*/ 48 w 97"/>
                <a:gd name="T7" fmla="*/ 78 h 79"/>
                <a:gd name="T8" fmla="*/ 96 w 97"/>
                <a:gd name="T9" fmla="*/ 36 h 79"/>
                <a:gd name="T10" fmla="*/ 42 w 97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79">
                  <a:moveTo>
                    <a:pt x="42" y="0"/>
                  </a:moveTo>
                  <a:lnTo>
                    <a:pt x="42" y="0"/>
                  </a:lnTo>
                  <a:cubicBezTo>
                    <a:pt x="0" y="42"/>
                    <a:pt x="0" y="42"/>
                    <a:pt x="0" y="42"/>
                  </a:cubicBezTo>
                  <a:cubicBezTo>
                    <a:pt x="12" y="54"/>
                    <a:pt x="30" y="66"/>
                    <a:pt x="48" y="78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78" y="24"/>
                    <a:pt x="60" y="12"/>
                    <a:pt x="42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17" name="Freeform 143"/>
            <p:cNvSpPr>
              <a:spLocks noChangeArrowheads="1"/>
            </p:cNvSpPr>
            <p:nvPr/>
          </p:nvSpPr>
          <p:spPr bwMode="auto">
            <a:xfrm>
              <a:off x="11957441" y="6768248"/>
              <a:ext cx="48600" cy="48601"/>
            </a:xfrm>
            <a:custGeom>
              <a:avLst/>
              <a:gdLst>
                <a:gd name="T0" fmla="*/ 48 w 91"/>
                <a:gd name="T1" fmla="*/ 0 h 91"/>
                <a:gd name="T2" fmla="*/ 48 w 91"/>
                <a:gd name="T3" fmla="*/ 0 h 91"/>
                <a:gd name="T4" fmla="*/ 0 w 91"/>
                <a:gd name="T5" fmla="*/ 48 h 91"/>
                <a:gd name="T6" fmla="*/ 48 w 91"/>
                <a:gd name="T7" fmla="*/ 90 h 91"/>
                <a:gd name="T8" fmla="*/ 90 w 91"/>
                <a:gd name="T9" fmla="*/ 48 h 91"/>
                <a:gd name="T10" fmla="*/ 48 w 91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91">
                  <a:moveTo>
                    <a:pt x="48" y="0"/>
                  </a:moveTo>
                  <a:lnTo>
                    <a:pt x="48" y="0"/>
                  </a:lnTo>
                  <a:cubicBezTo>
                    <a:pt x="0" y="48"/>
                    <a:pt x="0" y="48"/>
                    <a:pt x="0" y="48"/>
                  </a:cubicBezTo>
                  <a:cubicBezTo>
                    <a:pt x="18" y="60"/>
                    <a:pt x="30" y="78"/>
                    <a:pt x="48" y="90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78" y="30"/>
                    <a:pt x="60" y="18"/>
                    <a:pt x="4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18" name="Freeform 144"/>
            <p:cNvSpPr>
              <a:spLocks noChangeArrowheads="1"/>
            </p:cNvSpPr>
            <p:nvPr/>
          </p:nvSpPr>
          <p:spPr bwMode="auto">
            <a:xfrm>
              <a:off x="12117125" y="6883969"/>
              <a:ext cx="60170" cy="39344"/>
            </a:xfrm>
            <a:custGeom>
              <a:avLst/>
              <a:gdLst>
                <a:gd name="T0" fmla="*/ 48 w 115"/>
                <a:gd name="T1" fmla="*/ 0 h 73"/>
                <a:gd name="T2" fmla="*/ 48 w 115"/>
                <a:gd name="T3" fmla="*/ 0 h 73"/>
                <a:gd name="T4" fmla="*/ 0 w 115"/>
                <a:gd name="T5" fmla="*/ 42 h 73"/>
                <a:gd name="T6" fmla="*/ 66 w 115"/>
                <a:gd name="T7" fmla="*/ 72 h 73"/>
                <a:gd name="T8" fmla="*/ 114 w 115"/>
                <a:gd name="T9" fmla="*/ 24 h 73"/>
                <a:gd name="T10" fmla="*/ 48 w 115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73">
                  <a:moveTo>
                    <a:pt x="48" y="0"/>
                  </a:moveTo>
                  <a:lnTo>
                    <a:pt x="48" y="0"/>
                  </a:lnTo>
                  <a:cubicBezTo>
                    <a:pt x="0" y="42"/>
                    <a:pt x="0" y="42"/>
                    <a:pt x="0" y="42"/>
                  </a:cubicBezTo>
                  <a:cubicBezTo>
                    <a:pt x="24" y="54"/>
                    <a:pt x="42" y="60"/>
                    <a:pt x="66" y="72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90" y="12"/>
                    <a:pt x="72" y="6"/>
                    <a:pt x="4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19" name="Freeform 145"/>
            <p:cNvSpPr>
              <a:spLocks noChangeArrowheads="1"/>
            </p:cNvSpPr>
            <p:nvPr/>
          </p:nvSpPr>
          <p:spPr bwMode="auto">
            <a:xfrm>
              <a:off x="11969013" y="6460435"/>
              <a:ext cx="94883" cy="46288"/>
            </a:xfrm>
            <a:custGeom>
              <a:avLst/>
              <a:gdLst>
                <a:gd name="T0" fmla="*/ 101 w 180"/>
                <a:gd name="T1" fmla="*/ 71 h 90"/>
                <a:gd name="T2" fmla="*/ 179 w 180"/>
                <a:gd name="T3" fmla="*/ 0 h 90"/>
                <a:gd name="T4" fmla="*/ 72 w 180"/>
                <a:gd name="T5" fmla="*/ 11 h 90"/>
                <a:gd name="T6" fmla="*/ 0 w 180"/>
                <a:gd name="T7" fmla="*/ 89 h 90"/>
                <a:gd name="T8" fmla="*/ 101 w 180"/>
                <a:gd name="T9" fmla="*/ 7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90">
                  <a:moveTo>
                    <a:pt x="101" y="71"/>
                  </a:moveTo>
                  <a:lnTo>
                    <a:pt x="179" y="0"/>
                  </a:lnTo>
                  <a:lnTo>
                    <a:pt x="72" y="11"/>
                  </a:lnTo>
                  <a:lnTo>
                    <a:pt x="0" y="89"/>
                  </a:lnTo>
                  <a:lnTo>
                    <a:pt x="101" y="7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20" name="Freeform 146"/>
            <p:cNvSpPr>
              <a:spLocks noChangeArrowheads="1"/>
            </p:cNvSpPr>
            <p:nvPr/>
          </p:nvSpPr>
          <p:spPr bwMode="auto">
            <a:xfrm>
              <a:off x="12221264" y="6916369"/>
              <a:ext cx="69427" cy="34715"/>
            </a:xfrm>
            <a:custGeom>
              <a:avLst/>
              <a:gdLst>
                <a:gd name="T0" fmla="*/ 54 w 132"/>
                <a:gd name="T1" fmla="*/ 0 h 67"/>
                <a:gd name="T2" fmla="*/ 54 w 132"/>
                <a:gd name="T3" fmla="*/ 0 h 67"/>
                <a:gd name="T4" fmla="*/ 0 w 132"/>
                <a:gd name="T5" fmla="*/ 48 h 67"/>
                <a:gd name="T6" fmla="*/ 78 w 132"/>
                <a:gd name="T7" fmla="*/ 66 h 67"/>
                <a:gd name="T8" fmla="*/ 131 w 132"/>
                <a:gd name="T9" fmla="*/ 6 h 67"/>
                <a:gd name="T10" fmla="*/ 54 w 132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67">
                  <a:moveTo>
                    <a:pt x="54" y="0"/>
                  </a:moveTo>
                  <a:lnTo>
                    <a:pt x="54" y="0"/>
                  </a:lnTo>
                  <a:cubicBezTo>
                    <a:pt x="0" y="48"/>
                    <a:pt x="0" y="48"/>
                    <a:pt x="0" y="48"/>
                  </a:cubicBezTo>
                  <a:cubicBezTo>
                    <a:pt x="24" y="54"/>
                    <a:pt x="48" y="60"/>
                    <a:pt x="78" y="66"/>
                  </a:cubicBezTo>
                  <a:cubicBezTo>
                    <a:pt x="131" y="6"/>
                    <a:pt x="131" y="6"/>
                    <a:pt x="131" y="6"/>
                  </a:cubicBezTo>
                  <a:cubicBezTo>
                    <a:pt x="102" y="6"/>
                    <a:pt x="78" y="0"/>
                    <a:pt x="5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21" name="Freeform 147"/>
            <p:cNvSpPr>
              <a:spLocks noChangeArrowheads="1"/>
            </p:cNvSpPr>
            <p:nvPr/>
          </p:nvSpPr>
          <p:spPr bwMode="auto">
            <a:xfrm>
              <a:off x="11820903" y="6483578"/>
              <a:ext cx="78683" cy="67118"/>
            </a:xfrm>
            <a:custGeom>
              <a:avLst/>
              <a:gdLst>
                <a:gd name="T0" fmla="*/ 72 w 151"/>
                <a:gd name="T1" fmla="*/ 72 h 127"/>
                <a:gd name="T2" fmla="*/ 72 w 151"/>
                <a:gd name="T3" fmla="*/ 72 h 127"/>
                <a:gd name="T4" fmla="*/ 72 w 151"/>
                <a:gd name="T5" fmla="*/ 72 h 127"/>
                <a:gd name="T6" fmla="*/ 150 w 151"/>
                <a:gd name="T7" fmla="*/ 0 h 127"/>
                <a:gd name="T8" fmla="*/ 30 w 151"/>
                <a:gd name="T9" fmla="*/ 18 h 127"/>
                <a:gd name="T10" fmla="*/ 0 w 151"/>
                <a:gd name="T11" fmla="*/ 54 h 127"/>
                <a:gd name="T12" fmla="*/ 18 w 151"/>
                <a:gd name="T13" fmla="*/ 126 h 127"/>
                <a:gd name="T14" fmla="*/ 72 w 151"/>
                <a:gd name="T15" fmla="*/ 78 h 127"/>
                <a:gd name="T16" fmla="*/ 72 w 151"/>
                <a:gd name="T17" fmla="*/ 7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27">
                  <a:moveTo>
                    <a:pt x="72" y="72"/>
                  </a:moveTo>
                  <a:lnTo>
                    <a:pt x="72" y="72"/>
                  </a:lnTo>
                  <a:lnTo>
                    <a:pt x="72" y="72"/>
                  </a:lnTo>
                  <a:cubicBezTo>
                    <a:pt x="150" y="0"/>
                    <a:pt x="150" y="0"/>
                    <a:pt x="150" y="0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12" y="18"/>
                    <a:pt x="0" y="36"/>
                    <a:pt x="0" y="54"/>
                  </a:cubicBezTo>
                  <a:cubicBezTo>
                    <a:pt x="6" y="78"/>
                    <a:pt x="12" y="102"/>
                    <a:pt x="18" y="126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72" y="78"/>
                    <a:pt x="72" y="78"/>
                    <a:pt x="72" y="7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22" name="Freeform 148"/>
            <p:cNvSpPr>
              <a:spLocks noChangeArrowheads="1"/>
            </p:cNvSpPr>
            <p:nvPr/>
          </p:nvSpPr>
          <p:spPr bwMode="auto">
            <a:xfrm>
              <a:off x="11860244" y="6522925"/>
              <a:ext cx="2315" cy="4629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0 h 7"/>
                <a:gd name="T4" fmla="*/ 0 w 1"/>
                <a:gd name="T5" fmla="*/ 6 h 7"/>
                <a:gd name="T6" fmla="*/ 0 w 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0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23" name="Freeform 149"/>
            <p:cNvSpPr>
              <a:spLocks noChangeArrowheads="1"/>
            </p:cNvSpPr>
            <p:nvPr/>
          </p:nvSpPr>
          <p:spPr bwMode="auto">
            <a:xfrm>
              <a:off x="11897272" y="6691875"/>
              <a:ext cx="43971" cy="50916"/>
            </a:xfrm>
            <a:custGeom>
              <a:avLst/>
              <a:gdLst>
                <a:gd name="T0" fmla="*/ 48 w 85"/>
                <a:gd name="T1" fmla="*/ 0 h 96"/>
                <a:gd name="T2" fmla="*/ 48 w 85"/>
                <a:gd name="T3" fmla="*/ 0 h 96"/>
                <a:gd name="T4" fmla="*/ 0 w 85"/>
                <a:gd name="T5" fmla="*/ 42 h 96"/>
                <a:gd name="T6" fmla="*/ 36 w 85"/>
                <a:gd name="T7" fmla="*/ 95 h 96"/>
                <a:gd name="T8" fmla="*/ 84 w 85"/>
                <a:gd name="T9" fmla="*/ 48 h 96"/>
                <a:gd name="T10" fmla="*/ 48 w 85"/>
                <a:gd name="T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96">
                  <a:moveTo>
                    <a:pt x="48" y="0"/>
                  </a:moveTo>
                  <a:lnTo>
                    <a:pt x="48" y="0"/>
                  </a:lnTo>
                  <a:cubicBezTo>
                    <a:pt x="0" y="42"/>
                    <a:pt x="0" y="42"/>
                    <a:pt x="0" y="42"/>
                  </a:cubicBezTo>
                  <a:cubicBezTo>
                    <a:pt x="12" y="60"/>
                    <a:pt x="24" y="78"/>
                    <a:pt x="36" y="95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72" y="36"/>
                    <a:pt x="60" y="18"/>
                    <a:pt x="4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24" name="Freeform 150"/>
            <p:cNvSpPr>
              <a:spLocks noChangeArrowheads="1"/>
            </p:cNvSpPr>
            <p:nvPr/>
          </p:nvSpPr>
          <p:spPr bwMode="auto">
            <a:xfrm>
              <a:off x="11853303" y="6596985"/>
              <a:ext cx="39341" cy="57859"/>
            </a:xfrm>
            <a:custGeom>
              <a:avLst/>
              <a:gdLst>
                <a:gd name="T0" fmla="*/ 48 w 73"/>
                <a:gd name="T1" fmla="*/ 0 h 109"/>
                <a:gd name="T2" fmla="*/ 48 w 73"/>
                <a:gd name="T3" fmla="*/ 0 h 109"/>
                <a:gd name="T4" fmla="*/ 0 w 73"/>
                <a:gd name="T5" fmla="*/ 48 h 109"/>
                <a:gd name="T6" fmla="*/ 24 w 73"/>
                <a:gd name="T7" fmla="*/ 108 h 109"/>
                <a:gd name="T8" fmla="*/ 72 w 73"/>
                <a:gd name="T9" fmla="*/ 60 h 109"/>
                <a:gd name="T10" fmla="*/ 48 w 73"/>
                <a:gd name="T1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09">
                  <a:moveTo>
                    <a:pt x="48" y="0"/>
                  </a:moveTo>
                  <a:lnTo>
                    <a:pt x="48" y="0"/>
                  </a:lnTo>
                  <a:cubicBezTo>
                    <a:pt x="0" y="48"/>
                    <a:pt x="0" y="48"/>
                    <a:pt x="0" y="48"/>
                  </a:cubicBezTo>
                  <a:cubicBezTo>
                    <a:pt x="6" y="66"/>
                    <a:pt x="18" y="90"/>
                    <a:pt x="24" y="108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60" y="42"/>
                    <a:pt x="54" y="18"/>
                    <a:pt x="4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25" name="Freeform 151"/>
            <p:cNvSpPr>
              <a:spLocks noChangeArrowheads="1"/>
            </p:cNvSpPr>
            <p:nvPr/>
          </p:nvSpPr>
          <p:spPr bwMode="auto">
            <a:xfrm>
              <a:off x="12323090" y="6805280"/>
              <a:ext cx="32400" cy="78689"/>
            </a:xfrm>
            <a:custGeom>
              <a:avLst/>
              <a:gdLst>
                <a:gd name="T0" fmla="*/ 0 w 61"/>
                <a:gd name="T1" fmla="*/ 150 h 151"/>
                <a:gd name="T2" fmla="*/ 60 w 61"/>
                <a:gd name="T3" fmla="*/ 90 h 151"/>
                <a:gd name="T4" fmla="*/ 60 w 61"/>
                <a:gd name="T5" fmla="*/ 0 h 151"/>
                <a:gd name="T6" fmla="*/ 0 w 61"/>
                <a:gd name="T7" fmla="*/ 66 h 151"/>
                <a:gd name="T8" fmla="*/ 0 w 61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51">
                  <a:moveTo>
                    <a:pt x="0" y="150"/>
                  </a:moveTo>
                  <a:lnTo>
                    <a:pt x="60" y="90"/>
                  </a:lnTo>
                  <a:lnTo>
                    <a:pt x="60" y="0"/>
                  </a:lnTo>
                  <a:lnTo>
                    <a:pt x="0" y="66"/>
                  </a:lnTo>
                  <a:lnTo>
                    <a:pt x="0" y="15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26" name="Freeform 152"/>
            <p:cNvSpPr>
              <a:spLocks noChangeArrowheads="1"/>
            </p:cNvSpPr>
            <p:nvPr/>
          </p:nvSpPr>
          <p:spPr bwMode="auto">
            <a:xfrm>
              <a:off x="12295320" y="6411833"/>
              <a:ext cx="60170" cy="60174"/>
            </a:xfrm>
            <a:custGeom>
              <a:avLst/>
              <a:gdLst>
                <a:gd name="T0" fmla="*/ 53 w 114"/>
                <a:gd name="T1" fmla="*/ 72 h 114"/>
                <a:gd name="T2" fmla="*/ 53 w 114"/>
                <a:gd name="T3" fmla="*/ 72 h 114"/>
                <a:gd name="T4" fmla="*/ 53 w 114"/>
                <a:gd name="T5" fmla="*/ 113 h 114"/>
                <a:gd name="T6" fmla="*/ 113 w 114"/>
                <a:gd name="T7" fmla="*/ 48 h 114"/>
                <a:gd name="T8" fmla="*/ 113 w 114"/>
                <a:gd name="T9" fmla="*/ 36 h 114"/>
                <a:gd name="T10" fmla="*/ 107 w 114"/>
                <a:gd name="T11" fmla="*/ 12 h 114"/>
                <a:gd name="T12" fmla="*/ 77 w 114"/>
                <a:gd name="T13" fmla="*/ 6 h 114"/>
                <a:gd name="T14" fmla="*/ 71 w 114"/>
                <a:gd name="T15" fmla="*/ 6 h 114"/>
                <a:gd name="T16" fmla="*/ 0 w 114"/>
                <a:gd name="T17" fmla="*/ 77 h 114"/>
                <a:gd name="T18" fmla="*/ 53 w 114"/>
                <a:gd name="T19" fmla="*/ 7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3" y="72"/>
                  </a:moveTo>
                  <a:lnTo>
                    <a:pt x="53" y="72"/>
                  </a:lnTo>
                  <a:cubicBezTo>
                    <a:pt x="53" y="113"/>
                    <a:pt x="53" y="113"/>
                    <a:pt x="53" y="113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36"/>
                    <a:pt x="113" y="36"/>
                    <a:pt x="113" y="36"/>
                  </a:cubicBezTo>
                  <a:cubicBezTo>
                    <a:pt x="113" y="24"/>
                    <a:pt x="113" y="18"/>
                    <a:pt x="107" y="12"/>
                  </a:cubicBezTo>
                  <a:cubicBezTo>
                    <a:pt x="95" y="6"/>
                    <a:pt x="89" y="0"/>
                    <a:pt x="77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53" y="7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27" name="Freeform 153"/>
            <p:cNvSpPr>
              <a:spLocks noChangeArrowheads="1"/>
            </p:cNvSpPr>
            <p:nvPr/>
          </p:nvSpPr>
          <p:spPr bwMode="auto">
            <a:xfrm>
              <a:off x="12346232" y="6944142"/>
              <a:ext cx="9258" cy="9258"/>
            </a:xfrm>
            <a:custGeom>
              <a:avLst/>
              <a:gdLst>
                <a:gd name="T0" fmla="*/ 18 w 19"/>
                <a:gd name="T1" fmla="*/ 0 h 19"/>
                <a:gd name="T2" fmla="*/ 18 w 19"/>
                <a:gd name="T3" fmla="*/ 0 h 19"/>
                <a:gd name="T4" fmla="*/ 0 w 19"/>
                <a:gd name="T5" fmla="*/ 18 h 19"/>
                <a:gd name="T6" fmla="*/ 18 w 19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18" y="0"/>
                  </a:moveTo>
                  <a:lnTo>
                    <a:pt x="18" y="0"/>
                  </a:lnTo>
                  <a:cubicBezTo>
                    <a:pt x="0" y="18"/>
                    <a:pt x="0" y="18"/>
                    <a:pt x="0" y="18"/>
                  </a:cubicBezTo>
                  <a:cubicBezTo>
                    <a:pt x="6" y="18"/>
                    <a:pt x="18" y="12"/>
                    <a:pt x="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28" name="Freeform 154"/>
            <p:cNvSpPr>
              <a:spLocks noChangeArrowheads="1"/>
            </p:cNvSpPr>
            <p:nvPr/>
          </p:nvSpPr>
          <p:spPr bwMode="auto">
            <a:xfrm>
              <a:off x="12133322" y="6432663"/>
              <a:ext cx="94885" cy="50916"/>
            </a:xfrm>
            <a:custGeom>
              <a:avLst/>
              <a:gdLst>
                <a:gd name="T0" fmla="*/ 0 w 180"/>
                <a:gd name="T1" fmla="*/ 96 h 97"/>
                <a:gd name="T2" fmla="*/ 102 w 180"/>
                <a:gd name="T3" fmla="*/ 77 h 97"/>
                <a:gd name="T4" fmla="*/ 179 w 180"/>
                <a:gd name="T5" fmla="*/ 0 h 97"/>
                <a:gd name="T6" fmla="*/ 72 w 180"/>
                <a:gd name="T7" fmla="*/ 18 h 97"/>
                <a:gd name="T8" fmla="*/ 0 w 180"/>
                <a:gd name="T9" fmla="*/ 9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97">
                  <a:moveTo>
                    <a:pt x="0" y="96"/>
                  </a:moveTo>
                  <a:lnTo>
                    <a:pt x="102" y="77"/>
                  </a:lnTo>
                  <a:lnTo>
                    <a:pt x="179" y="0"/>
                  </a:lnTo>
                  <a:lnTo>
                    <a:pt x="72" y="18"/>
                  </a:lnTo>
                  <a:lnTo>
                    <a:pt x="0" y="9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29" name="Freeform 155"/>
            <p:cNvSpPr>
              <a:spLocks noChangeArrowheads="1"/>
            </p:cNvSpPr>
            <p:nvPr/>
          </p:nvSpPr>
          <p:spPr bwMode="auto">
            <a:xfrm>
              <a:off x="12323090" y="6532181"/>
              <a:ext cx="32400" cy="78689"/>
            </a:xfrm>
            <a:custGeom>
              <a:avLst/>
              <a:gdLst>
                <a:gd name="T0" fmla="*/ 0 w 61"/>
                <a:gd name="T1" fmla="*/ 150 h 151"/>
                <a:gd name="T2" fmla="*/ 60 w 61"/>
                <a:gd name="T3" fmla="*/ 84 h 151"/>
                <a:gd name="T4" fmla="*/ 60 w 61"/>
                <a:gd name="T5" fmla="*/ 0 h 151"/>
                <a:gd name="T6" fmla="*/ 0 w 61"/>
                <a:gd name="T7" fmla="*/ 60 h 151"/>
                <a:gd name="T8" fmla="*/ 0 w 61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51">
                  <a:moveTo>
                    <a:pt x="0" y="150"/>
                  </a:moveTo>
                  <a:lnTo>
                    <a:pt x="60" y="84"/>
                  </a:lnTo>
                  <a:lnTo>
                    <a:pt x="60" y="0"/>
                  </a:lnTo>
                  <a:lnTo>
                    <a:pt x="0" y="60"/>
                  </a:lnTo>
                  <a:lnTo>
                    <a:pt x="0" y="15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30" name="Freeform 156"/>
            <p:cNvSpPr>
              <a:spLocks noChangeArrowheads="1"/>
            </p:cNvSpPr>
            <p:nvPr/>
          </p:nvSpPr>
          <p:spPr bwMode="auto">
            <a:xfrm>
              <a:off x="12323090" y="6666417"/>
              <a:ext cx="32400" cy="78689"/>
            </a:xfrm>
            <a:custGeom>
              <a:avLst/>
              <a:gdLst>
                <a:gd name="T0" fmla="*/ 0 w 61"/>
                <a:gd name="T1" fmla="*/ 150 h 151"/>
                <a:gd name="T2" fmla="*/ 60 w 61"/>
                <a:gd name="T3" fmla="*/ 90 h 151"/>
                <a:gd name="T4" fmla="*/ 60 w 61"/>
                <a:gd name="T5" fmla="*/ 0 h 151"/>
                <a:gd name="T6" fmla="*/ 0 w 61"/>
                <a:gd name="T7" fmla="*/ 66 h 151"/>
                <a:gd name="T8" fmla="*/ 0 w 61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51">
                  <a:moveTo>
                    <a:pt x="0" y="150"/>
                  </a:moveTo>
                  <a:lnTo>
                    <a:pt x="60" y="90"/>
                  </a:lnTo>
                  <a:lnTo>
                    <a:pt x="60" y="0"/>
                  </a:lnTo>
                  <a:lnTo>
                    <a:pt x="0" y="66"/>
                  </a:lnTo>
                  <a:lnTo>
                    <a:pt x="0" y="15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31" name="Freeform 157"/>
            <p:cNvSpPr>
              <a:spLocks noChangeArrowheads="1"/>
            </p:cNvSpPr>
            <p:nvPr/>
          </p:nvSpPr>
          <p:spPr bwMode="auto">
            <a:xfrm>
              <a:off x="11860244" y="6465063"/>
              <a:ext cx="148110" cy="57860"/>
            </a:xfrm>
            <a:custGeom>
              <a:avLst/>
              <a:gdLst>
                <a:gd name="T0" fmla="*/ 210 w 283"/>
                <a:gd name="T1" fmla="*/ 78 h 109"/>
                <a:gd name="T2" fmla="*/ 282 w 283"/>
                <a:gd name="T3" fmla="*/ 0 h 109"/>
                <a:gd name="T4" fmla="*/ 78 w 283"/>
                <a:gd name="T5" fmla="*/ 36 h 109"/>
                <a:gd name="T6" fmla="*/ 0 w 283"/>
                <a:gd name="T7" fmla="*/ 108 h 109"/>
                <a:gd name="T8" fmla="*/ 210 w 283"/>
                <a:gd name="T9" fmla="*/ 7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109">
                  <a:moveTo>
                    <a:pt x="210" y="78"/>
                  </a:moveTo>
                  <a:lnTo>
                    <a:pt x="282" y="0"/>
                  </a:lnTo>
                  <a:lnTo>
                    <a:pt x="78" y="36"/>
                  </a:lnTo>
                  <a:lnTo>
                    <a:pt x="0" y="108"/>
                  </a:lnTo>
                  <a:lnTo>
                    <a:pt x="210" y="7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32" name="Freeform 158"/>
            <p:cNvSpPr>
              <a:spLocks noChangeArrowheads="1"/>
            </p:cNvSpPr>
            <p:nvPr/>
          </p:nvSpPr>
          <p:spPr bwMode="auto">
            <a:xfrm>
              <a:off x="11832473" y="6525239"/>
              <a:ext cx="48600" cy="97204"/>
            </a:xfrm>
            <a:custGeom>
              <a:avLst/>
              <a:gdLst>
                <a:gd name="T0" fmla="*/ 54 w 91"/>
                <a:gd name="T1" fmla="*/ 0 h 187"/>
                <a:gd name="T2" fmla="*/ 54 w 91"/>
                <a:gd name="T3" fmla="*/ 0 h 187"/>
                <a:gd name="T4" fmla="*/ 0 w 91"/>
                <a:gd name="T5" fmla="*/ 48 h 187"/>
                <a:gd name="T6" fmla="*/ 42 w 91"/>
                <a:gd name="T7" fmla="*/ 186 h 187"/>
                <a:gd name="T8" fmla="*/ 90 w 91"/>
                <a:gd name="T9" fmla="*/ 138 h 187"/>
                <a:gd name="T10" fmla="*/ 54 w 91"/>
                <a:gd name="T11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187">
                  <a:moveTo>
                    <a:pt x="54" y="0"/>
                  </a:moveTo>
                  <a:lnTo>
                    <a:pt x="54" y="0"/>
                  </a:lnTo>
                  <a:cubicBezTo>
                    <a:pt x="0" y="48"/>
                    <a:pt x="0" y="48"/>
                    <a:pt x="0" y="48"/>
                  </a:cubicBezTo>
                  <a:cubicBezTo>
                    <a:pt x="12" y="96"/>
                    <a:pt x="24" y="144"/>
                    <a:pt x="42" y="186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72" y="90"/>
                    <a:pt x="60" y="48"/>
                    <a:pt x="5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33" name="Freeform 159"/>
            <p:cNvSpPr>
              <a:spLocks noChangeArrowheads="1"/>
            </p:cNvSpPr>
            <p:nvPr/>
          </p:nvSpPr>
          <p:spPr bwMode="auto">
            <a:xfrm>
              <a:off x="11860244" y="6506722"/>
              <a:ext cx="111083" cy="92575"/>
            </a:xfrm>
            <a:custGeom>
              <a:avLst/>
              <a:gdLst>
                <a:gd name="T0" fmla="*/ 0 w 211"/>
                <a:gd name="T1" fmla="*/ 30 h 175"/>
                <a:gd name="T2" fmla="*/ 0 w 211"/>
                <a:gd name="T3" fmla="*/ 30 h 175"/>
                <a:gd name="T4" fmla="*/ 0 w 211"/>
                <a:gd name="T5" fmla="*/ 36 h 175"/>
                <a:gd name="T6" fmla="*/ 36 w 211"/>
                <a:gd name="T7" fmla="*/ 174 h 175"/>
                <a:gd name="T8" fmla="*/ 210 w 211"/>
                <a:gd name="T9" fmla="*/ 0 h 175"/>
                <a:gd name="T10" fmla="*/ 0 w 211"/>
                <a:gd name="T11" fmla="*/ 3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175">
                  <a:moveTo>
                    <a:pt x="0" y="30"/>
                  </a:moveTo>
                  <a:lnTo>
                    <a:pt x="0" y="30"/>
                  </a:lnTo>
                  <a:cubicBezTo>
                    <a:pt x="0" y="36"/>
                    <a:pt x="0" y="36"/>
                    <a:pt x="0" y="36"/>
                  </a:cubicBezTo>
                  <a:cubicBezTo>
                    <a:pt x="6" y="84"/>
                    <a:pt x="18" y="126"/>
                    <a:pt x="36" y="174"/>
                  </a:cubicBezTo>
                  <a:cubicBezTo>
                    <a:pt x="210" y="0"/>
                    <a:pt x="210" y="0"/>
                    <a:pt x="210" y="0"/>
                  </a:cubicBezTo>
                  <a:lnTo>
                    <a:pt x="0" y="3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34" name="Freeform 160"/>
            <p:cNvSpPr>
              <a:spLocks noChangeArrowheads="1"/>
            </p:cNvSpPr>
            <p:nvPr/>
          </p:nvSpPr>
          <p:spPr bwMode="auto">
            <a:xfrm>
              <a:off x="12022240" y="6441920"/>
              <a:ext cx="148110" cy="55545"/>
            </a:xfrm>
            <a:custGeom>
              <a:avLst/>
              <a:gdLst>
                <a:gd name="T0" fmla="*/ 210 w 283"/>
                <a:gd name="T1" fmla="*/ 78 h 108"/>
                <a:gd name="T2" fmla="*/ 282 w 283"/>
                <a:gd name="T3" fmla="*/ 0 h 108"/>
                <a:gd name="T4" fmla="*/ 78 w 283"/>
                <a:gd name="T5" fmla="*/ 36 h 108"/>
                <a:gd name="T6" fmla="*/ 0 w 283"/>
                <a:gd name="T7" fmla="*/ 107 h 108"/>
                <a:gd name="T8" fmla="*/ 210 w 283"/>
                <a:gd name="T9" fmla="*/ 7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108">
                  <a:moveTo>
                    <a:pt x="210" y="78"/>
                  </a:moveTo>
                  <a:lnTo>
                    <a:pt x="282" y="0"/>
                  </a:lnTo>
                  <a:lnTo>
                    <a:pt x="78" y="36"/>
                  </a:lnTo>
                  <a:lnTo>
                    <a:pt x="0" y="107"/>
                  </a:lnTo>
                  <a:lnTo>
                    <a:pt x="210" y="7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35" name="Freeform 161"/>
            <p:cNvSpPr>
              <a:spLocks noChangeArrowheads="1"/>
            </p:cNvSpPr>
            <p:nvPr/>
          </p:nvSpPr>
          <p:spPr bwMode="auto">
            <a:xfrm>
              <a:off x="11867188" y="6629387"/>
              <a:ext cx="57855" cy="85632"/>
            </a:xfrm>
            <a:custGeom>
              <a:avLst/>
              <a:gdLst>
                <a:gd name="T0" fmla="*/ 48 w 109"/>
                <a:gd name="T1" fmla="*/ 0 h 163"/>
                <a:gd name="T2" fmla="*/ 48 w 109"/>
                <a:gd name="T3" fmla="*/ 0 h 163"/>
                <a:gd name="T4" fmla="*/ 0 w 109"/>
                <a:gd name="T5" fmla="*/ 48 h 163"/>
                <a:gd name="T6" fmla="*/ 60 w 109"/>
                <a:gd name="T7" fmla="*/ 162 h 163"/>
                <a:gd name="T8" fmla="*/ 108 w 109"/>
                <a:gd name="T9" fmla="*/ 120 h 163"/>
                <a:gd name="T10" fmla="*/ 48 w 109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163">
                  <a:moveTo>
                    <a:pt x="48" y="0"/>
                  </a:moveTo>
                  <a:lnTo>
                    <a:pt x="48" y="0"/>
                  </a:lnTo>
                  <a:cubicBezTo>
                    <a:pt x="0" y="48"/>
                    <a:pt x="0" y="48"/>
                    <a:pt x="0" y="48"/>
                  </a:cubicBezTo>
                  <a:cubicBezTo>
                    <a:pt x="18" y="90"/>
                    <a:pt x="42" y="126"/>
                    <a:pt x="60" y="162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84" y="78"/>
                    <a:pt x="66" y="42"/>
                    <a:pt x="4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36" name="Freeform 162"/>
            <p:cNvSpPr>
              <a:spLocks noChangeArrowheads="1"/>
            </p:cNvSpPr>
            <p:nvPr/>
          </p:nvSpPr>
          <p:spPr bwMode="auto">
            <a:xfrm>
              <a:off x="11890330" y="6481265"/>
              <a:ext cx="242994" cy="210608"/>
            </a:xfrm>
            <a:custGeom>
              <a:avLst/>
              <a:gdLst>
                <a:gd name="T0" fmla="*/ 0 w 462"/>
                <a:gd name="T1" fmla="*/ 281 h 402"/>
                <a:gd name="T2" fmla="*/ 0 w 462"/>
                <a:gd name="T3" fmla="*/ 281 h 402"/>
                <a:gd name="T4" fmla="*/ 60 w 462"/>
                <a:gd name="T5" fmla="*/ 401 h 402"/>
                <a:gd name="T6" fmla="*/ 461 w 462"/>
                <a:gd name="T7" fmla="*/ 0 h 402"/>
                <a:gd name="T8" fmla="*/ 251 w 462"/>
                <a:gd name="T9" fmla="*/ 29 h 402"/>
                <a:gd name="T10" fmla="*/ 0 w 462"/>
                <a:gd name="T11" fmla="*/ 281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2" h="402">
                  <a:moveTo>
                    <a:pt x="0" y="281"/>
                  </a:moveTo>
                  <a:lnTo>
                    <a:pt x="0" y="281"/>
                  </a:lnTo>
                  <a:cubicBezTo>
                    <a:pt x="18" y="323"/>
                    <a:pt x="36" y="359"/>
                    <a:pt x="60" y="401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251" y="29"/>
                    <a:pt x="251" y="29"/>
                    <a:pt x="251" y="29"/>
                  </a:cubicBezTo>
                  <a:lnTo>
                    <a:pt x="0" y="28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37" name="Freeform 163"/>
            <p:cNvSpPr>
              <a:spLocks noChangeArrowheads="1"/>
            </p:cNvSpPr>
            <p:nvPr/>
          </p:nvSpPr>
          <p:spPr bwMode="auto">
            <a:xfrm>
              <a:off x="12186551" y="6416462"/>
              <a:ext cx="148110" cy="55545"/>
            </a:xfrm>
            <a:custGeom>
              <a:avLst/>
              <a:gdLst>
                <a:gd name="T0" fmla="*/ 209 w 281"/>
                <a:gd name="T1" fmla="*/ 71 h 108"/>
                <a:gd name="T2" fmla="*/ 280 w 281"/>
                <a:gd name="T3" fmla="*/ 0 h 108"/>
                <a:gd name="T4" fmla="*/ 77 w 281"/>
                <a:gd name="T5" fmla="*/ 30 h 108"/>
                <a:gd name="T6" fmla="*/ 0 w 281"/>
                <a:gd name="T7" fmla="*/ 107 h 108"/>
                <a:gd name="T8" fmla="*/ 209 w 281"/>
                <a:gd name="T9" fmla="*/ 7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108">
                  <a:moveTo>
                    <a:pt x="209" y="71"/>
                  </a:moveTo>
                  <a:lnTo>
                    <a:pt x="280" y="0"/>
                  </a:lnTo>
                  <a:lnTo>
                    <a:pt x="77" y="30"/>
                  </a:lnTo>
                  <a:lnTo>
                    <a:pt x="0" y="107"/>
                  </a:lnTo>
                  <a:lnTo>
                    <a:pt x="209" y="7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38" name="Freeform 164"/>
            <p:cNvSpPr>
              <a:spLocks noChangeArrowheads="1"/>
            </p:cNvSpPr>
            <p:nvPr/>
          </p:nvSpPr>
          <p:spPr bwMode="auto">
            <a:xfrm>
              <a:off x="11941244" y="6453492"/>
              <a:ext cx="356392" cy="314756"/>
            </a:xfrm>
            <a:custGeom>
              <a:avLst/>
              <a:gdLst>
                <a:gd name="T0" fmla="*/ 78 w 677"/>
                <a:gd name="T1" fmla="*/ 599 h 600"/>
                <a:gd name="T2" fmla="*/ 78 w 677"/>
                <a:gd name="T3" fmla="*/ 599 h 600"/>
                <a:gd name="T4" fmla="*/ 676 w 677"/>
                <a:gd name="T5" fmla="*/ 0 h 600"/>
                <a:gd name="T6" fmla="*/ 467 w 677"/>
                <a:gd name="T7" fmla="*/ 36 h 600"/>
                <a:gd name="T8" fmla="*/ 0 w 677"/>
                <a:gd name="T9" fmla="*/ 504 h 600"/>
                <a:gd name="T10" fmla="*/ 78 w 677"/>
                <a:gd name="T11" fmla="*/ 599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7" h="600">
                  <a:moveTo>
                    <a:pt x="78" y="599"/>
                  </a:moveTo>
                  <a:lnTo>
                    <a:pt x="78" y="599"/>
                  </a:lnTo>
                  <a:cubicBezTo>
                    <a:pt x="676" y="0"/>
                    <a:pt x="676" y="0"/>
                    <a:pt x="676" y="0"/>
                  </a:cubicBezTo>
                  <a:cubicBezTo>
                    <a:pt x="467" y="36"/>
                    <a:pt x="467" y="36"/>
                    <a:pt x="467" y="36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24" y="540"/>
                    <a:pt x="48" y="569"/>
                    <a:pt x="78" y="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39" name="Freeform 165"/>
            <p:cNvSpPr>
              <a:spLocks noChangeArrowheads="1"/>
            </p:cNvSpPr>
            <p:nvPr/>
          </p:nvSpPr>
          <p:spPr bwMode="auto">
            <a:xfrm>
              <a:off x="11915785" y="6717333"/>
              <a:ext cx="67114" cy="76374"/>
            </a:xfrm>
            <a:custGeom>
              <a:avLst/>
              <a:gdLst>
                <a:gd name="T0" fmla="*/ 48 w 127"/>
                <a:gd name="T1" fmla="*/ 0 h 144"/>
                <a:gd name="T2" fmla="*/ 48 w 127"/>
                <a:gd name="T3" fmla="*/ 0 h 144"/>
                <a:gd name="T4" fmla="*/ 0 w 127"/>
                <a:gd name="T5" fmla="*/ 47 h 144"/>
                <a:gd name="T6" fmla="*/ 78 w 127"/>
                <a:gd name="T7" fmla="*/ 143 h 144"/>
                <a:gd name="T8" fmla="*/ 126 w 127"/>
                <a:gd name="T9" fmla="*/ 95 h 144"/>
                <a:gd name="T10" fmla="*/ 48 w 127"/>
                <a:gd name="T1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44">
                  <a:moveTo>
                    <a:pt x="48" y="0"/>
                  </a:moveTo>
                  <a:lnTo>
                    <a:pt x="48" y="0"/>
                  </a:lnTo>
                  <a:cubicBezTo>
                    <a:pt x="0" y="47"/>
                    <a:pt x="0" y="47"/>
                    <a:pt x="0" y="47"/>
                  </a:cubicBezTo>
                  <a:cubicBezTo>
                    <a:pt x="24" y="78"/>
                    <a:pt x="54" y="113"/>
                    <a:pt x="78" y="143"/>
                  </a:cubicBezTo>
                  <a:cubicBezTo>
                    <a:pt x="126" y="95"/>
                    <a:pt x="126" y="95"/>
                    <a:pt x="126" y="95"/>
                  </a:cubicBezTo>
                  <a:cubicBezTo>
                    <a:pt x="96" y="65"/>
                    <a:pt x="72" y="36"/>
                    <a:pt x="4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40" name="Freeform 166"/>
            <p:cNvSpPr>
              <a:spLocks noChangeArrowheads="1"/>
            </p:cNvSpPr>
            <p:nvPr/>
          </p:nvSpPr>
          <p:spPr bwMode="auto">
            <a:xfrm>
              <a:off x="11982898" y="6793707"/>
              <a:ext cx="71741" cy="62489"/>
            </a:xfrm>
            <a:custGeom>
              <a:avLst/>
              <a:gdLst>
                <a:gd name="T0" fmla="*/ 42 w 138"/>
                <a:gd name="T1" fmla="*/ 0 h 121"/>
                <a:gd name="T2" fmla="*/ 42 w 138"/>
                <a:gd name="T3" fmla="*/ 0 h 121"/>
                <a:gd name="T4" fmla="*/ 0 w 138"/>
                <a:gd name="T5" fmla="*/ 42 h 121"/>
                <a:gd name="T6" fmla="*/ 95 w 138"/>
                <a:gd name="T7" fmla="*/ 120 h 121"/>
                <a:gd name="T8" fmla="*/ 137 w 138"/>
                <a:gd name="T9" fmla="*/ 78 h 121"/>
                <a:gd name="T10" fmla="*/ 42 w 138"/>
                <a:gd name="T1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21">
                  <a:moveTo>
                    <a:pt x="42" y="0"/>
                  </a:moveTo>
                  <a:lnTo>
                    <a:pt x="42" y="0"/>
                  </a:lnTo>
                  <a:cubicBezTo>
                    <a:pt x="0" y="42"/>
                    <a:pt x="0" y="42"/>
                    <a:pt x="0" y="42"/>
                  </a:cubicBezTo>
                  <a:cubicBezTo>
                    <a:pt x="30" y="72"/>
                    <a:pt x="59" y="96"/>
                    <a:pt x="95" y="120"/>
                  </a:cubicBezTo>
                  <a:cubicBezTo>
                    <a:pt x="137" y="78"/>
                    <a:pt x="137" y="78"/>
                    <a:pt x="137" y="78"/>
                  </a:cubicBezTo>
                  <a:cubicBezTo>
                    <a:pt x="101" y="54"/>
                    <a:pt x="72" y="30"/>
                    <a:pt x="42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41" name="Freeform 167"/>
            <p:cNvSpPr>
              <a:spLocks noChangeArrowheads="1"/>
            </p:cNvSpPr>
            <p:nvPr/>
          </p:nvSpPr>
          <p:spPr bwMode="auto">
            <a:xfrm>
              <a:off x="12323090" y="6437292"/>
              <a:ext cx="32400" cy="124977"/>
            </a:xfrm>
            <a:custGeom>
              <a:avLst/>
              <a:gdLst>
                <a:gd name="T0" fmla="*/ 0 w 61"/>
                <a:gd name="T1" fmla="*/ 239 h 240"/>
                <a:gd name="T2" fmla="*/ 60 w 61"/>
                <a:gd name="T3" fmla="*/ 179 h 240"/>
                <a:gd name="T4" fmla="*/ 60 w 61"/>
                <a:gd name="T5" fmla="*/ 0 h 240"/>
                <a:gd name="T6" fmla="*/ 0 w 61"/>
                <a:gd name="T7" fmla="*/ 65 h 240"/>
                <a:gd name="T8" fmla="*/ 0 w 61"/>
                <a:gd name="T9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40">
                  <a:moveTo>
                    <a:pt x="0" y="239"/>
                  </a:moveTo>
                  <a:lnTo>
                    <a:pt x="60" y="179"/>
                  </a:lnTo>
                  <a:lnTo>
                    <a:pt x="60" y="0"/>
                  </a:lnTo>
                  <a:lnTo>
                    <a:pt x="0" y="65"/>
                  </a:lnTo>
                  <a:lnTo>
                    <a:pt x="0" y="23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42" name="Freeform 168"/>
            <p:cNvSpPr>
              <a:spLocks noChangeArrowheads="1"/>
            </p:cNvSpPr>
            <p:nvPr/>
          </p:nvSpPr>
          <p:spPr bwMode="auto">
            <a:xfrm>
              <a:off x="12003727" y="6472007"/>
              <a:ext cx="319365" cy="361044"/>
            </a:xfrm>
            <a:custGeom>
              <a:avLst/>
              <a:gdLst>
                <a:gd name="T0" fmla="*/ 95 w 610"/>
                <a:gd name="T1" fmla="*/ 689 h 690"/>
                <a:gd name="T2" fmla="*/ 95 w 610"/>
                <a:gd name="T3" fmla="*/ 689 h 690"/>
                <a:gd name="T4" fmla="*/ 609 w 610"/>
                <a:gd name="T5" fmla="*/ 174 h 690"/>
                <a:gd name="T6" fmla="*/ 609 w 610"/>
                <a:gd name="T7" fmla="*/ 0 h 690"/>
                <a:gd name="T8" fmla="*/ 0 w 610"/>
                <a:gd name="T9" fmla="*/ 611 h 690"/>
                <a:gd name="T10" fmla="*/ 95 w 610"/>
                <a:gd name="T11" fmla="*/ 689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0" h="690">
                  <a:moveTo>
                    <a:pt x="95" y="689"/>
                  </a:moveTo>
                  <a:lnTo>
                    <a:pt x="95" y="689"/>
                  </a:lnTo>
                  <a:cubicBezTo>
                    <a:pt x="609" y="174"/>
                    <a:pt x="609" y="174"/>
                    <a:pt x="609" y="174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0" y="611"/>
                    <a:pt x="0" y="611"/>
                    <a:pt x="0" y="611"/>
                  </a:cubicBezTo>
                  <a:cubicBezTo>
                    <a:pt x="30" y="641"/>
                    <a:pt x="59" y="665"/>
                    <a:pt x="95" y="68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43" name="Freeform 169"/>
            <p:cNvSpPr>
              <a:spLocks noChangeArrowheads="1"/>
            </p:cNvSpPr>
            <p:nvPr/>
          </p:nvSpPr>
          <p:spPr bwMode="auto">
            <a:xfrm>
              <a:off x="12323090" y="6576155"/>
              <a:ext cx="32400" cy="127292"/>
            </a:xfrm>
            <a:custGeom>
              <a:avLst/>
              <a:gdLst>
                <a:gd name="T0" fmla="*/ 0 w 61"/>
                <a:gd name="T1" fmla="*/ 240 h 241"/>
                <a:gd name="T2" fmla="*/ 60 w 61"/>
                <a:gd name="T3" fmla="*/ 174 h 241"/>
                <a:gd name="T4" fmla="*/ 60 w 61"/>
                <a:gd name="T5" fmla="*/ 0 h 241"/>
                <a:gd name="T6" fmla="*/ 0 w 61"/>
                <a:gd name="T7" fmla="*/ 66 h 241"/>
                <a:gd name="T8" fmla="*/ 0 w 61"/>
                <a:gd name="T9" fmla="*/ 24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41">
                  <a:moveTo>
                    <a:pt x="0" y="240"/>
                  </a:moveTo>
                  <a:lnTo>
                    <a:pt x="60" y="174"/>
                  </a:lnTo>
                  <a:lnTo>
                    <a:pt x="60" y="0"/>
                  </a:lnTo>
                  <a:lnTo>
                    <a:pt x="0" y="66"/>
                  </a:lnTo>
                  <a:lnTo>
                    <a:pt x="0" y="24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44" name="Freeform 170"/>
            <p:cNvSpPr>
              <a:spLocks noChangeArrowheads="1"/>
            </p:cNvSpPr>
            <p:nvPr/>
          </p:nvSpPr>
          <p:spPr bwMode="auto">
            <a:xfrm>
              <a:off x="12082410" y="6610870"/>
              <a:ext cx="242995" cy="273097"/>
            </a:xfrm>
            <a:custGeom>
              <a:avLst/>
              <a:gdLst>
                <a:gd name="T0" fmla="*/ 114 w 461"/>
                <a:gd name="T1" fmla="*/ 521 h 522"/>
                <a:gd name="T2" fmla="*/ 114 w 461"/>
                <a:gd name="T3" fmla="*/ 521 h 522"/>
                <a:gd name="T4" fmla="*/ 460 w 461"/>
                <a:gd name="T5" fmla="*/ 174 h 522"/>
                <a:gd name="T6" fmla="*/ 460 w 461"/>
                <a:gd name="T7" fmla="*/ 0 h 522"/>
                <a:gd name="T8" fmla="*/ 0 w 461"/>
                <a:gd name="T9" fmla="*/ 461 h 522"/>
                <a:gd name="T10" fmla="*/ 114 w 461"/>
                <a:gd name="T11" fmla="*/ 52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1" h="522">
                  <a:moveTo>
                    <a:pt x="114" y="521"/>
                  </a:moveTo>
                  <a:lnTo>
                    <a:pt x="114" y="521"/>
                  </a:lnTo>
                  <a:cubicBezTo>
                    <a:pt x="460" y="174"/>
                    <a:pt x="460" y="174"/>
                    <a:pt x="460" y="174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0" y="461"/>
                    <a:pt x="0" y="461"/>
                    <a:pt x="0" y="461"/>
                  </a:cubicBezTo>
                  <a:cubicBezTo>
                    <a:pt x="36" y="485"/>
                    <a:pt x="78" y="503"/>
                    <a:pt x="114" y="52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45" name="Freeform 171"/>
            <p:cNvSpPr>
              <a:spLocks noChangeArrowheads="1"/>
            </p:cNvSpPr>
            <p:nvPr/>
          </p:nvSpPr>
          <p:spPr bwMode="auto">
            <a:xfrm>
              <a:off x="12056956" y="6851566"/>
              <a:ext cx="85626" cy="53230"/>
            </a:xfrm>
            <a:custGeom>
              <a:avLst/>
              <a:gdLst>
                <a:gd name="T0" fmla="*/ 48 w 163"/>
                <a:gd name="T1" fmla="*/ 0 h 103"/>
                <a:gd name="T2" fmla="*/ 48 w 163"/>
                <a:gd name="T3" fmla="*/ 0 h 103"/>
                <a:gd name="T4" fmla="*/ 0 w 163"/>
                <a:gd name="T5" fmla="*/ 42 h 103"/>
                <a:gd name="T6" fmla="*/ 114 w 163"/>
                <a:gd name="T7" fmla="*/ 102 h 103"/>
                <a:gd name="T8" fmla="*/ 162 w 163"/>
                <a:gd name="T9" fmla="*/ 60 h 103"/>
                <a:gd name="T10" fmla="*/ 48 w 163"/>
                <a:gd name="T1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103">
                  <a:moveTo>
                    <a:pt x="48" y="0"/>
                  </a:moveTo>
                  <a:lnTo>
                    <a:pt x="48" y="0"/>
                  </a:lnTo>
                  <a:cubicBezTo>
                    <a:pt x="0" y="42"/>
                    <a:pt x="0" y="42"/>
                    <a:pt x="0" y="42"/>
                  </a:cubicBezTo>
                  <a:cubicBezTo>
                    <a:pt x="36" y="66"/>
                    <a:pt x="78" y="84"/>
                    <a:pt x="114" y="102"/>
                  </a:cubicBezTo>
                  <a:cubicBezTo>
                    <a:pt x="162" y="60"/>
                    <a:pt x="162" y="60"/>
                    <a:pt x="162" y="60"/>
                  </a:cubicBezTo>
                  <a:cubicBezTo>
                    <a:pt x="126" y="42"/>
                    <a:pt x="84" y="24"/>
                    <a:pt x="4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46" name="Freeform 172"/>
            <p:cNvSpPr>
              <a:spLocks noChangeArrowheads="1"/>
            </p:cNvSpPr>
            <p:nvPr/>
          </p:nvSpPr>
          <p:spPr bwMode="auto">
            <a:xfrm>
              <a:off x="12177295" y="6745106"/>
              <a:ext cx="148110" cy="168949"/>
            </a:xfrm>
            <a:custGeom>
              <a:avLst/>
              <a:gdLst>
                <a:gd name="T0" fmla="*/ 137 w 281"/>
                <a:gd name="T1" fmla="*/ 323 h 324"/>
                <a:gd name="T2" fmla="*/ 137 w 281"/>
                <a:gd name="T3" fmla="*/ 323 h 324"/>
                <a:gd name="T4" fmla="*/ 280 w 281"/>
                <a:gd name="T5" fmla="*/ 179 h 324"/>
                <a:gd name="T6" fmla="*/ 280 w 281"/>
                <a:gd name="T7" fmla="*/ 0 h 324"/>
                <a:gd name="T8" fmla="*/ 0 w 281"/>
                <a:gd name="T9" fmla="*/ 287 h 324"/>
                <a:gd name="T10" fmla="*/ 137 w 281"/>
                <a:gd name="T11" fmla="*/ 323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24">
                  <a:moveTo>
                    <a:pt x="137" y="323"/>
                  </a:moveTo>
                  <a:lnTo>
                    <a:pt x="137" y="323"/>
                  </a:lnTo>
                  <a:cubicBezTo>
                    <a:pt x="280" y="179"/>
                    <a:pt x="280" y="179"/>
                    <a:pt x="280" y="179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41" y="299"/>
                    <a:pt x="89" y="311"/>
                    <a:pt x="137" y="32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47" name="Freeform 173"/>
            <p:cNvSpPr>
              <a:spLocks noChangeArrowheads="1"/>
            </p:cNvSpPr>
            <p:nvPr/>
          </p:nvSpPr>
          <p:spPr bwMode="auto">
            <a:xfrm>
              <a:off x="12151837" y="6895540"/>
              <a:ext cx="97198" cy="43974"/>
            </a:xfrm>
            <a:custGeom>
              <a:avLst/>
              <a:gdLst>
                <a:gd name="T0" fmla="*/ 48 w 186"/>
                <a:gd name="T1" fmla="*/ 0 h 85"/>
                <a:gd name="T2" fmla="*/ 48 w 186"/>
                <a:gd name="T3" fmla="*/ 0 h 85"/>
                <a:gd name="T4" fmla="*/ 0 w 186"/>
                <a:gd name="T5" fmla="*/ 48 h 85"/>
                <a:gd name="T6" fmla="*/ 131 w 186"/>
                <a:gd name="T7" fmla="*/ 84 h 85"/>
                <a:gd name="T8" fmla="*/ 185 w 186"/>
                <a:gd name="T9" fmla="*/ 36 h 85"/>
                <a:gd name="T10" fmla="*/ 48 w 186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85">
                  <a:moveTo>
                    <a:pt x="48" y="0"/>
                  </a:moveTo>
                  <a:lnTo>
                    <a:pt x="48" y="0"/>
                  </a:lnTo>
                  <a:cubicBezTo>
                    <a:pt x="0" y="48"/>
                    <a:pt x="0" y="48"/>
                    <a:pt x="0" y="48"/>
                  </a:cubicBezTo>
                  <a:cubicBezTo>
                    <a:pt x="42" y="66"/>
                    <a:pt x="89" y="78"/>
                    <a:pt x="131" y="84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37" y="24"/>
                    <a:pt x="89" y="12"/>
                    <a:pt x="4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48" name="Freeform 174"/>
            <p:cNvSpPr>
              <a:spLocks noChangeArrowheads="1"/>
            </p:cNvSpPr>
            <p:nvPr/>
          </p:nvSpPr>
          <p:spPr bwMode="auto">
            <a:xfrm>
              <a:off x="12323090" y="6715018"/>
              <a:ext cx="32400" cy="124977"/>
            </a:xfrm>
            <a:custGeom>
              <a:avLst/>
              <a:gdLst>
                <a:gd name="T0" fmla="*/ 0 w 61"/>
                <a:gd name="T1" fmla="*/ 239 h 240"/>
                <a:gd name="T2" fmla="*/ 60 w 61"/>
                <a:gd name="T3" fmla="*/ 173 h 240"/>
                <a:gd name="T4" fmla="*/ 60 w 61"/>
                <a:gd name="T5" fmla="*/ 0 h 240"/>
                <a:gd name="T6" fmla="*/ 0 w 61"/>
                <a:gd name="T7" fmla="*/ 60 h 240"/>
                <a:gd name="T8" fmla="*/ 0 w 61"/>
                <a:gd name="T9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40">
                  <a:moveTo>
                    <a:pt x="0" y="239"/>
                  </a:moveTo>
                  <a:lnTo>
                    <a:pt x="60" y="173"/>
                  </a:lnTo>
                  <a:lnTo>
                    <a:pt x="60" y="0"/>
                  </a:lnTo>
                  <a:lnTo>
                    <a:pt x="0" y="60"/>
                  </a:lnTo>
                  <a:lnTo>
                    <a:pt x="0" y="23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49" name="Freeform 175"/>
            <p:cNvSpPr>
              <a:spLocks noChangeArrowheads="1"/>
            </p:cNvSpPr>
            <p:nvPr/>
          </p:nvSpPr>
          <p:spPr bwMode="auto">
            <a:xfrm>
              <a:off x="12290692" y="6883969"/>
              <a:ext cx="34714" cy="39344"/>
            </a:xfrm>
            <a:custGeom>
              <a:avLst/>
              <a:gdLst>
                <a:gd name="T0" fmla="*/ 66 w 67"/>
                <a:gd name="T1" fmla="*/ 72 h 73"/>
                <a:gd name="T2" fmla="*/ 66 w 67"/>
                <a:gd name="T3" fmla="*/ 72 h 73"/>
                <a:gd name="T4" fmla="*/ 66 w 67"/>
                <a:gd name="T5" fmla="*/ 0 h 73"/>
                <a:gd name="T6" fmla="*/ 0 w 67"/>
                <a:gd name="T7" fmla="*/ 66 h 73"/>
                <a:gd name="T8" fmla="*/ 66 w 67"/>
                <a:gd name="T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73">
                  <a:moveTo>
                    <a:pt x="66" y="72"/>
                  </a:moveTo>
                  <a:lnTo>
                    <a:pt x="66" y="72"/>
                  </a:lnTo>
                  <a:cubicBezTo>
                    <a:pt x="66" y="0"/>
                    <a:pt x="66" y="0"/>
                    <a:pt x="66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24" y="72"/>
                    <a:pt x="42" y="72"/>
                    <a:pt x="66" y="7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50" name="Freeform 176"/>
            <p:cNvSpPr>
              <a:spLocks noChangeArrowheads="1"/>
            </p:cNvSpPr>
            <p:nvPr/>
          </p:nvSpPr>
          <p:spPr bwMode="auto">
            <a:xfrm>
              <a:off x="12262920" y="6851568"/>
              <a:ext cx="94885" cy="104147"/>
            </a:xfrm>
            <a:custGeom>
              <a:avLst/>
              <a:gdLst>
                <a:gd name="T0" fmla="*/ 119 w 180"/>
                <a:gd name="T1" fmla="*/ 132 h 199"/>
                <a:gd name="T2" fmla="*/ 119 w 180"/>
                <a:gd name="T3" fmla="*/ 132 h 199"/>
                <a:gd name="T4" fmla="*/ 53 w 180"/>
                <a:gd name="T5" fmla="*/ 126 h 199"/>
                <a:gd name="T6" fmla="*/ 0 w 180"/>
                <a:gd name="T7" fmla="*/ 186 h 199"/>
                <a:gd name="T8" fmla="*/ 149 w 180"/>
                <a:gd name="T9" fmla="*/ 198 h 199"/>
                <a:gd name="T10" fmla="*/ 161 w 180"/>
                <a:gd name="T11" fmla="*/ 192 h 199"/>
                <a:gd name="T12" fmla="*/ 179 w 180"/>
                <a:gd name="T13" fmla="*/ 174 h 199"/>
                <a:gd name="T14" fmla="*/ 179 w 180"/>
                <a:gd name="T15" fmla="*/ 168 h 199"/>
                <a:gd name="T16" fmla="*/ 179 w 180"/>
                <a:gd name="T17" fmla="*/ 0 h 199"/>
                <a:gd name="T18" fmla="*/ 119 w 180"/>
                <a:gd name="T19" fmla="*/ 60 h 199"/>
                <a:gd name="T20" fmla="*/ 119 w 180"/>
                <a:gd name="T21" fmla="*/ 13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" h="199">
                  <a:moveTo>
                    <a:pt x="119" y="132"/>
                  </a:moveTo>
                  <a:lnTo>
                    <a:pt x="119" y="132"/>
                  </a:lnTo>
                  <a:cubicBezTo>
                    <a:pt x="95" y="132"/>
                    <a:pt x="77" y="132"/>
                    <a:pt x="53" y="12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48" y="192"/>
                    <a:pt x="95" y="198"/>
                    <a:pt x="149" y="198"/>
                  </a:cubicBezTo>
                  <a:cubicBezTo>
                    <a:pt x="155" y="198"/>
                    <a:pt x="161" y="198"/>
                    <a:pt x="161" y="192"/>
                  </a:cubicBezTo>
                  <a:cubicBezTo>
                    <a:pt x="179" y="174"/>
                    <a:pt x="179" y="174"/>
                    <a:pt x="179" y="174"/>
                  </a:cubicBezTo>
                  <a:lnTo>
                    <a:pt x="179" y="168"/>
                  </a:lnTo>
                  <a:cubicBezTo>
                    <a:pt x="179" y="0"/>
                    <a:pt x="179" y="0"/>
                    <a:pt x="179" y="0"/>
                  </a:cubicBezTo>
                  <a:cubicBezTo>
                    <a:pt x="119" y="60"/>
                    <a:pt x="119" y="60"/>
                    <a:pt x="119" y="60"/>
                  </a:cubicBezTo>
                  <a:lnTo>
                    <a:pt x="119" y="1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94431" y="5066683"/>
            <a:ext cx="404992" cy="356415"/>
            <a:chOff x="13785686" y="10133365"/>
            <a:chExt cx="809983" cy="712829"/>
          </a:xfrm>
          <a:solidFill>
            <a:schemeClr val="accent1"/>
          </a:solidFill>
        </p:grpSpPr>
        <p:sp>
          <p:nvSpPr>
            <p:cNvPr id="251" name="Freeform 177"/>
            <p:cNvSpPr>
              <a:spLocks noChangeArrowheads="1"/>
            </p:cNvSpPr>
            <p:nvPr/>
          </p:nvSpPr>
          <p:spPr bwMode="auto">
            <a:xfrm>
              <a:off x="13785686" y="10677243"/>
              <a:ext cx="171253" cy="168951"/>
            </a:xfrm>
            <a:custGeom>
              <a:avLst/>
              <a:gdLst>
                <a:gd name="T0" fmla="*/ 324 w 325"/>
                <a:gd name="T1" fmla="*/ 161 h 324"/>
                <a:gd name="T2" fmla="*/ 324 w 325"/>
                <a:gd name="T3" fmla="*/ 161 h 324"/>
                <a:gd name="T4" fmla="*/ 162 w 325"/>
                <a:gd name="T5" fmla="*/ 323 h 324"/>
                <a:gd name="T6" fmla="*/ 0 w 325"/>
                <a:gd name="T7" fmla="*/ 161 h 324"/>
                <a:gd name="T8" fmla="*/ 162 w 325"/>
                <a:gd name="T9" fmla="*/ 0 h 324"/>
                <a:gd name="T10" fmla="*/ 324 w 325"/>
                <a:gd name="T11" fmla="*/ 161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5" h="324">
                  <a:moveTo>
                    <a:pt x="324" y="161"/>
                  </a:moveTo>
                  <a:lnTo>
                    <a:pt x="324" y="161"/>
                  </a:lnTo>
                  <a:cubicBezTo>
                    <a:pt x="324" y="251"/>
                    <a:pt x="252" y="323"/>
                    <a:pt x="162" y="323"/>
                  </a:cubicBezTo>
                  <a:cubicBezTo>
                    <a:pt x="72" y="323"/>
                    <a:pt x="0" y="251"/>
                    <a:pt x="0" y="161"/>
                  </a:cubicBezTo>
                  <a:cubicBezTo>
                    <a:pt x="0" y="71"/>
                    <a:pt x="72" y="0"/>
                    <a:pt x="162" y="0"/>
                  </a:cubicBezTo>
                  <a:cubicBezTo>
                    <a:pt x="252" y="0"/>
                    <a:pt x="324" y="71"/>
                    <a:pt x="324" y="16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52" name="Freeform 178"/>
            <p:cNvSpPr>
              <a:spLocks noChangeArrowheads="1"/>
            </p:cNvSpPr>
            <p:nvPr/>
          </p:nvSpPr>
          <p:spPr bwMode="auto">
            <a:xfrm>
              <a:off x="14058766" y="10499038"/>
              <a:ext cx="261509" cy="263840"/>
            </a:xfrm>
            <a:custGeom>
              <a:avLst/>
              <a:gdLst>
                <a:gd name="T0" fmla="*/ 497 w 498"/>
                <a:gd name="T1" fmla="*/ 252 h 504"/>
                <a:gd name="T2" fmla="*/ 497 w 498"/>
                <a:gd name="T3" fmla="*/ 252 h 504"/>
                <a:gd name="T4" fmla="*/ 246 w 498"/>
                <a:gd name="T5" fmla="*/ 503 h 504"/>
                <a:gd name="T6" fmla="*/ 0 w 498"/>
                <a:gd name="T7" fmla="*/ 252 h 504"/>
                <a:gd name="T8" fmla="*/ 246 w 498"/>
                <a:gd name="T9" fmla="*/ 0 h 504"/>
                <a:gd name="T10" fmla="*/ 497 w 498"/>
                <a:gd name="T11" fmla="*/ 252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8" h="504">
                  <a:moveTo>
                    <a:pt x="497" y="252"/>
                  </a:moveTo>
                  <a:lnTo>
                    <a:pt x="497" y="252"/>
                  </a:lnTo>
                  <a:cubicBezTo>
                    <a:pt x="497" y="389"/>
                    <a:pt x="384" y="503"/>
                    <a:pt x="246" y="503"/>
                  </a:cubicBezTo>
                  <a:cubicBezTo>
                    <a:pt x="108" y="503"/>
                    <a:pt x="0" y="389"/>
                    <a:pt x="0" y="252"/>
                  </a:cubicBezTo>
                  <a:cubicBezTo>
                    <a:pt x="0" y="114"/>
                    <a:pt x="108" y="0"/>
                    <a:pt x="246" y="0"/>
                  </a:cubicBezTo>
                  <a:cubicBezTo>
                    <a:pt x="384" y="0"/>
                    <a:pt x="497" y="114"/>
                    <a:pt x="497" y="25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53" name="Freeform 179"/>
            <p:cNvSpPr>
              <a:spLocks noChangeArrowheads="1"/>
            </p:cNvSpPr>
            <p:nvPr/>
          </p:nvSpPr>
          <p:spPr bwMode="auto">
            <a:xfrm>
              <a:off x="14255477" y="10133365"/>
              <a:ext cx="340192" cy="335585"/>
            </a:xfrm>
            <a:custGeom>
              <a:avLst/>
              <a:gdLst>
                <a:gd name="T0" fmla="*/ 647 w 648"/>
                <a:gd name="T1" fmla="*/ 317 h 641"/>
                <a:gd name="T2" fmla="*/ 647 w 648"/>
                <a:gd name="T3" fmla="*/ 317 h 641"/>
                <a:gd name="T4" fmla="*/ 323 w 648"/>
                <a:gd name="T5" fmla="*/ 640 h 641"/>
                <a:gd name="T6" fmla="*/ 0 w 648"/>
                <a:gd name="T7" fmla="*/ 317 h 641"/>
                <a:gd name="T8" fmla="*/ 323 w 648"/>
                <a:gd name="T9" fmla="*/ 0 h 641"/>
                <a:gd name="T10" fmla="*/ 647 w 648"/>
                <a:gd name="T11" fmla="*/ 317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641">
                  <a:moveTo>
                    <a:pt x="647" y="317"/>
                  </a:moveTo>
                  <a:lnTo>
                    <a:pt x="647" y="317"/>
                  </a:lnTo>
                  <a:cubicBezTo>
                    <a:pt x="647" y="497"/>
                    <a:pt x="503" y="640"/>
                    <a:pt x="323" y="640"/>
                  </a:cubicBezTo>
                  <a:cubicBezTo>
                    <a:pt x="143" y="640"/>
                    <a:pt x="0" y="497"/>
                    <a:pt x="0" y="317"/>
                  </a:cubicBezTo>
                  <a:cubicBezTo>
                    <a:pt x="0" y="143"/>
                    <a:pt x="143" y="0"/>
                    <a:pt x="323" y="0"/>
                  </a:cubicBezTo>
                  <a:cubicBezTo>
                    <a:pt x="503" y="0"/>
                    <a:pt x="647" y="143"/>
                    <a:pt x="647" y="3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25060" y="4772756"/>
            <a:ext cx="600544" cy="480234"/>
            <a:chOff x="15046944" y="9545511"/>
            <a:chExt cx="1201087" cy="960468"/>
          </a:xfrm>
          <a:solidFill>
            <a:srgbClr val="7030A0"/>
          </a:solidFill>
        </p:grpSpPr>
        <p:sp>
          <p:nvSpPr>
            <p:cNvPr id="254" name="Freeform 180"/>
            <p:cNvSpPr>
              <a:spLocks noChangeArrowheads="1"/>
            </p:cNvSpPr>
            <p:nvPr/>
          </p:nvSpPr>
          <p:spPr bwMode="auto">
            <a:xfrm>
              <a:off x="15285310" y="9545511"/>
              <a:ext cx="113398" cy="113404"/>
            </a:xfrm>
            <a:custGeom>
              <a:avLst/>
              <a:gdLst>
                <a:gd name="T0" fmla="*/ 210 w 217"/>
                <a:gd name="T1" fmla="*/ 113 h 216"/>
                <a:gd name="T2" fmla="*/ 210 w 217"/>
                <a:gd name="T3" fmla="*/ 113 h 216"/>
                <a:gd name="T4" fmla="*/ 204 w 217"/>
                <a:gd name="T5" fmla="*/ 89 h 216"/>
                <a:gd name="T6" fmla="*/ 24 w 217"/>
                <a:gd name="T7" fmla="*/ 6 h 216"/>
                <a:gd name="T8" fmla="*/ 6 w 217"/>
                <a:gd name="T9" fmla="*/ 18 h 216"/>
                <a:gd name="T10" fmla="*/ 96 w 217"/>
                <a:gd name="T11" fmla="*/ 203 h 216"/>
                <a:gd name="T12" fmla="*/ 114 w 217"/>
                <a:gd name="T13" fmla="*/ 209 h 216"/>
                <a:gd name="T14" fmla="*/ 210 w 217"/>
                <a:gd name="T15" fmla="*/ 11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7" h="216">
                  <a:moveTo>
                    <a:pt x="210" y="113"/>
                  </a:moveTo>
                  <a:lnTo>
                    <a:pt x="210" y="113"/>
                  </a:lnTo>
                  <a:cubicBezTo>
                    <a:pt x="216" y="102"/>
                    <a:pt x="216" y="95"/>
                    <a:pt x="204" y="89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12" y="0"/>
                    <a:pt x="0" y="6"/>
                    <a:pt x="6" y="18"/>
                  </a:cubicBezTo>
                  <a:cubicBezTo>
                    <a:pt x="96" y="203"/>
                    <a:pt x="96" y="203"/>
                    <a:pt x="96" y="203"/>
                  </a:cubicBezTo>
                  <a:cubicBezTo>
                    <a:pt x="96" y="209"/>
                    <a:pt x="108" y="215"/>
                    <a:pt x="114" y="209"/>
                  </a:cubicBezTo>
                  <a:lnTo>
                    <a:pt x="210" y="11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55" name="Freeform 181"/>
            <p:cNvSpPr>
              <a:spLocks noChangeArrowheads="1"/>
            </p:cNvSpPr>
            <p:nvPr/>
          </p:nvSpPr>
          <p:spPr bwMode="auto">
            <a:xfrm>
              <a:off x="15431108" y="9691315"/>
              <a:ext cx="816923" cy="814663"/>
            </a:xfrm>
            <a:custGeom>
              <a:avLst/>
              <a:gdLst>
                <a:gd name="T0" fmla="*/ 1515 w 1558"/>
                <a:gd name="T1" fmla="*/ 1551 h 1552"/>
                <a:gd name="T2" fmla="*/ 1485 w 1558"/>
                <a:gd name="T3" fmla="*/ 1485 h 1552"/>
                <a:gd name="T4" fmla="*/ 1539 w 1558"/>
                <a:gd name="T5" fmla="*/ 1485 h 1552"/>
                <a:gd name="T6" fmla="*/ 1407 w 1558"/>
                <a:gd name="T7" fmla="*/ 1443 h 1552"/>
                <a:gd name="T8" fmla="*/ 1383 w 1558"/>
                <a:gd name="T9" fmla="*/ 1432 h 1552"/>
                <a:gd name="T10" fmla="*/ 1383 w 1558"/>
                <a:gd name="T11" fmla="*/ 1378 h 1552"/>
                <a:gd name="T12" fmla="*/ 1437 w 1558"/>
                <a:gd name="T13" fmla="*/ 1432 h 1552"/>
                <a:gd name="T14" fmla="*/ 1305 w 1558"/>
                <a:gd name="T15" fmla="*/ 1336 h 1552"/>
                <a:gd name="T16" fmla="*/ 1275 w 1558"/>
                <a:gd name="T17" fmla="*/ 1330 h 1552"/>
                <a:gd name="T18" fmla="*/ 1329 w 1558"/>
                <a:gd name="T19" fmla="*/ 1276 h 1552"/>
                <a:gd name="T20" fmla="*/ 1305 w 1558"/>
                <a:gd name="T21" fmla="*/ 1336 h 1552"/>
                <a:gd name="T22" fmla="*/ 1197 w 1558"/>
                <a:gd name="T23" fmla="*/ 1234 h 1552"/>
                <a:gd name="T24" fmla="*/ 1173 w 1558"/>
                <a:gd name="T25" fmla="*/ 1168 h 1552"/>
                <a:gd name="T26" fmla="*/ 1221 w 1558"/>
                <a:gd name="T27" fmla="*/ 1168 h 1552"/>
                <a:gd name="T28" fmla="*/ 1090 w 1558"/>
                <a:gd name="T29" fmla="*/ 1126 h 1552"/>
                <a:gd name="T30" fmla="*/ 1066 w 1558"/>
                <a:gd name="T31" fmla="*/ 1120 h 1552"/>
                <a:gd name="T32" fmla="*/ 1066 w 1558"/>
                <a:gd name="T33" fmla="*/ 1066 h 1552"/>
                <a:gd name="T34" fmla="*/ 1120 w 1558"/>
                <a:gd name="T35" fmla="*/ 1120 h 1552"/>
                <a:gd name="T36" fmla="*/ 988 w 1558"/>
                <a:gd name="T37" fmla="*/ 1024 h 1552"/>
                <a:gd name="T38" fmla="*/ 958 w 1558"/>
                <a:gd name="T39" fmla="*/ 1012 h 1552"/>
                <a:gd name="T40" fmla="*/ 1012 w 1558"/>
                <a:gd name="T41" fmla="*/ 958 h 1552"/>
                <a:gd name="T42" fmla="*/ 988 w 1558"/>
                <a:gd name="T43" fmla="*/ 1024 h 1552"/>
                <a:gd name="T44" fmla="*/ 880 w 1558"/>
                <a:gd name="T45" fmla="*/ 916 h 1552"/>
                <a:gd name="T46" fmla="*/ 856 w 1558"/>
                <a:gd name="T47" fmla="*/ 857 h 1552"/>
                <a:gd name="T48" fmla="*/ 910 w 1558"/>
                <a:gd name="T49" fmla="*/ 857 h 1552"/>
                <a:gd name="T50" fmla="*/ 778 w 1558"/>
                <a:gd name="T51" fmla="*/ 815 h 1552"/>
                <a:gd name="T52" fmla="*/ 748 w 1558"/>
                <a:gd name="T53" fmla="*/ 803 h 1552"/>
                <a:gd name="T54" fmla="*/ 748 w 1558"/>
                <a:gd name="T55" fmla="*/ 749 h 1552"/>
                <a:gd name="T56" fmla="*/ 802 w 1558"/>
                <a:gd name="T57" fmla="*/ 803 h 1552"/>
                <a:gd name="T58" fmla="*/ 670 w 1558"/>
                <a:gd name="T59" fmla="*/ 707 h 1552"/>
                <a:gd name="T60" fmla="*/ 646 w 1558"/>
                <a:gd name="T61" fmla="*/ 695 h 1552"/>
                <a:gd name="T62" fmla="*/ 700 w 1558"/>
                <a:gd name="T63" fmla="*/ 647 h 1552"/>
                <a:gd name="T64" fmla="*/ 670 w 1558"/>
                <a:gd name="T65" fmla="*/ 707 h 1552"/>
                <a:gd name="T66" fmla="*/ 569 w 1558"/>
                <a:gd name="T67" fmla="*/ 605 h 1552"/>
                <a:gd name="T68" fmla="*/ 539 w 1558"/>
                <a:gd name="T69" fmla="*/ 539 h 1552"/>
                <a:gd name="T70" fmla="*/ 592 w 1558"/>
                <a:gd name="T71" fmla="*/ 539 h 1552"/>
                <a:gd name="T72" fmla="*/ 461 w 1558"/>
                <a:gd name="T73" fmla="*/ 497 h 1552"/>
                <a:gd name="T74" fmla="*/ 437 w 1558"/>
                <a:gd name="T75" fmla="*/ 485 h 1552"/>
                <a:gd name="T76" fmla="*/ 437 w 1558"/>
                <a:gd name="T77" fmla="*/ 437 h 1552"/>
                <a:gd name="T78" fmla="*/ 491 w 1558"/>
                <a:gd name="T79" fmla="*/ 485 h 1552"/>
                <a:gd name="T80" fmla="*/ 359 w 1558"/>
                <a:gd name="T81" fmla="*/ 395 h 1552"/>
                <a:gd name="T82" fmla="*/ 329 w 1558"/>
                <a:gd name="T83" fmla="*/ 383 h 1552"/>
                <a:gd name="T84" fmla="*/ 383 w 1558"/>
                <a:gd name="T85" fmla="*/ 330 h 1552"/>
                <a:gd name="T86" fmla="*/ 359 w 1558"/>
                <a:gd name="T87" fmla="*/ 395 h 1552"/>
                <a:gd name="T88" fmla="*/ 251 w 1558"/>
                <a:gd name="T89" fmla="*/ 288 h 1552"/>
                <a:gd name="T90" fmla="*/ 227 w 1558"/>
                <a:gd name="T91" fmla="*/ 222 h 1552"/>
                <a:gd name="T92" fmla="*/ 281 w 1558"/>
                <a:gd name="T93" fmla="*/ 222 h 1552"/>
                <a:gd name="T94" fmla="*/ 149 w 1558"/>
                <a:gd name="T95" fmla="*/ 186 h 1552"/>
                <a:gd name="T96" fmla="*/ 119 w 1558"/>
                <a:gd name="T97" fmla="*/ 174 h 1552"/>
                <a:gd name="T98" fmla="*/ 119 w 1558"/>
                <a:gd name="T99" fmla="*/ 120 h 1552"/>
                <a:gd name="T100" fmla="*/ 173 w 1558"/>
                <a:gd name="T101" fmla="*/ 174 h 1552"/>
                <a:gd name="T102" fmla="*/ 41 w 1558"/>
                <a:gd name="T103" fmla="*/ 78 h 1552"/>
                <a:gd name="T104" fmla="*/ 18 w 1558"/>
                <a:gd name="T105" fmla="*/ 66 h 1552"/>
                <a:gd name="T106" fmla="*/ 71 w 1558"/>
                <a:gd name="T107" fmla="*/ 12 h 1552"/>
                <a:gd name="T108" fmla="*/ 41 w 1558"/>
                <a:gd name="T109" fmla="*/ 78 h 1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58" h="1552">
                  <a:moveTo>
                    <a:pt x="1515" y="1551"/>
                  </a:moveTo>
                  <a:lnTo>
                    <a:pt x="1515" y="1551"/>
                  </a:lnTo>
                  <a:lnTo>
                    <a:pt x="1515" y="1551"/>
                  </a:lnTo>
                  <a:cubicBezTo>
                    <a:pt x="1503" y="1551"/>
                    <a:pt x="1491" y="1545"/>
                    <a:pt x="1485" y="1539"/>
                  </a:cubicBezTo>
                  <a:lnTo>
                    <a:pt x="1485" y="1539"/>
                  </a:lnTo>
                  <a:cubicBezTo>
                    <a:pt x="1473" y="1521"/>
                    <a:pt x="1473" y="1497"/>
                    <a:pt x="1485" y="1485"/>
                  </a:cubicBezTo>
                  <a:lnTo>
                    <a:pt x="1485" y="1485"/>
                  </a:lnTo>
                  <a:cubicBezTo>
                    <a:pt x="1503" y="1467"/>
                    <a:pt x="1527" y="1467"/>
                    <a:pt x="1539" y="1485"/>
                  </a:cubicBezTo>
                  <a:lnTo>
                    <a:pt x="1539" y="1485"/>
                  </a:lnTo>
                  <a:cubicBezTo>
                    <a:pt x="1557" y="1497"/>
                    <a:pt x="1557" y="1521"/>
                    <a:pt x="1539" y="1539"/>
                  </a:cubicBezTo>
                  <a:cubicBezTo>
                    <a:pt x="1533" y="1545"/>
                    <a:pt x="1521" y="1551"/>
                    <a:pt x="1515" y="1551"/>
                  </a:cubicBezTo>
                  <a:close/>
                  <a:moveTo>
                    <a:pt x="1407" y="1443"/>
                  </a:moveTo>
                  <a:lnTo>
                    <a:pt x="1407" y="1443"/>
                  </a:lnTo>
                  <a:lnTo>
                    <a:pt x="1407" y="1443"/>
                  </a:lnTo>
                  <a:cubicBezTo>
                    <a:pt x="1395" y="1443"/>
                    <a:pt x="1389" y="1437"/>
                    <a:pt x="1383" y="1432"/>
                  </a:cubicBezTo>
                  <a:lnTo>
                    <a:pt x="1383" y="1432"/>
                  </a:lnTo>
                  <a:cubicBezTo>
                    <a:pt x="1365" y="1419"/>
                    <a:pt x="1365" y="1396"/>
                    <a:pt x="1383" y="1378"/>
                  </a:cubicBezTo>
                  <a:lnTo>
                    <a:pt x="1383" y="1378"/>
                  </a:lnTo>
                  <a:cubicBezTo>
                    <a:pt x="1395" y="1366"/>
                    <a:pt x="1419" y="1366"/>
                    <a:pt x="1437" y="1378"/>
                  </a:cubicBezTo>
                  <a:lnTo>
                    <a:pt x="1437" y="1378"/>
                  </a:lnTo>
                  <a:cubicBezTo>
                    <a:pt x="1449" y="1396"/>
                    <a:pt x="1449" y="1419"/>
                    <a:pt x="1437" y="1432"/>
                  </a:cubicBezTo>
                  <a:cubicBezTo>
                    <a:pt x="1425" y="1437"/>
                    <a:pt x="1419" y="1443"/>
                    <a:pt x="1407" y="1443"/>
                  </a:cubicBezTo>
                  <a:close/>
                  <a:moveTo>
                    <a:pt x="1305" y="1336"/>
                  </a:moveTo>
                  <a:lnTo>
                    <a:pt x="1305" y="1336"/>
                  </a:lnTo>
                  <a:lnTo>
                    <a:pt x="1305" y="1336"/>
                  </a:lnTo>
                  <a:cubicBezTo>
                    <a:pt x="1293" y="1336"/>
                    <a:pt x="1281" y="1336"/>
                    <a:pt x="1275" y="1330"/>
                  </a:cubicBezTo>
                  <a:lnTo>
                    <a:pt x="1275" y="1330"/>
                  </a:lnTo>
                  <a:cubicBezTo>
                    <a:pt x="1263" y="1312"/>
                    <a:pt x="1263" y="1288"/>
                    <a:pt x="1275" y="1276"/>
                  </a:cubicBezTo>
                  <a:lnTo>
                    <a:pt x="1275" y="1276"/>
                  </a:lnTo>
                  <a:cubicBezTo>
                    <a:pt x="1293" y="1258"/>
                    <a:pt x="1317" y="1258"/>
                    <a:pt x="1329" y="1276"/>
                  </a:cubicBezTo>
                  <a:lnTo>
                    <a:pt x="1329" y="1276"/>
                  </a:lnTo>
                  <a:cubicBezTo>
                    <a:pt x="1341" y="1288"/>
                    <a:pt x="1341" y="1312"/>
                    <a:pt x="1329" y="1330"/>
                  </a:cubicBezTo>
                  <a:cubicBezTo>
                    <a:pt x="1323" y="1336"/>
                    <a:pt x="1311" y="1336"/>
                    <a:pt x="1305" y="1336"/>
                  </a:cubicBezTo>
                  <a:close/>
                  <a:moveTo>
                    <a:pt x="1197" y="1234"/>
                  </a:moveTo>
                  <a:lnTo>
                    <a:pt x="1197" y="1234"/>
                  </a:lnTo>
                  <a:lnTo>
                    <a:pt x="1197" y="1234"/>
                  </a:lnTo>
                  <a:cubicBezTo>
                    <a:pt x="1185" y="1234"/>
                    <a:pt x="1179" y="1228"/>
                    <a:pt x="1173" y="1222"/>
                  </a:cubicBezTo>
                  <a:lnTo>
                    <a:pt x="1173" y="1222"/>
                  </a:lnTo>
                  <a:cubicBezTo>
                    <a:pt x="1155" y="1210"/>
                    <a:pt x="1155" y="1186"/>
                    <a:pt x="1173" y="1168"/>
                  </a:cubicBezTo>
                  <a:lnTo>
                    <a:pt x="1173" y="1168"/>
                  </a:lnTo>
                  <a:cubicBezTo>
                    <a:pt x="1185" y="1156"/>
                    <a:pt x="1209" y="1156"/>
                    <a:pt x="1221" y="1168"/>
                  </a:cubicBezTo>
                  <a:lnTo>
                    <a:pt x="1221" y="1168"/>
                  </a:lnTo>
                  <a:cubicBezTo>
                    <a:pt x="1239" y="1186"/>
                    <a:pt x="1239" y="1210"/>
                    <a:pt x="1221" y="1222"/>
                  </a:cubicBezTo>
                  <a:cubicBezTo>
                    <a:pt x="1215" y="1228"/>
                    <a:pt x="1209" y="1234"/>
                    <a:pt x="1197" y="1234"/>
                  </a:cubicBezTo>
                  <a:close/>
                  <a:moveTo>
                    <a:pt x="1090" y="1126"/>
                  </a:moveTo>
                  <a:lnTo>
                    <a:pt x="1090" y="1126"/>
                  </a:lnTo>
                  <a:lnTo>
                    <a:pt x="1090" y="1126"/>
                  </a:lnTo>
                  <a:cubicBezTo>
                    <a:pt x="1083" y="1126"/>
                    <a:pt x="1072" y="1126"/>
                    <a:pt x="1066" y="1120"/>
                  </a:cubicBezTo>
                  <a:lnTo>
                    <a:pt x="1066" y="1120"/>
                  </a:lnTo>
                  <a:cubicBezTo>
                    <a:pt x="1054" y="1102"/>
                    <a:pt x="1054" y="1078"/>
                    <a:pt x="1066" y="1066"/>
                  </a:cubicBezTo>
                  <a:lnTo>
                    <a:pt x="1066" y="1066"/>
                  </a:lnTo>
                  <a:cubicBezTo>
                    <a:pt x="1078" y="1048"/>
                    <a:pt x="1101" y="1048"/>
                    <a:pt x="1120" y="1066"/>
                  </a:cubicBezTo>
                  <a:lnTo>
                    <a:pt x="1120" y="1066"/>
                  </a:lnTo>
                  <a:cubicBezTo>
                    <a:pt x="1131" y="1078"/>
                    <a:pt x="1131" y="1102"/>
                    <a:pt x="1120" y="1120"/>
                  </a:cubicBezTo>
                  <a:cubicBezTo>
                    <a:pt x="1114" y="1126"/>
                    <a:pt x="1101" y="1126"/>
                    <a:pt x="1090" y="1126"/>
                  </a:cubicBezTo>
                  <a:close/>
                  <a:moveTo>
                    <a:pt x="988" y="1024"/>
                  </a:moveTo>
                  <a:lnTo>
                    <a:pt x="988" y="1024"/>
                  </a:lnTo>
                  <a:lnTo>
                    <a:pt x="988" y="1024"/>
                  </a:lnTo>
                  <a:cubicBezTo>
                    <a:pt x="976" y="1024"/>
                    <a:pt x="970" y="1018"/>
                    <a:pt x="958" y="1012"/>
                  </a:cubicBezTo>
                  <a:lnTo>
                    <a:pt x="958" y="1012"/>
                  </a:lnTo>
                  <a:cubicBezTo>
                    <a:pt x="946" y="1000"/>
                    <a:pt x="946" y="976"/>
                    <a:pt x="958" y="958"/>
                  </a:cubicBezTo>
                  <a:lnTo>
                    <a:pt x="958" y="958"/>
                  </a:lnTo>
                  <a:cubicBezTo>
                    <a:pt x="976" y="946"/>
                    <a:pt x="1000" y="946"/>
                    <a:pt x="1012" y="958"/>
                  </a:cubicBezTo>
                  <a:lnTo>
                    <a:pt x="1012" y="958"/>
                  </a:lnTo>
                  <a:cubicBezTo>
                    <a:pt x="1030" y="976"/>
                    <a:pt x="1030" y="1000"/>
                    <a:pt x="1012" y="1012"/>
                  </a:cubicBezTo>
                  <a:cubicBezTo>
                    <a:pt x="1006" y="1018"/>
                    <a:pt x="1000" y="1024"/>
                    <a:pt x="988" y="1024"/>
                  </a:cubicBezTo>
                  <a:close/>
                  <a:moveTo>
                    <a:pt x="880" y="916"/>
                  </a:moveTo>
                  <a:lnTo>
                    <a:pt x="880" y="916"/>
                  </a:lnTo>
                  <a:lnTo>
                    <a:pt x="880" y="916"/>
                  </a:lnTo>
                  <a:cubicBezTo>
                    <a:pt x="874" y="916"/>
                    <a:pt x="862" y="916"/>
                    <a:pt x="856" y="905"/>
                  </a:cubicBezTo>
                  <a:lnTo>
                    <a:pt x="856" y="905"/>
                  </a:lnTo>
                  <a:cubicBezTo>
                    <a:pt x="838" y="892"/>
                    <a:pt x="838" y="868"/>
                    <a:pt x="856" y="857"/>
                  </a:cubicBezTo>
                  <a:lnTo>
                    <a:pt x="856" y="857"/>
                  </a:lnTo>
                  <a:cubicBezTo>
                    <a:pt x="868" y="839"/>
                    <a:pt x="892" y="839"/>
                    <a:pt x="910" y="857"/>
                  </a:cubicBezTo>
                  <a:lnTo>
                    <a:pt x="910" y="857"/>
                  </a:lnTo>
                  <a:cubicBezTo>
                    <a:pt x="922" y="868"/>
                    <a:pt x="922" y="892"/>
                    <a:pt x="910" y="905"/>
                  </a:cubicBezTo>
                  <a:cubicBezTo>
                    <a:pt x="904" y="916"/>
                    <a:pt x="892" y="916"/>
                    <a:pt x="880" y="916"/>
                  </a:cubicBezTo>
                  <a:close/>
                  <a:moveTo>
                    <a:pt x="778" y="815"/>
                  </a:moveTo>
                  <a:lnTo>
                    <a:pt x="778" y="815"/>
                  </a:lnTo>
                  <a:lnTo>
                    <a:pt x="778" y="815"/>
                  </a:lnTo>
                  <a:cubicBezTo>
                    <a:pt x="766" y="815"/>
                    <a:pt x="760" y="809"/>
                    <a:pt x="748" y="803"/>
                  </a:cubicBezTo>
                  <a:lnTo>
                    <a:pt x="748" y="803"/>
                  </a:lnTo>
                  <a:cubicBezTo>
                    <a:pt x="736" y="785"/>
                    <a:pt x="736" y="767"/>
                    <a:pt x="748" y="749"/>
                  </a:cubicBezTo>
                  <a:lnTo>
                    <a:pt x="748" y="749"/>
                  </a:lnTo>
                  <a:cubicBezTo>
                    <a:pt x="766" y="737"/>
                    <a:pt x="790" y="737"/>
                    <a:pt x="802" y="749"/>
                  </a:cubicBezTo>
                  <a:lnTo>
                    <a:pt x="802" y="749"/>
                  </a:lnTo>
                  <a:cubicBezTo>
                    <a:pt x="820" y="767"/>
                    <a:pt x="820" y="785"/>
                    <a:pt x="802" y="803"/>
                  </a:cubicBezTo>
                  <a:cubicBezTo>
                    <a:pt x="796" y="809"/>
                    <a:pt x="790" y="815"/>
                    <a:pt x="778" y="815"/>
                  </a:cubicBezTo>
                  <a:close/>
                  <a:moveTo>
                    <a:pt x="670" y="707"/>
                  </a:moveTo>
                  <a:lnTo>
                    <a:pt x="670" y="707"/>
                  </a:lnTo>
                  <a:lnTo>
                    <a:pt x="670" y="707"/>
                  </a:lnTo>
                  <a:cubicBezTo>
                    <a:pt x="664" y="707"/>
                    <a:pt x="652" y="707"/>
                    <a:pt x="646" y="695"/>
                  </a:cubicBezTo>
                  <a:lnTo>
                    <a:pt x="646" y="695"/>
                  </a:lnTo>
                  <a:cubicBezTo>
                    <a:pt x="628" y="683"/>
                    <a:pt x="628" y="659"/>
                    <a:pt x="646" y="647"/>
                  </a:cubicBezTo>
                  <a:lnTo>
                    <a:pt x="646" y="647"/>
                  </a:lnTo>
                  <a:cubicBezTo>
                    <a:pt x="658" y="629"/>
                    <a:pt x="682" y="629"/>
                    <a:pt x="700" y="647"/>
                  </a:cubicBezTo>
                  <a:lnTo>
                    <a:pt x="700" y="647"/>
                  </a:lnTo>
                  <a:cubicBezTo>
                    <a:pt x="712" y="659"/>
                    <a:pt x="712" y="683"/>
                    <a:pt x="700" y="695"/>
                  </a:cubicBezTo>
                  <a:cubicBezTo>
                    <a:pt x="694" y="707"/>
                    <a:pt x="682" y="707"/>
                    <a:pt x="670" y="707"/>
                  </a:cubicBezTo>
                  <a:close/>
                  <a:moveTo>
                    <a:pt x="569" y="605"/>
                  </a:moveTo>
                  <a:lnTo>
                    <a:pt x="569" y="605"/>
                  </a:lnTo>
                  <a:lnTo>
                    <a:pt x="569" y="605"/>
                  </a:lnTo>
                  <a:cubicBezTo>
                    <a:pt x="556" y="605"/>
                    <a:pt x="551" y="599"/>
                    <a:pt x="539" y="593"/>
                  </a:cubicBezTo>
                  <a:lnTo>
                    <a:pt x="539" y="593"/>
                  </a:lnTo>
                  <a:cubicBezTo>
                    <a:pt x="527" y="575"/>
                    <a:pt x="527" y="551"/>
                    <a:pt x="539" y="539"/>
                  </a:cubicBezTo>
                  <a:lnTo>
                    <a:pt x="539" y="539"/>
                  </a:lnTo>
                  <a:cubicBezTo>
                    <a:pt x="556" y="527"/>
                    <a:pt x="580" y="527"/>
                    <a:pt x="592" y="539"/>
                  </a:cubicBezTo>
                  <a:lnTo>
                    <a:pt x="592" y="539"/>
                  </a:lnTo>
                  <a:cubicBezTo>
                    <a:pt x="610" y="551"/>
                    <a:pt x="610" y="575"/>
                    <a:pt x="592" y="593"/>
                  </a:cubicBezTo>
                  <a:cubicBezTo>
                    <a:pt x="587" y="599"/>
                    <a:pt x="580" y="605"/>
                    <a:pt x="569" y="605"/>
                  </a:cubicBezTo>
                  <a:close/>
                  <a:moveTo>
                    <a:pt x="461" y="497"/>
                  </a:moveTo>
                  <a:lnTo>
                    <a:pt x="461" y="497"/>
                  </a:lnTo>
                  <a:lnTo>
                    <a:pt x="461" y="497"/>
                  </a:lnTo>
                  <a:cubicBezTo>
                    <a:pt x="455" y="497"/>
                    <a:pt x="443" y="497"/>
                    <a:pt x="437" y="485"/>
                  </a:cubicBezTo>
                  <a:lnTo>
                    <a:pt x="437" y="485"/>
                  </a:lnTo>
                  <a:cubicBezTo>
                    <a:pt x="419" y="473"/>
                    <a:pt x="419" y="449"/>
                    <a:pt x="437" y="437"/>
                  </a:cubicBezTo>
                  <a:lnTo>
                    <a:pt x="437" y="437"/>
                  </a:lnTo>
                  <a:cubicBezTo>
                    <a:pt x="449" y="419"/>
                    <a:pt x="473" y="419"/>
                    <a:pt x="491" y="437"/>
                  </a:cubicBezTo>
                  <a:lnTo>
                    <a:pt x="491" y="437"/>
                  </a:lnTo>
                  <a:cubicBezTo>
                    <a:pt x="503" y="449"/>
                    <a:pt x="503" y="473"/>
                    <a:pt x="491" y="485"/>
                  </a:cubicBezTo>
                  <a:cubicBezTo>
                    <a:pt x="485" y="497"/>
                    <a:pt x="473" y="497"/>
                    <a:pt x="461" y="497"/>
                  </a:cubicBezTo>
                  <a:close/>
                  <a:moveTo>
                    <a:pt x="359" y="395"/>
                  </a:moveTo>
                  <a:lnTo>
                    <a:pt x="359" y="395"/>
                  </a:lnTo>
                  <a:lnTo>
                    <a:pt x="359" y="395"/>
                  </a:lnTo>
                  <a:cubicBezTo>
                    <a:pt x="347" y="395"/>
                    <a:pt x="341" y="389"/>
                    <a:pt x="329" y="383"/>
                  </a:cubicBezTo>
                  <a:lnTo>
                    <a:pt x="329" y="383"/>
                  </a:lnTo>
                  <a:cubicBezTo>
                    <a:pt x="317" y="365"/>
                    <a:pt x="317" y="341"/>
                    <a:pt x="329" y="330"/>
                  </a:cubicBezTo>
                  <a:lnTo>
                    <a:pt x="329" y="330"/>
                  </a:lnTo>
                  <a:cubicBezTo>
                    <a:pt x="347" y="312"/>
                    <a:pt x="371" y="312"/>
                    <a:pt x="383" y="330"/>
                  </a:cubicBezTo>
                  <a:lnTo>
                    <a:pt x="383" y="330"/>
                  </a:lnTo>
                  <a:cubicBezTo>
                    <a:pt x="401" y="341"/>
                    <a:pt x="401" y="365"/>
                    <a:pt x="383" y="383"/>
                  </a:cubicBezTo>
                  <a:cubicBezTo>
                    <a:pt x="377" y="389"/>
                    <a:pt x="365" y="395"/>
                    <a:pt x="359" y="395"/>
                  </a:cubicBezTo>
                  <a:close/>
                  <a:moveTo>
                    <a:pt x="251" y="288"/>
                  </a:moveTo>
                  <a:lnTo>
                    <a:pt x="251" y="288"/>
                  </a:lnTo>
                  <a:lnTo>
                    <a:pt x="251" y="288"/>
                  </a:lnTo>
                  <a:cubicBezTo>
                    <a:pt x="245" y="288"/>
                    <a:pt x="233" y="288"/>
                    <a:pt x="227" y="276"/>
                  </a:cubicBezTo>
                  <a:lnTo>
                    <a:pt x="227" y="276"/>
                  </a:lnTo>
                  <a:cubicBezTo>
                    <a:pt x="209" y="264"/>
                    <a:pt x="209" y="240"/>
                    <a:pt x="227" y="222"/>
                  </a:cubicBezTo>
                  <a:lnTo>
                    <a:pt x="227" y="222"/>
                  </a:lnTo>
                  <a:cubicBezTo>
                    <a:pt x="239" y="210"/>
                    <a:pt x="263" y="210"/>
                    <a:pt x="281" y="222"/>
                  </a:cubicBezTo>
                  <a:lnTo>
                    <a:pt x="281" y="222"/>
                  </a:lnTo>
                  <a:cubicBezTo>
                    <a:pt x="293" y="240"/>
                    <a:pt x="293" y="264"/>
                    <a:pt x="281" y="276"/>
                  </a:cubicBezTo>
                  <a:cubicBezTo>
                    <a:pt x="275" y="288"/>
                    <a:pt x="263" y="288"/>
                    <a:pt x="251" y="288"/>
                  </a:cubicBezTo>
                  <a:close/>
                  <a:moveTo>
                    <a:pt x="149" y="186"/>
                  </a:moveTo>
                  <a:lnTo>
                    <a:pt x="149" y="186"/>
                  </a:lnTo>
                  <a:lnTo>
                    <a:pt x="149" y="186"/>
                  </a:lnTo>
                  <a:cubicBezTo>
                    <a:pt x="137" y="186"/>
                    <a:pt x="131" y="180"/>
                    <a:pt x="119" y="174"/>
                  </a:cubicBezTo>
                  <a:lnTo>
                    <a:pt x="119" y="174"/>
                  </a:lnTo>
                  <a:cubicBezTo>
                    <a:pt x="107" y="156"/>
                    <a:pt x="107" y="132"/>
                    <a:pt x="119" y="120"/>
                  </a:cubicBezTo>
                  <a:lnTo>
                    <a:pt x="119" y="120"/>
                  </a:lnTo>
                  <a:cubicBezTo>
                    <a:pt x="137" y="102"/>
                    <a:pt x="161" y="102"/>
                    <a:pt x="173" y="120"/>
                  </a:cubicBezTo>
                  <a:lnTo>
                    <a:pt x="173" y="120"/>
                  </a:lnTo>
                  <a:cubicBezTo>
                    <a:pt x="191" y="132"/>
                    <a:pt x="191" y="156"/>
                    <a:pt x="173" y="174"/>
                  </a:cubicBezTo>
                  <a:cubicBezTo>
                    <a:pt x="167" y="180"/>
                    <a:pt x="155" y="186"/>
                    <a:pt x="149" y="186"/>
                  </a:cubicBezTo>
                  <a:close/>
                  <a:moveTo>
                    <a:pt x="41" y="78"/>
                  </a:moveTo>
                  <a:lnTo>
                    <a:pt x="41" y="78"/>
                  </a:lnTo>
                  <a:lnTo>
                    <a:pt x="41" y="78"/>
                  </a:lnTo>
                  <a:cubicBezTo>
                    <a:pt x="36" y="78"/>
                    <a:pt x="23" y="78"/>
                    <a:pt x="18" y="66"/>
                  </a:cubicBezTo>
                  <a:lnTo>
                    <a:pt x="18" y="66"/>
                  </a:lnTo>
                  <a:cubicBezTo>
                    <a:pt x="0" y="54"/>
                    <a:pt x="0" y="30"/>
                    <a:pt x="18" y="12"/>
                  </a:cubicBezTo>
                  <a:lnTo>
                    <a:pt x="18" y="12"/>
                  </a:lnTo>
                  <a:cubicBezTo>
                    <a:pt x="29" y="0"/>
                    <a:pt x="53" y="0"/>
                    <a:pt x="71" y="12"/>
                  </a:cubicBezTo>
                  <a:lnTo>
                    <a:pt x="71" y="12"/>
                  </a:lnTo>
                  <a:cubicBezTo>
                    <a:pt x="83" y="30"/>
                    <a:pt x="83" y="54"/>
                    <a:pt x="71" y="66"/>
                  </a:cubicBezTo>
                  <a:cubicBezTo>
                    <a:pt x="60" y="78"/>
                    <a:pt x="53" y="78"/>
                    <a:pt x="41" y="7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56" name="Freeform 182"/>
            <p:cNvSpPr>
              <a:spLocks noChangeArrowheads="1"/>
            </p:cNvSpPr>
            <p:nvPr/>
          </p:nvSpPr>
          <p:spPr bwMode="auto">
            <a:xfrm>
              <a:off x="15375566" y="9635772"/>
              <a:ext cx="41656" cy="41659"/>
            </a:xfrm>
            <a:custGeom>
              <a:avLst/>
              <a:gdLst>
                <a:gd name="T0" fmla="*/ 42 w 79"/>
                <a:gd name="T1" fmla="*/ 78 h 79"/>
                <a:gd name="T2" fmla="*/ 42 w 79"/>
                <a:gd name="T3" fmla="*/ 78 h 79"/>
                <a:gd name="T4" fmla="*/ 66 w 79"/>
                <a:gd name="T5" fmla="*/ 66 h 79"/>
                <a:gd name="T6" fmla="*/ 78 w 79"/>
                <a:gd name="T7" fmla="*/ 36 h 79"/>
                <a:gd name="T8" fmla="*/ 66 w 79"/>
                <a:gd name="T9" fmla="*/ 12 h 79"/>
                <a:gd name="T10" fmla="*/ 12 w 79"/>
                <a:gd name="T11" fmla="*/ 12 h 79"/>
                <a:gd name="T12" fmla="*/ 0 w 79"/>
                <a:gd name="T13" fmla="*/ 36 h 79"/>
                <a:gd name="T14" fmla="*/ 12 w 79"/>
                <a:gd name="T15" fmla="*/ 66 h 79"/>
                <a:gd name="T16" fmla="*/ 42 w 79"/>
                <a:gd name="T17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79">
                  <a:moveTo>
                    <a:pt x="42" y="78"/>
                  </a:moveTo>
                  <a:lnTo>
                    <a:pt x="42" y="78"/>
                  </a:lnTo>
                  <a:cubicBezTo>
                    <a:pt x="48" y="78"/>
                    <a:pt x="60" y="72"/>
                    <a:pt x="66" y="66"/>
                  </a:cubicBezTo>
                  <a:cubicBezTo>
                    <a:pt x="72" y="60"/>
                    <a:pt x="78" y="48"/>
                    <a:pt x="78" y="36"/>
                  </a:cubicBezTo>
                  <a:cubicBezTo>
                    <a:pt x="78" y="30"/>
                    <a:pt x="72" y="18"/>
                    <a:pt x="66" y="12"/>
                  </a:cubicBezTo>
                  <a:cubicBezTo>
                    <a:pt x="54" y="0"/>
                    <a:pt x="30" y="0"/>
                    <a:pt x="12" y="12"/>
                  </a:cubicBezTo>
                  <a:cubicBezTo>
                    <a:pt x="6" y="18"/>
                    <a:pt x="0" y="30"/>
                    <a:pt x="0" y="36"/>
                  </a:cubicBezTo>
                  <a:cubicBezTo>
                    <a:pt x="0" y="48"/>
                    <a:pt x="6" y="60"/>
                    <a:pt x="12" y="66"/>
                  </a:cubicBezTo>
                  <a:cubicBezTo>
                    <a:pt x="18" y="72"/>
                    <a:pt x="30" y="78"/>
                    <a:pt x="42" y="7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57" name="Freeform 183"/>
            <p:cNvSpPr>
              <a:spLocks noChangeArrowheads="1"/>
            </p:cNvSpPr>
            <p:nvPr/>
          </p:nvSpPr>
          <p:spPr bwMode="auto">
            <a:xfrm>
              <a:off x="15162657" y="9709831"/>
              <a:ext cx="113397" cy="113406"/>
            </a:xfrm>
            <a:custGeom>
              <a:avLst/>
              <a:gdLst>
                <a:gd name="T0" fmla="*/ 203 w 216"/>
                <a:gd name="T1" fmla="*/ 114 h 217"/>
                <a:gd name="T2" fmla="*/ 203 w 216"/>
                <a:gd name="T3" fmla="*/ 114 h 217"/>
                <a:gd name="T4" fmla="*/ 203 w 216"/>
                <a:gd name="T5" fmla="*/ 90 h 217"/>
                <a:gd name="T6" fmla="*/ 18 w 216"/>
                <a:gd name="T7" fmla="*/ 6 h 217"/>
                <a:gd name="T8" fmla="*/ 5 w 216"/>
                <a:gd name="T9" fmla="*/ 18 h 217"/>
                <a:gd name="T10" fmla="*/ 89 w 216"/>
                <a:gd name="T11" fmla="*/ 204 h 217"/>
                <a:gd name="T12" fmla="*/ 113 w 216"/>
                <a:gd name="T13" fmla="*/ 210 h 217"/>
                <a:gd name="T14" fmla="*/ 203 w 216"/>
                <a:gd name="T15" fmla="*/ 11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" h="217">
                  <a:moveTo>
                    <a:pt x="203" y="114"/>
                  </a:moveTo>
                  <a:lnTo>
                    <a:pt x="203" y="114"/>
                  </a:lnTo>
                  <a:cubicBezTo>
                    <a:pt x="215" y="102"/>
                    <a:pt x="209" y="96"/>
                    <a:pt x="203" y="90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5" y="0"/>
                    <a:pt x="0" y="6"/>
                    <a:pt x="5" y="18"/>
                  </a:cubicBezTo>
                  <a:cubicBezTo>
                    <a:pt x="89" y="204"/>
                    <a:pt x="89" y="204"/>
                    <a:pt x="89" y="204"/>
                  </a:cubicBezTo>
                  <a:cubicBezTo>
                    <a:pt x="95" y="216"/>
                    <a:pt x="101" y="216"/>
                    <a:pt x="113" y="210"/>
                  </a:cubicBezTo>
                  <a:lnTo>
                    <a:pt x="203" y="1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58" name="Freeform 184"/>
            <p:cNvSpPr>
              <a:spLocks noChangeArrowheads="1"/>
            </p:cNvSpPr>
            <p:nvPr/>
          </p:nvSpPr>
          <p:spPr bwMode="auto">
            <a:xfrm>
              <a:off x="15306139" y="9853322"/>
              <a:ext cx="647985" cy="648028"/>
            </a:xfrm>
            <a:custGeom>
              <a:avLst/>
              <a:gdLst>
                <a:gd name="T0" fmla="*/ 1198 w 1235"/>
                <a:gd name="T1" fmla="*/ 1233 h 1234"/>
                <a:gd name="T2" fmla="*/ 1168 w 1235"/>
                <a:gd name="T3" fmla="*/ 1167 h 1234"/>
                <a:gd name="T4" fmla="*/ 1222 w 1235"/>
                <a:gd name="T5" fmla="*/ 1167 h 1234"/>
                <a:gd name="T6" fmla="*/ 1090 w 1235"/>
                <a:gd name="T7" fmla="*/ 1125 h 1234"/>
                <a:gd name="T8" fmla="*/ 1066 w 1235"/>
                <a:gd name="T9" fmla="*/ 1120 h 1234"/>
                <a:gd name="T10" fmla="*/ 1066 w 1235"/>
                <a:gd name="T11" fmla="*/ 1066 h 1234"/>
                <a:gd name="T12" fmla="*/ 1120 w 1235"/>
                <a:gd name="T13" fmla="*/ 1120 h 1234"/>
                <a:gd name="T14" fmla="*/ 988 w 1235"/>
                <a:gd name="T15" fmla="*/ 1024 h 1234"/>
                <a:gd name="T16" fmla="*/ 958 w 1235"/>
                <a:gd name="T17" fmla="*/ 1012 h 1234"/>
                <a:gd name="T18" fmla="*/ 1012 w 1235"/>
                <a:gd name="T19" fmla="*/ 958 h 1234"/>
                <a:gd name="T20" fmla="*/ 988 w 1235"/>
                <a:gd name="T21" fmla="*/ 1024 h 1234"/>
                <a:gd name="T22" fmla="*/ 880 w 1235"/>
                <a:gd name="T23" fmla="*/ 916 h 1234"/>
                <a:gd name="T24" fmla="*/ 856 w 1235"/>
                <a:gd name="T25" fmla="*/ 856 h 1234"/>
                <a:gd name="T26" fmla="*/ 904 w 1235"/>
                <a:gd name="T27" fmla="*/ 856 h 1234"/>
                <a:gd name="T28" fmla="*/ 773 w 1235"/>
                <a:gd name="T29" fmla="*/ 814 h 1234"/>
                <a:gd name="T30" fmla="*/ 749 w 1235"/>
                <a:gd name="T31" fmla="*/ 802 h 1234"/>
                <a:gd name="T32" fmla="*/ 749 w 1235"/>
                <a:gd name="T33" fmla="*/ 748 h 1234"/>
                <a:gd name="T34" fmla="*/ 803 w 1235"/>
                <a:gd name="T35" fmla="*/ 802 h 1234"/>
                <a:gd name="T36" fmla="*/ 671 w 1235"/>
                <a:gd name="T37" fmla="*/ 706 h 1234"/>
                <a:gd name="T38" fmla="*/ 641 w 1235"/>
                <a:gd name="T39" fmla="*/ 694 h 1234"/>
                <a:gd name="T40" fmla="*/ 695 w 1235"/>
                <a:gd name="T41" fmla="*/ 646 h 1234"/>
                <a:gd name="T42" fmla="*/ 671 w 1235"/>
                <a:gd name="T43" fmla="*/ 706 h 1234"/>
                <a:gd name="T44" fmla="*/ 563 w 1235"/>
                <a:gd name="T45" fmla="*/ 604 h 1234"/>
                <a:gd name="T46" fmla="*/ 539 w 1235"/>
                <a:gd name="T47" fmla="*/ 538 h 1234"/>
                <a:gd name="T48" fmla="*/ 593 w 1235"/>
                <a:gd name="T49" fmla="*/ 538 h 1234"/>
                <a:gd name="T50" fmla="*/ 461 w 1235"/>
                <a:gd name="T51" fmla="*/ 497 h 1234"/>
                <a:gd name="T52" fmla="*/ 431 w 1235"/>
                <a:gd name="T53" fmla="*/ 485 h 1234"/>
                <a:gd name="T54" fmla="*/ 431 w 1235"/>
                <a:gd name="T55" fmla="*/ 437 h 1234"/>
                <a:gd name="T56" fmla="*/ 485 w 1235"/>
                <a:gd name="T57" fmla="*/ 485 h 1234"/>
                <a:gd name="T58" fmla="*/ 353 w 1235"/>
                <a:gd name="T59" fmla="*/ 395 h 1234"/>
                <a:gd name="T60" fmla="*/ 329 w 1235"/>
                <a:gd name="T61" fmla="*/ 383 h 1234"/>
                <a:gd name="T62" fmla="*/ 383 w 1235"/>
                <a:gd name="T63" fmla="*/ 329 h 1234"/>
                <a:gd name="T64" fmla="*/ 353 w 1235"/>
                <a:gd name="T65" fmla="*/ 395 h 1234"/>
                <a:gd name="T66" fmla="*/ 252 w 1235"/>
                <a:gd name="T67" fmla="*/ 287 h 1234"/>
                <a:gd name="T68" fmla="*/ 222 w 1235"/>
                <a:gd name="T69" fmla="*/ 221 h 1234"/>
                <a:gd name="T70" fmla="*/ 275 w 1235"/>
                <a:gd name="T71" fmla="*/ 221 h 1234"/>
                <a:gd name="T72" fmla="*/ 144 w 1235"/>
                <a:gd name="T73" fmla="*/ 185 h 1234"/>
                <a:gd name="T74" fmla="*/ 120 w 1235"/>
                <a:gd name="T75" fmla="*/ 173 h 1234"/>
                <a:gd name="T76" fmla="*/ 120 w 1235"/>
                <a:gd name="T77" fmla="*/ 119 h 1234"/>
                <a:gd name="T78" fmla="*/ 174 w 1235"/>
                <a:gd name="T79" fmla="*/ 173 h 1234"/>
                <a:gd name="T80" fmla="*/ 42 w 1235"/>
                <a:gd name="T81" fmla="*/ 77 h 1234"/>
                <a:gd name="T82" fmla="*/ 12 w 1235"/>
                <a:gd name="T83" fmla="*/ 66 h 1234"/>
                <a:gd name="T84" fmla="*/ 66 w 1235"/>
                <a:gd name="T85" fmla="*/ 11 h 1234"/>
                <a:gd name="T86" fmla="*/ 42 w 1235"/>
                <a:gd name="T87" fmla="*/ 77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5" h="1234">
                  <a:moveTo>
                    <a:pt x="1198" y="1233"/>
                  </a:moveTo>
                  <a:lnTo>
                    <a:pt x="1198" y="1233"/>
                  </a:lnTo>
                  <a:lnTo>
                    <a:pt x="1198" y="1233"/>
                  </a:lnTo>
                  <a:cubicBezTo>
                    <a:pt x="1186" y="1233"/>
                    <a:pt x="1174" y="1227"/>
                    <a:pt x="1168" y="1221"/>
                  </a:cubicBezTo>
                  <a:lnTo>
                    <a:pt x="1168" y="1221"/>
                  </a:lnTo>
                  <a:cubicBezTo>
                    <a:pt x="1156" y="1209"/>
                    <a:pt x="1156" y="1185"/>
                    <a:pt x="1168" y="1167"/>
                  </a:cubicBezTo>
                  <a:lnTo>
                    <a:pt x="1168" y="1167"/>
                  </a:lnTo>
                  <a:cubicBezTo>
                    <a:pt x="1186" y="1155"/>
                    <a:pt x="1210" y="1155"/>
                    <a:pt x="1222" y="1167"/>
                  </a:cubicBezTo>
                  <a:lnTo>
                    <a:pt x="1222" y="1167"/>
                  </a:lnTo>
                  <a:cubicBezTo>
                    <a:pt x="1234" y="1185"/>
                    <a:pt x="1234" y="1209"/>
                    <a:pt x="1222" y="1221"/>
                  </a:cubicBezTo>
                  <a:cubicBezTo>
                    <a:pt x="1216" y="1227"/>
                    <a:pt x="1204" y="1233"/>
                    <a:pt x="1198" y="1233"/>
                  </a:cubicBezTo>
                  <a:close/>
                  <a:moveTo>
                    <a:pt x="1090" y="1125"/>
                  </a:moveTo>
                  <a:lnTo>
                    <a:pt x="1090" y="1125"/>
                  </a:lnTo>
                  <a:lnTo>
                    <a:pt x="1090" y="1125"/>
                  </a:lnTo>
                  <a:cubicBezTo>
                    <a:pt x="1078" y="1125"/>
                    <a:pt x="1072" y="1125"/>
                    <a:pt x="1066" y="1120"/>
                  </a:cubicBezTo>
                  <a:lnTo>
                    <a:pt x="1066" y="1120"/>
                  </a:lnTo>
                  <a:cubicBezTo>
                    <a:pt x="1048" y="1102"/>
                    <a:pt x="1048" y="1078"/>
                    <a:pt x="1066" y="1066"/>
                  </a:cubicBezTo>
                  <a:lnTo>
                    <a:pt x="1066" y="1066"/>
                  </a:lnTo>
                  <a:cubicBezTo>
                    <a:pt x="1078" y="1048"/>
                    <a:pt x="1102" y="1048"/>
                    <a:pt x="1120" y="1066"/>
                  </a:cubicBezTo>
                  <a:lnTo>
                    <a:pt x="1120" y="1066"/>
                  </a:lnTo>
                  <a:cubicBezTo>
                    <a:pt x="1132" y="1078"/>
                    <a:pt x="1132" y="1102"/>
                    <a:pt x="1120" y="1120"/>
                  </a:cubicBezTo>
                  <a:cubicBezTo>
                    <a:pt x="1108" y="1125"/>
                    <a:pt x="1102" y="1125"/>
                    <a:pt x="1090" y="1125"/>
                  </a:cubicBezTo>
                  <a:close/>
                  <a:moveTo>
                    <a:pt x="988" y="1024"/>
                  </a:moveTo>
                  <a:lnTo>
                    <a:pt x="988" y="1024"/>
                  </a:lnTo>
                  <a:lnTo>
                    <a:pt x="988" y="1024"/>
                  </a:lnTo>
                  <a:cubicBezTo>
                    <a:pt x="976" y="1024"/>
                    <a:pt x="964" y="1018"/>
                    <a:pt x="958" y="1012"/>
                  </a:cubicBezTo>
                  <a:lnTo>
                    <a:pt x="958" y="1012"/>
                  </a:lnTo>
                  <a:cubicBezTo>
                    <a:pt x="946" y="1000"/>
                    <a:pt x="946" y="976"/>
                    <a:pt x="958" y="958"/>
                  </a:cubicBezTo>
                  <a:lnTo>
                    <a:pt x="958" y="958"/>
                  </a:lnTo>
                  <a:cubicBezTo>
                    <a:pt x="976" y="946"/>
                    <a:pt x="1000" y="946"/>
                    <a:pt x="1012" y="958"/>
                  </a:cubicBezTo>
                  <a:lnTo>
                    <a:pt x="1012" y="958"/>
                  </a:lnTo>
                  <a:cubicBezTo>
                    <a:pt x="1024" y="976"/>
                    <a:pt x="1024" y="1000"/>
                    <a:pt x="1012" y="1012"/>
                  </a:cubicBezTo>
                  <a:cubicBezTo>
                    <a:pt x="1006" y="1018"/>
                    <a:pt x="994" y="1024"/>
                    <a:pt x="988" y="1024"/>
                  </a:cubicBezTo>
                  <a:close/>
                  <a:moveTo>
                    <a:pt x="880" y="916"/>
                  </a:moveTo>
                  <a:lnTo>
                    <a:pt x="880" y="916"/>
                  </a:lnTo>
                  <a:lnTo>
                    <a:pt x="880" y="916"/>
                  </a:lnTo>
                  <a:cubicBezTo>
                    <a:pt x="868" y="916"/>
                    <a:pt x="862" y="916"/>
                    <a:pt x="856" y="904"/>
                  </a:cubicBezTo>
                  <a:lnTo>
                    <a:pt x="856" y="904"/>
                  </a:lnTo>
                  <a:cubicBezTo>
                    <a:pt x="838" y="892"/>
                    <a:pt x="838" y="868"/>
                    <a:pt x="856" y="856"/>
                  </a:cubicBezTo>
                  <a:lnTo>
                    <a:pt x="856" y="856"/>
                  </a:lnTo>
                  <a:cubicBezTo>
                    <a:pt x="868" y="838"/>
                    <a:pt x="892" y="838"/>
                    <a:pt x="904" y="856"/>
                  </a:cubicBezTo>
                  <a:lnTo>
                    <a:pt x="904" y="856"/>
                  </a:lnTo>
                  <a:cubicBezTo>
                    <a:pt x="922" y="868"/>
                    <a:pt x="922" y="892"/>
                    <a:pt x="904" y="904"/>
                  </a:cubicBezTo>
                  <a:cubicBezTo>
                    <a:pt x="898" y="916"/>
                    <a:pt x="892" y="916"/>
                    <a:pt x="880" y="916"/>
                  </a:cubicBezTo>
                  <a:close/>
                  <a:moveTo>
                    <a:pt x="773" y="814"/>
                  </a:moveTo>
                  <a:lnTo>
                    <a:pt x="773" y="814"/>
                  </a:lnTo>
                  <a:lnTo>
                    <a:pt x="773" y="814"/>
                  </a:lnTo>
                  <a:cubicBezTo>
                    <a:pt x="766" y="814"/>
                    <a:pt x="755" y="808"/>
                    <a:pt x="749" y="802"/>
                  </a:cubicBezTo>
                  <a:lnTo>
                    <a:pt x="749" y="802"/>
                  </a:lnTo>
                  <a:cubicBezTo>
                    <a:pt x="737" y="790"/>
                    <a:pt x="737" y="766"/>
                    <a:pt x="749" y="748"/>
                  </a:cubicBezTo>
                  <a:lnTo>
                    <a:pt x="749" y="748"/>
                  </a:lnTo>
                  <a:cubicBezTo>
                    <a:pt x="761" y="736"/>
                    <a:pt x="790" y="736"/>
                    <a:pt x="803" y="748"/>
                  </a:cubicBezTo>
                  <a:lnTo>
                    <a:pt x="803" y="748"/>
                  </a:lnTo>
                  <a:cubicBezTo>
                    <a:pt x="814" y="766"/>
                    <a:pt x="814" y="790"/>
                    <a:pt x="803" y="802"/>
                  </a:cubicBezTo>
                  <a:cubicBezTo>
                    <a:pt x="797" y="808"/>
                    <a:pt x="785" y="814"/>
                    <a:pt x="773" y="814"/>
                  </a:cubicBezTo>
                  <a:close/>
                  <a:moveTo>
                    <a:pt x="671" y="706"/>
                  </a:moveTo>
                  <a:lnTo>
                    <a:pt x="671" y="706"/>
                  </a:lnTo>
                  <a:lnTo>
                    <a:pt x="671" y="706"/>
                  </a:lnTo>
                  <a:cubicBezTo>
                    <a:pt x="659" y="706"/>
                    <a:pt x="653" y="706"/>
                    <a:pt x="641" y="694"/>
                  </a:cubicBezTo>
                  <a:lnTo>
                    <a:pt x="641" y="694"/>
                  </a:lnTo>
                  <a:cubicBezTo>
                    <a:pt x="629" y="682"/>
                    <a:pt x="629" y="658"/>
                    <a:pt x="641" y="646"/>
                  </a:cubicBezTo>
                  <a:lnTo>
                    <a:pt x="641" y="646"/>
                  </a:lnTo>
                  <a:cubicBezTo>
                    <a:pt x="659" y="628"/>
                    <a:pt x="683" y="628"/>
                    <a:pt x="695" y="646"/>
                  </a:cubicBezTo>
                  <a:lnTo>
                    <a:pt x="695" y="646"/>
                  </a:lnTo>
                  <a:cubicBezTo>
                    <a:pt x="713" y="658"/>
                    <a:pt x="713" y="682"/>
                    <a:pt x="695" y="694"/>
                  </a:cubicBezTo>
                  <a:cubicBezTo>
                    <a:pt x="689" y="706"/>
                    <a:pt x="683" y="706"/>
                    <a:pt x="671" y="706"/>
                  </a:cubicBezTo>
                  <a:close/>
                  <a:moveTo>
                    <a:pt x="563" y="604"/>
                  </a:moveTo>
                  <a:lnTo>
                    <a:pt x="563" y="604"/>
                  </a:lnTo>
                  <a:lnTo>
                    <a:pt x="563" y="604"/>
                  </a:lnTo>
                  <a:cubicBezTo>
                    <a:pt x="557" y="604"/>
                    <a:pt x="545" y="598"/>
                    <a:pt x="539" y="593"/>
                  </a:cubicBezTo>
                  <a:lnTo>
                    <a:pt x="539" y="593"/>
                  </a:lnTo>
                  <a:cubicBezTo>
                    <a:pt x="521" y="575"/>
                    <a:pt x="521" y="556"/>
                    <a:pt x="539" y="538"/>
                  </a:cubicBezTo>
                  <a:lnTo>
                    <a:pt x="539" y="538"/>
                  </a:lnTo>
                  <a:cubicBezTo>
                    <a:pt x="551" y="527"/>
                    <a:pt x="575" y="527"/>
                    <a:pt x="593" y="538"/>
                  </a:cubicBezTo>
                  <a:lnTo>
                    <a:pt x="593" y="538"/>
                  </a:lnTo>
                  <a:cubicBezTo>
                    <a:pt x="605" y="556"/>
                    <a:pt x="605" y="575"/>
                    <a:pt x="593" y="593"/>
                  </a:cubicBezTo>
                  <a:cubicBezTo>
                    <a:pt x="587" y="598"/>
                    <a:pt x="575" y="604"/>
                    <a:pt x="563" y="604"/>
                  </a:cubicBezTo>
                  <a:close/>
                  <a:moveTo>
                    <a:pt x="461" y="497"/>
                  </a:moveTo>
                  <a:lnTo>
                    <a:pt x="461" y="497"/>
                  </a:lnTo>
                  <a:lnTo>
                    <a:pt x="461" y="497"/>
                  </a:lnTo>
                  <a:cubicBezTo>
                    <a:pt x="449" y="497"/>
                    <a:pt x="443" y="497"/>
                    <a:pt x="431" y="485"/>
                  </a:cubicBezTo>
                  <a:lnTo>
                    <a:pt x="431" y="485"/>
                  </a:lnTo>
                  <a:cubicBezTo>
                    <a:pt x="419" y="473"/>
                    <a:pt x="419" y="449"/>
                    <a:pt x="431" y="437"/>
                  </a:cubicBezTo>
                  <a:lnTo>
                    <a:pt x="431" y="437"/>
                  </a:lnTo>
                  <a:cubicBezTo>
                    <a:pt x="449" y="419"/>
                    <a:pt x="473" y="419"/>
                    <a:pt x="485" y="437"/>
                  </a:cubicBezTo>
                  <a:lnTo>
                    <a:pt x="485" y="437"/>
                  </a:lnTo>
                  <a:cubicBezTo>
                    <a:pt x="503" y="449"/>
                    <a:pt x="503" y="473"/>
                    <a:pt x="485" y="485"/>
                  </a:cubicBezTo>
                  <a:cubicBezTo>
                    <a:pt x="479" y="497"/>
                    <a:pt x="473" y="497"/>
                    <a:pt x="461" y="497"/>
                  </a:cubicBezTo>
                  <a:close/>
                  <a:moveTo>
                    <a:pt x="353" y="395"/>
                  </a:moveTo>
                  <a:lnTo>
                    <a:pt x="353" y="395"/>
                  </a:lnTo>
                  <a:lnTo>
                    <a:pt x="353" y="395"/>
                  </a:lnTo>
                  <a:cubicBezTo>
                    <a:pt x="347" y="395"/>
                    <a:pt x="335" y="389"/>
                    <a:pt x="329" y="383"/>
                  </a:cubicBezTo>
                  <a:lnTo>
                    <a:pt x="329" y="383"/>
                  </a:lnTo>
                  <a:cubicBezTo>
                    <a:pt x="311" y="365"/>
                    <a:pt x="311" y="341"/>
                    <a:pt x="329" y="329"/>
                  </a:cubicBezTo>
                  <a:lnTo>
                    <a:pt x="329" y="329"/>
                  </a:lnTo>
                  <a:cubicBezTo>
                    <a:pt x="341" y="311"/>
                    <a:pt x="365" y="311"/>
                    <a:pt x="383" y="329"/>
                  </a:cubicBezTo>
                  <a:lnTo>
                    <a:pt x="383" y="329"/>
                  </a:lnTo>
                  <a:cubicBezTo>
                    <a:pt x="395" y="341"/>
                    <a:pt x="395" y="365"/>
                    <a:pt x="383" y="383"/>
                  </a:cubicBezTo>
                  <a:cubicBezTo>
                    <a:pt x="377" y="389"/>
                    <a:pt x="365" y="395"/>
                    <a:pt x="353" y="395"/>
                  </a:cubicBezTo>
                  <a:close/>
                  <a:moveTo>
                    <a:pt x="252" y="287"/>
                  </a:moveTo>
                  <a:lnTo>
                    <a:pt x="252" y="287"/>
                  </a:lnTo>
                  <a:lnTo>
                    <a:pt x="252" y="287"/>
                  </a:lnTo>
                  <a:cubicBezTo>
                    <a:pt x="239" y="287"/>
                    <a:pt x="234" y="287"/>
                    <a:pt x="222" y="275"/>
                  </a:cubicBezTo>
                  <a:lnTo>
                    <a:pt x="222" y="275"/>
                  </a:lnTo>
                  <a:cubicBezTo>
                    <a:pt x="210" y="263"/>
                    <a:pt x="210" y="239"/>
                    <a:pt x="222" y="221"/>
                  </a:cubicBezTo>
                  <a:lnTo>
                    <a:pt x="222" y="221"/>
                  </a:lnTo>
                  <a:cubicBezTo>
                    <a:pt x="239" y="209"/>
                    <a:pt x="263" y="209"/>
                    <a:pt x="275" y="221"/>
                  </a:cubicBezTo>
                  <a:lnTo>
                    <a:pt x="275" y="221"/>
                  </a:lnTo>
                  <a:cubicBezTo>
                    <a:pt x="294" y="239"/>
                    <a:pt x="294" y="263"/>
                    <a:pt x="275" y="275"/>
                  </a:cubicBezTo>
                  <a:cubicBezTo>
                    <a:pt x="270" y="287"/>
                    <a:pt x="257" y="287"/>
                    <a:pt x="252" y="287"/>
                  </a:cubicBezTo>
                  <a:close/>
                  <a:moveTo>
                    <a:pt x="144" y="185"/>
                  </a:moveTo>
                  <a:lnTo>
                    <a:pt x="144" y="185"/>
                  </a:lnTo>
                  <a:lnTo>
                    <a:pt x="144" y="185"/>
                  </a:lnTo>
                  <a:cubicBezTo>
                    <a:pt x="138" y="185"/>
                    <a:pt x="126" y="179"/>
                    <a:pt x="120" y="173"/>
                  </a:cubicBezTo>
                  <a:lnTo>
                    <a:pt x="120" y="173"/>
                  </a:lnTo>
                  <a:cubicBezTo>
                    <a:pt x="102" y="155"/>
                    <a:pt x="102" y="131"/>
                    <a:pt x="120" y="119"/>
                  </a:cubicBezTo>
                  <a:lnTo>
                    <a:pt x="120" y="119"/>
                  </a:lnTo>
                  <a:cubicBezTo>
                    <a:pt x="132" y="101"/>
                    <a:pt x="156" y="101"/>
                    <a:pt x="174" y="119"/>
                  </a:cubicBezTo>
                  <a:lnTo>
                    <a:pt x="174" y="119"/>
                  </a:lnTo>
                  <a:cubicBezTo>
                    <a:pt x="186" y="131"/>
                    <a:pt x="186" y="155"/>
                    <a:pt x="174" y="173"/>
                  </a:cubicBezTo>
                  <a:cubicBezTo>
                    <a:pt x="168" y="179"/>
                    <a:pt x="156" y="185"/>
                    <a:pt x="144" y="185"/>
                  </a:cubicBezTo>
                  <a:close/>
                  <a:moveTo>
                    <a:pt x="42" y="77"/>
                  </a:moveTo>
                  <a:lnTo>
                    <a:pt x="42" y="77"/>
                  </a:lnTo>
                  <a:lnTo>
                    <a:pt x="42" y="77"/>
                  </a:lnTo>
                  <a:cubicBezTo>
                    <a:pt x="30" y="77"/>
                    <a:pt x="24" y="77"/>
                    <a:pt x="12" y="66"/>
                  </a:cubicBezTo>
                  <a:lnTo>
                    <a:pt x="12" y="66"/>
                  </a:lnTo>
                  <a:cubicBezTo>
                    <a:pt x="0" y="53"/>
                    <a:pt x="0" y="29"/>
                    <a:pt x="12" y="11"/>
                  </a:cubicBezTo>
                  <a:lnTo>
                    <a:pt x="12" y="11"/>
                  </a:lnTo>
                  <a:cubicBezTo>
                    <a:pt x="30" y="0"/>
                    <a:pt x="54" y="0"/>
                    <a:pt x="66" y="11"/>
                  </a:cubicBezTo>
                  <a:lnTo>
                    <a:pt x="66" y="11"/>
                  </a:lnTo>
                  <a:cubicBezTo>
                    <a:pt x="84" y="29"/>
                    <a:pt x="84" y="53"/>
                    <a:pt x="66" y="66"/>
                  </a:cubicBezTo>
                  <a:cubicBezTo>
                    <a:pt x="60" y="77"/>
                    <a:pt x="48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59" name="Freeform 185"/>
            <p:cNvSpPr>
              <a:spLocks noChangeArrowheads="1"/>
            </p:cNvSpPr>
            <p:nvPr/>
          </p:nvSpPr>
          <p:spPr bwMode="auto">
            <a:xfrm>
              <a:off x="15252911" y="9800094"/>
              <a:ext cx="41656" cy="41659"/>
            </a:xfrm>
            <a:custGeom>
              <a:avLst/>
              <a:gdLst>
                <a:gd name="T0" fmla="*/ 36 w 79"/>
                <a:gd name="T1" fmla="*/ 78 h 79"/>
                <a:gd name="T2" fmla="*/ 36 w 79"/>
                <a:gd name="T3" fmla="*/ 78 h 79"/>
                <a:gd name="T4" fmla="*/ 66 w 79"/>
                <a:gd name="T5" fmla="*/ 66 h 79"/>
                <a:gd name="T6" fmla="*/ 78 w 79"/>
                <a:gd name="T7" fmla="*/ 36 h 79"/>
                <a:gd name="T8" fmla="*/ 66 w 79"/>
                <a:gd name="T9" fmla="*/ 12 h 79"/>
                <a:gd name="T10" fmla="*/ 12 w 79"/>
                <a:gd name="T11" fmla="*/ 12 h 79"/>
                <a:gd name="T12" fmla="*/ 0 w 79"/>
                <a:gd name="T13" fmla="*/ 36 h 79"/>
                <a:gd name="T14" fmla="*/ 12 w 79"/>
                <a:gd name="T15" fmla="*/ 66 h 79"/>
                <a:gd name="T16" fmla="*/ 36 w 79"/>
                <a:gd name="T17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79">
                  <a:moveTo>
                    <a:pt x="36" y="78"/>
                  </a:moveTo>
                  <a:lnTo>
                    <a:pt x="36" y="78"/>
                  </a:lnTo>
                  <a:cubicBezTo>
                    <a:pt x="48" y="78"/>
                    <a:pt x="60" y="72"/>
                    <a:pt x="66" y="66"/>
                  </a:cubicBezTo>
                  <a:cubicBezTo>
                    <a:pt x="72" y="60"/>
                    <a:pt x="78" y="48"/>
                    <a:pt x="78" y="36"/>
                  </a:cubicBezTo>
                  <a:cubicBezTo>
                    <a:pt x="78" y="30"/>
                    <a:pt x="72" y="18"/>
                    <a:pt x="66" y="12"/>
                  </a:cubicBezTo>
                  <a:cubicBezTo>
                    <a:pt x="48" y="0"/>
                    <a:pt x="24" y="0"/>
                    <a:pt x="12" y="12"/>
                  </a:cubicBezTo>
                  <a:cubicBezTo>
                    <a:pt x="6" y="18"/>
                    <a:pt x="0" y="30"/>
                    <a:pt x="0" y="36"/>
                  </a:cubicBezTo>
                  <a:cubicBezTo>
                    <a:pt x="0" y="48"/>
                    <a:pt x="6" y="60"/>
                    <a:pt x="12" y="66"/>
                  </a:cubicBezTo>
                  <a:cubicBezTo>
                    <a:pt x="18" y="72"/>
                    <a:pt x="30" y="78"/>
                    <a:pt x="36" y="7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60" name="Freeform 186"/>
            <p:cNvSpPr>
              <a:spLocks noChangeArrowheads="1"/>
            </p:cNvSpPr>
            <p:nvPr/>
          </p:nvSpPr>
          <p:spPr bwMode="auto">
            <a:xfrm>
              <a:off x="15046944" y="9878783"/>
              <a:ext cx="111083" cy="113404"/>
            </a:xfrm>
            <a:custGeom>
              <a:avLst/>
              <a:gdLst>
                <a:gd name="T0" fmla="*/ 203 w 210"/>
                <a:gd name="T1" fmla="*/ 114 h 217"/>
                <a:gd name="T2" fmla="*/ 203 w 210"/>
                <a:gd name="T3" fmla="*/ 114 h 217"/>
                <a:gd name="T4" fmla="*/ 198 w 210"/>
                <a:gd name="T5" fmla="*/ 90 h 217"/>
                <a:gd name="T6" fmla="*/ 18 w 210"/>
                <a:gd name="T7" fmla="*/ 6 h 217"/>
                <a:gd name="T8" fmla="*/ 0 w 210"/>
                <a:gd name="T9" fmla="*/ 19 h 217"/>
                <a:gd name="T10" fmla="*/ 90 w 210"/>
                <a:gd name="T11" fmla="*/ 204 h 217"/>
                <a:gd name="T12" fmla="*/ 108 w 210"/>
                <a:gd name="T13" fmla="*/ 210 h 217"/>
                <a:gd name="T14" fmla="*/ 203 w 210"/>
                <a:gd name="T15" fmla="*/ 11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217">
                  <a:moveTo>
                    <a:pt x="203" y="114"/>
                  </a:moveTo>
                  <a:lnTo>
                    <a:pt x="203" y="114"/>
                  </a:lnTo>
                  <a:cubicBezTo>
                    <a:pt x="209" y="102"/>
                    <a:pt x="209" y="96"/>
                    <a:pt x="198" y="90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6" y="0"/>
                    <a:pt x="0" y="6"/>
                    <a:pt x="0" y="19"/>
                  </a:cubicBezTo>
                  <a:cubicBezTo>
                    <a:pt x="90" y="204"/>
                    <a:pt x="90" y="204"/>
                    <a:pt x="90" y="204"/>
                  </a:cubicBezTo>
                  <a:cubicBezTo>
                    <a:pt x="90" y="216"/>
                    <a:pt x="102" y="216"/>
                    <a:pt x="108" y="210"/>
                  </a:cubicBezTo>
                  <a:lnTo>
                    <a:pt x="203" y="1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61" name="Freeform 187"/>
            <p:cNvSpPr>
              <a:spLocks noChangeArrowheads="1"/>
            </p:cNvSpPr>
            <p:nvPr/>
          </p:nvSpPr>
          <p:spPr bwMode="auto">
            <a:xfrm>
              <a:off x="15188113" y="10024587"/>
              <a:ext cx="488304" cy="481392"/>
            </a:xfrm>
            <a:custGeom>
              <a:avLst/>
              <a:gdLst>
                <a:gd name="T0" fmla="*/ 887 w 930"/>
                <a:gd name="T1" fmla="*/ 916 h 917"/>
                <a:gd name="T2" fmla="*/ 857 w 930"/>
                <a:gd name="T3" fmla="*/ 910 h 917"/>
                <a:gd name="T4" fmla="*/ 857 w 930"/>
                <a:gd name="T5" fmla="*/ 856 h 917"/>
                <a:gd name="T6" fmla="*/ 911 w 930"/>
                <a:gd name="T7" fmla="*/ 856 h 917"/>
                <a:gd name="T8" fmla="*/ 911 w 930"/>
                <a:gd name="T9" fmla="*/ 910 h 917"/>
                <a:gd name="T10" fmla="*/ 779 w 930"/>
                <a:gd name="T11" fmla="*/ 814 h 917"/>
                <a:gd name="T12" fmla="*/ 779 w 930"/>
                <a:gd name="T13" fmla="*/ 814 h 917"/>
                <a:gd name="T14" fmla="*/ 755 w 930"/>
                <a:gd name="T15" fmla="*/ 802 h 917"/>
                <a:gd name="T16" fmla="*/ 755 w 930"/>
                <a:gd name="T17" fmla="*/ 749 h 917"/>
                <a:gd name="T18" fmla="*/ 809 w 930"/>
                <a:gd name="T19" fmla="*/ 749 h 917"/>
                <a:gd name="T20" fmla="*/ 779 w 930"/>
                <a:gd name="T21" fmla="*/ 814 h 917"/>
                <a:gd name="T22" fmla="*/ 677 w 930"/>
                <a:gd name="T23" fmla="*/ 707 h 917"/>
                <a:gd name="T24" fmla="*/ 647 w 930"/>
                <a:gd name="T25" fmla="*/ 701 h 917"/>
                <a:gd name="T26" fmla="*/ 647 w 930"/>
                <a:gd name="T27" fmla="*/ 647 h 917"/>
                <a:gd name="T28" fmla="*/ 701 w 930"/>
                <a:gd name="T29" fmla="*/ 647 h 917"/>
                <a:gd name="T30" fmla="*/ 701 w 930"/>
                <a:gd name="T31" fmla="*/ 701 h 917"/>
                <a:gd name="T32" fmla="*/ 569 w 930"/>
                <a:gd name="T33" fmla="*/ 605 h 917"/>
                <a:gd name="T34" fmla="*/ 569 w 930"/>
                <a:gd name="T35" fmla="*/ 605 h 917"/>
                <a:gd name="T36" fmla="*/ 545 w 930"/>
                <a:gd name="T37" fmla="*/ 593 h 917"/>
                <a:gd name="T38" fmla="*/ 545 w 930"/>
                <a:gd name="T39" fmla="*/ 539 h 917"/>
                <a:gd name="T40" fmla="*/ 599 w 930"/>
                <a:gd name="T41" fmla="*/ 539 h 917"/>
                <a:gd name="T42" fmla="*/ 569 w 930"/>
                <a:gd name="T43" fmla="*/ 605 h 917"/>
                <a:gd name="T44" fmla="*/ 467 w 930"/>
                <a:gd name="T45" fmla="*/ 497 h 917"/>
                <a:gd name="T46" fmla="*/ 438 w 930"/>
                <a:gd name="T47" fmla="*/ 491 h 917"/>
                <a:gd name="T48" fmla="*/ 438 w 930"/>
                <a:gd name="T49" fmla="*/ 437 h 917"/>
                <a:gd name="T50" fmla="*/ 491 w 930"/>
                <a:gd name="T51" fmla="*/ 437 h 917"/>
                <a:gd name="T52" fmla="*/ 491 w 930"/>
                <a:gd name="T53" fmla="*/ 491 h 917"/>
                <a:gd name="T54" fmla="*/ 360 w 930"/>
                <a:gd name="T55" fmla="*/ 395 h 917"/>
                <a:gd name="T56" fmla="*/ 360 w 930"/>
                <a:gd name="T57" fmla="*/ 395 h 917"/>
                <a:gd name="T58" fmla="*/ 336 w 930"/>
                <a:gd name="T59" fmla="*/ 383 h 917"/>
                <a:gd name="T60" fmla="*/ 336 w 930"/>
                <a:gd name="T61" fmla="*/ 329 h 917"/>
                <a:gd name="T62" fmla="*/ 384 w 930"/>
                <a:gd name="T63" fmla="*/ 329 h 917"/>
                <a:gd name="T64" fmla="*/ 360 w 930"/>
                <a:gd name="T65" fmla="*/ 395 h 917"/>
                <a:gd name="T66" fmla="*/ 252 w 930"/>
                <a:gd name="T67" fmla="*/ 287 h 917"/>
                <a:gd name="T68" fmla="*/ 228 w 930"/>
                <a:gd name="T69" fmla="*/ 281 h 917"/>
                <a:gd name="T70" fmla="*/ 228 w 930"/>
                <a:gd name="T71" fmla="*/ 228 h 917"/>
                <a:gd name="T72" fmla="*/ 282 w 930"/>
                <a:gd name="T73" fmla="*/ 228 h 917"/>
                <a:gd name="T74" fmla="*/ 282 w 930"/>
                <a:gd name="T75" fmla="*/ 281 h 917"/>
                <a:gd name="T76" fmla="*/ 150 w 930"/>
                <a:gd name="T77" fmla="*/ 186 h 917"/>
                <a:gd name="T78" fmla="*/ 150 w 930"/>
                <a:gd name="T79" fmla="*/ 186 h 917"/>
                <a:gd name="T80" fmla="*/ 126 w 930"/>
                <a:gd name="T81" fmla="*/ 174 h 917"/>
                <a:gd name="T82" fmla="*/ 126 w 930"/>
                <a:gd name="T83" fmla="*/ 120 h 917"/>
                <a:gd name="T84" fmla="*/ 174 w 930"/>
                <a:gd name="T85" fmla="*/ 120 h 917"/>
                <a:gd name="T86" fmla="*/ 150 w 930"/>
                <a:gd name="T87" fmla="*/ 186 h 917"/>
                <a:gd name="T88" fmla="*/ 42 w 930"/>
                <a:gd name="T89" fmla="*/ 78 h 917"/>
                <a:gd name="T90" fmla="*/ 18 w 930"/>
                <a:gd name="T91" fmla="*/ 66 h 917"/>
                <a:gd name="T92" fmla="*/ 18 w 930"/>
                <a:gd name="T93" fmla="*/ 12 h 917"/>
                <a:gd name="T94" fmla="*/ 72 w 930"/>
                <a:gd name="T95" fmla="*/ 12 h 917"/>
                <a:gd name="T96" fmla="*/ 72 w 930"/>
                <a:gd name="T97" fmla="*/ 66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0" h="917">
                  <a:moveTo>
                    <a:pt x="887" y="916"/>
                  </a:moveTo>
                  <a:lnTo>
                    <a:pt x="887" y="916"/>
                  </a:lnTo>
                  <a:lnTo>
                    <a:pt x="887" y="916"/>
                  </a:lnTo>
                  <a:cubicBezTo>
                    <a:pt x="875" y="916"/>
                    <a:pt x="863" y="916"/>
                    <a:pt x="857" y="910"/>
                  </a:cubicBezTo>
                  <a:lnTo>
                    <a:pt x="857" y="910"/>
                  </a:lnTo>
                  <a:cubicBezTo>
                    <a:pt x="845" y="892"/>
                    <a:pt x="845" y="868"/>
                    <a:pt x="857" y="856"/>
                  </a:cubicBezTo>
                  <a:lnTo>
                    <a:pt x="857" y="856"/>
                  </a:lnTo>
                  <a:cubicBezTo>
                    <a:pt x="875" y="838"/>
                    <a:pt x="899" y="838"/>
                    <a:pt x="911" y="856"/>
                  </a:cubicBezTo>
                  <a:lnTo>
                    <a:pt x="911" y="856"/>
                  </a:lnTo>
                  <a:cubicBezTo>
                    <a:pt x="929" y="868"/>
                    <a:pt x="929" y="892"/>
                    <a:pt x="911" y="910"/>
                  </a:cubicBezTo>
                  <a:cubicBezTo>
                    <a:pt x="905" y="916"/>
                    <a:pt x="893" y="916"/>
                    <a:pt x="887" y="916"/>
                  </a:cubicBezTo>
                  <a:close/>
                  <a:moveTo>
                    <a:pt x="779" y="814"/>
                  </a:moveTo>
                  <a:lnTo>
                    <a:pt x="779" y="814"/>
                  </a:lnTo>
                  <a:lnTo>
                    <a:pt x="779" y="814"/>
                  </a:lnTo>
                  <a:cubicBezTo>
                    <a:pt x="767" y="814"/>
                    <a:pt x="761" y="808"/>
                    <a:pt x="755" y="802"/>
                  </a:cubicBezTo>
                  <a:lnTo>
                    <a:pt x="755" y="802"/>
                  </a:lnTo>
                  <a:cubicBezTo>
                    <a:pt x="737" y="790"/>
                    <a:pt x="737" y="766"/>
                    <a:pt x="755" y="749"/>
                  </a:cubicBezTo>
                  <a:lnTo>
                    <a:pt x="755" y="749"/>
                  </a:lnTo>
                  <a:cubicBezTo>
                    <a:pt x="767" y="737"/>
                    <a:pt x="791" y="737"/>
                    <a:pt x="809" y="749"/>
                  </a:cubicBezTo>
                  <a:lnTo>
                    <a:pt x="809" y="749"/>
                  </a:lnTo>
                  <a:cubicBezTo>
                    <a:pt x="821" y="766"/>
                    <a:pt x="821" y="790"/>
                    <a:pt x="809" y="802"/>
                  </a:cubicBezTo>
                  <a:cubicBezTo>
                    <a:pt x="797" y="808"/>
                    <a:pt x="791" y="814"/>
                    <a:pt x="779" y="814"/>
                  </a:cubicBezTo>
                  <a:close/>
                  <a:moveTo>
                    <a:pt x="677" y="707"/>
                  </a:moveTo>
                  <a:lnTo>
                    <a:pt x="677" y="707"/>
                  </a:lnTo>
                  <a:lnTo>
                    <a:pt x="677" y="707"/>
                  </a:lnTo>
                  <a:cubicBezTo>
                    <a:pt x="665" y="707"/>
                    <a:pt x="653" y="707"/>
                    <a:pt x="647" y="701"/>
                  </a:cubicBezTo>
                  <a:lnTo>
                    <a:pt x="647" y="701"/>
                  </a:lnTo>
                  <a:cubicBezTo>
                    <a:pt x="635" y="683"/>
                    <a:pt x="635" y="659"/>
                    <a:pt x="647" y="647"/>
                  </a:cubicBezTo>
                  <a:lnTo>
                    <a:pt x="647" y="647"/>
                  </a:lnTo>
                  <a:cubicBezTo>
                    <a:pt x="665" y="629"/>
                    <a:pt x="689" y="629"/>
                    <a:pt x="701" y="647"/>
                  </a:cubicBezTo>
                  <a:lnTo>
                    <a:pt x="701" y="647"/>
                  </a:lnTo>
                  <a:cubicBezTo>
                    <a:pt x="719" y="659"/>
                    <a:pt x="719" y="683"/>
                    <a:pt x="701" y="701"/>
                  </a:cubicBezTo>
                  <a:cubicBezTo>
                    <a:pt x="695" y="707"/>
                    <a:pt x="683" y="707"/>
                    <a:pt x="677" y="707"/>
                  </a:cubicBezTo>
                  <a:close/>
                  <a:moveTo>
                    <a:pt x="569" y="605"/>
                  </a:moveTo>
                  <a:lnTo>
                    <a:pt x="569" y="605"/>
                  </a:lnTo>
                  <a:lnTo>
                    <a:pt x="569" y="605"/>
                  </a:lnTo>
                  <a:cubicBezTo>
                    <a:pt x="557" y="605"/>
                    <a:pt x="551" y="599"/>
                    <a:pt x="545" y="593"/>
                  </a:cubicBezTo>
                  <a:lnTo>
                    <a:pt x="545" y="593"/>
                  </a:lnTo>
                  <a:cubicBezTo>
                    <a:pt x="527" y="581"/>
                    <a:pt x="527" y="557"/>
                    <a:pt x="545" y="539"/>
                  </a:cubicBezTo>
                  <a:lnTo>
                    <a:pt x="545" y="539"/>
                  </a:lnTo>
                  <a:cubicBezTo>
                    <a:pt x="557" y="527"/>
                    <a:pt x="581" y="527"/>
                    <a:pt x="599" y="539"/>
                  </a:cubicBezTo>
                  <a:lnTo>
                    <a:pt x="599" y="539"/>
                  </a:lnTo>
                  <a:cubicBezTo>
                    <a:pt x="611" y="557"/>
                    <a:pt x="611" y="581"/>
                    <a:pt x="599" y="593"/>
                  </a:cubicBezTo>
                  <a:cubicBezTo>
                    <a:pt x="587" y="599"/>
                    <a:pt x="581" y="605"/>
                    <a:pt x="569" y="605"/>
                  </a:cubicBezTo>
                  <a:close/>
                  <a:moveTo>
                    <a:pt x="467" y="497"/>
                  </a:moveTo>
                  <a:lnTo>
                    <a:pt x="467" y="497"/>
                  </a:lnTo>
                  <a:lnTo>
                    <a:pt x="467" y="497"/>
                  </a:lnTo>
                  <a:cubicBezTo>
                    <a:pt x="456" y="497"/>
                    <a:pt x="444" y="497"/>
                    <a:pt x="438" y="491"/>
                  </a:cubicBezTo>
                  <a:lnTo>
                    <a:pt x="438" y="491"/>
                  </a:lnTo>
                  <a:cubicBezTo>
                    <a:pt x="426" y="473"/>
                    <a:pt x="426" y="449"/>
                    <a:pt x="438" y="437"/>
                  </a:cubicBezTo>
                  <a:lnTo>
                    <a:pt x="438" y="437"/>
                  </a:lnTo>
                  <a:cubicBezTo>
                    <a:pt x="456" y="419"/>
                    <a:pt x="480" y="419"/>
                    <a:pt x="491" y="437"/>
                  </a:cubicBezTo>
                  <a:lnTo>
                    <a:pt x="491" y="437"/>
                  </a:lnTo>
                  <a:cubicBezTo>
                    <a:pt x="503" y="449"/>
                    <a:pt x="503" y="473"/>
                    <a:pt x="491" y="491"/>
                  </a:cubicBezTo>
                  <a:cubicBezTo>
                    <a:pt x="485" y="497"/>
                    <a:pt x="474" y="497"/>
                    <a:pt x="467" y="497"/>
                  </a:cubicBezTo>
                  <a:close/>
                  <a:moveTo>
                    <a:pt x="360" y="395"/>
                  </a:moveTo>
                  <a:lnTo>
                    <a:pt x="360" y="395"/>
                  </a:lnTo>
                  <a:lnTo>
                    <a:pt x="360" y="395"/>
                  </a:lnTo>
                  <a:cubicBezTo>
                    <a:pt x="348" y="395"/>
                    <a:pt x="342" y="389"/>
                    <a:pt x="336" y="383"/>
                  </a:cubicBezTo>
                  <a:lnTo>
                    <a:pt x="336" y="383"/>
                  </a:lnTo>
                  <a:cubicBezTo>
                    <a:pt x="318" y="371"/>
                    <a:pt x="318" y="347"/>
                    <a:pt x="336" y="329"/>
                  </a:cubicBezTo>
                  <a:lnTo>
                    <a:pt x="336" y="329"/>
                  </a:lnTo>
                  <a:cubicBezTo>
                    <a:pt x="348" y="317"/>
                    <a:pt x="372" y="317"/>
                    <a:pt x="384" y="329"/>
                  </a:cubicBezTo>
                  <a:lnTo>
                    <a:pt x="384" y="329"/>
                  </a:lnTo>
                  <a:cubicBezTo>
                    <a:pt x="402" y="347"/>
                    <a:pt x="402" y="371"/>
                    <a:pt x="384" y="383"/>
                  </a:cubicBezTo>
                  <a:cubicBezTo>
                    <a:pt x="378" y="389"/>
                    <a:pt x="372" y="395"/>
                    <a:pt x="360" y="395"/>
                  </a:cubicBezTo>
                  <a:close/>
                  <a:moveTo>
                    <a:pt x="252" y="287"/>
                  </a:moveTo>
                  <a:lnTo>
                    <a:pt x="252" y="287"/>
                  </a:lnTo>
                  <a:lnTo>
                    <a:pt x="252" y="287"/>
                  </a:lnTo>
                  <a:cubicBezTo>
                    <a:pt x="246" y="287"/>
                    <a:pt x="234" y="287"/>
                    <a:pt x="228" y="281"/>
                  </a:cubicBezTo>
                  <a:lnTo>
                    <a:pt x="228" y="281"/>
                  </a:lnTo>
                  <a:cubicBezTo>
                    <a:pt x="216" y="263"/>
                    <a:pt x="216" y="239"/>
                    <a:pt x="228" y="228"/>
                  </a:cubicBezTo>
                  <a:lnTo>
                    <a:pt x="228" y="228"/>
                  </a:lnTo>
                  <a:cubicBezTo>
                    <a:pt x="246" y="210"/>
                    <a:pt x="264" y="210"/>
                    <a:pt x="282" y="228"/>
                  </a:cubicBezTo>
                  <a:lnTo>
                    <a:pt x="282" y="228"/>
                  </a:lnTo>
                  <a:cubicBezTo>
                    <a:pt x="294" y="239"/>
                    <a:pt x="294" y="263"/>
                    <a:pt x="282" y="281"/>
                  </a:cubicBezTo>
                  <a:cubicBezTo>
                    <a:pt x="276" y="287"/>
                    <a:pt x="264" y="287"/>
                    <a:pt x="252" y="287"/>
                  </a:cubicBezTo>
                  <a:close/>
                  <a:moveTo>
                    <a:pt x="150" y="186"/>
                  </a:moveTo>
                  <a:lnTo>
                    <a:pt x="150" y="186"/>
                  </a:lnTo>
                  <a:lnTo>
                    <a:pt x="150" y="186"/>
                  </a:lnTo>
                  <a:cubicBezTo>
                    <a:pt x="138" y="186"/>
                    <a:pt x="132" y="180"/>
                    <a:pt x="126" y="174"/>
                  </a:cubicBezTo>
                  <a:lnTo>
                    <a:pt x="126" y="174"/>
                  </a:lnTo>
                  <a:cubicBezTo>
                    <a:pt x="108" y="162"/>
                    <a:pt x="108" y="132"/>
                    <a:pt x="126" y="120"/>
                  </a:cubicBezTo>
                  <a:lnTo>
                    <a:pt x="126" y="120"/>
                  </a:lnTo>
                  <a:cubicBezTo>
                    <a:pt x="138" y="108"/>
                    <a:pt x="162" y="108"/>
                    <a:pt x="174" y="120"/>
                  </a:cubicBezTo>
                  <a:lnTo>
                    <a:pt x="174" y="120"/>
                  </a:lnTo>
                  <a:cubicBezTo>
                    <a:pt x="192" y="132"/>
                    <a:pt x="192" y="162"/>
                    <a:pt x="174" y="174"/>
                  </a:cubicBezTo>
                  <a:cubicBezTo>
                    <a:pt x="168" y="180"/>
                    <a:pt x="162" y="186"/>
                    <a:pt x="150" y="186"/>
                  </a:cubicBezTo>
                  <a:close/>
                  <a:moveTo>
                    <a:pt x="42" y="78"/>
                  </a:moveTo>
                  <a:lnTo>
                    <a:pt x="42" y="78"/>
                  </a:lnTo>
                  <a:lnTo>
                    <a:pt x="42" y="78"/>
                  </a:lnTo>
                  <a:cubicBezTo>
                    <a:pt x="36" y="78"/>
                    <a:pt x="24" y="78"/>
                    <a:pt x="18" y="66"/>
                  </a:cubicBezTo>
                  <a:lnTo>
                    <a:pt x="18" y="66"/>
                  </a:lnTo>
                  <a:cubicBezTo>
                    <a:pt x="0" y="54"/>
                    <a:pt x="0" y="30"/>
                    <a:pt x="18" y="12"/>
                  </a:cubicBezTo>
                  <a:lnTo>
                    <a:pt x="18" y="12"/>
                  </a:lnTo>
                  <a:cubicBezTo>
                    <a:pt x="30" y="0"/>
                    <a:pt x="54" y="0"/>
                    <a:pt x="72" y="12"/>
                  </a:cubicBezTo>
                  <a:lnTo>
                    <a:pt x="72" y="12"/>
                  </a:lnTo>
                  <a:cubicBezTo>
                    <a:pt x="84" y="30"/>
                    <a:pt x="84" y="54"/>
                    <a:pt x="72" y="66"/>
                  </a:cubicBezTo>
                  <a:cubicBezTo>
                    <a:pt x="66" y="78"/>
                    <a:pt x="54" y="78"/>
                    <a:pt x="42" y="7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62" name="Freeform 188"/>
            <p:cNvSpPr>
              <a:spLocks noChangeArrowheads="1"/>
            </p:cNvSpPr>
            <p:nvPr/>
          </p:nvSpPr>
          <p:spPr bwMode="auto">
            <a:xfrm>
              <a:off x="15137200" y="9969043"/>
              <a:ext cx="37027" cy="41659"/>
            </a:xfrm>
            <a:custGeom>
              <a:avLst/>
              <a:gdLst>
                <a:gd name="T0" fmla="*/ 35 w 72"/>
                <a:gd name="T1" fmla="*/ 78 h 79"/>
                <a:gd name="T2" fmla="*/ 35 w 72"/>
                <a:gd name="T3" fmla="*/ 78 h 79"/>
                <a:gd name="T4" fmla="*/ 59 w 72"/>
                <a:gd name="T5" fmla="*/ 66 h 79"/>
                <a:gd name="T6" fmla="*/ 71 w 72"/>
                <a:gd name="T7" fmla="*/ 36 h 79"/>
                <a:gd name="T8" fmla="*/ 59 w 72"/>
                <a:gd name="T9" fmla="*/ 12 h 79"/>
                <a:gd name="T10" fmla="*/ 6 w 72"/>
                <a:gd name="T11" fmla="*/ 12 h 79"/>
                <a:gd name="T12" fmla="*/ 0 w 72"/>
                <a:gd name="T13" fmla="*/ 36 h 79"/>
                <a:gd name="T14" fmla="*/ 6 w 72"/>
                <a:gd name="T15" fmla="*/ 66 h 79"/>
                <a:gd name="T16" fmla="*/ 35 w 72"/>
                <a:gd name="T17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9">
                  <a:moveTo>
                    <a:pt x="35" y="78"/>
                  </a:moveTo>
                  <a:lnTo>
                    <a:pt x="35" y="78"/>
                  </a:lnTo>
                  <a:cubicBezTo>
                    <a:pt x="48" y="78"/>
                    <a:pt x="53" y="72"/>
                    <a:pt x="59" y="66"/>
                  </a:cubicBezTo>
                  <a:cubicBezTo>
                    <a:pt x="71" y="60"/>
                    <a:pt x="71" y="48"/>
                    <a:pt x="71" y="36"/>
                  </a:cubicBezTo>
                  <a:cubicBezTo>
                    <a:pt x="71" y="30"/>
                    <a:pt x="71" y="18"/>
                    <a:pt x="59" y="12"/>
                  </a:cubicBezTo>
                  <a:cubicBezTo>
                    <a:pt x="48" y="0"/>
                    <a:pt x="24" y="0"/>
                    <a:pt x="6" y="12"/>
                  </a:cubicBezTo>
                  <a:cubicBezTo>
                    <a:pt x="0" y="18"/>
                    <a:pt x="0" y="30"/>
                    <a:pt x="0" y="36"/>
                  </a:cubicBezTo>
                  <a:cubicBezTo>
                    <a:pt x="0" y="48"/>
                    <a:pt x="0" y="60"/>
                    <a:pt x="6" y="66"/>
                  </a:cubicBezTo>
                  <a:cubicBezTo>
                    <a:pt x="18" y="72"/>
                    <a:pt x="24" y="78"/>
                    <a:pt x="35" y="7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</p:grpSp>
      <p:sp>
        <p:nvSpPr>
          <p:cNvPr id="263" name="Freeform 189"/>
          <p:cNvSpPr>
            <a:spLocks noChangeArrowheads="1"/>
          </p:cNvSpPr>
          <p:nvPr/>
        </p:nvSpPr>
        <p:spPr bwMode="auto">
          <a:xfrm>
            <a:off x="5829884" y="6724938"/>
            <a:ext cx="219852" cy="171265"/>
          </a:xfrm>
          <a:custGeom>
            <a:avLst/>
            <a:gdLst>
              <a:gd name="T0" fmla="*/ 527 w 839"/>
              <a:gd name="T1" fmla="*/ 587 h 654"/>
              <a:gd name="T2" fmla="*/ 527 w 839"/>
              <a:gd name="T3" fmla="*/ 587 h 654"/>
              <a:gd name="T4" fmla="*/ 347 w 839"/>
              <a:gd name="T5" fmla="*/ 587 h 654"/>
              <a:gd name="T6" fmla="*/ 54 w 839"/>
              <a:gd name="T7" fmla="*/ 263 h 654"/>
              <a:gd name="T8" fmla="*/ 12 w 839"/>
              <a:gd name="T9" fmla="*/ 0 h 654"/>
              <a:gd name="T10" fmla="*/ 790 w 839"/>
              <a:gd name="T11" fmla="*/ 48 h 654"/>
              <a:gd name="T12" fmla="*/ 527 w 839"/>
              <a:gd name="T13" fmla="*/ 587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9" h="654">
                <a:moveTo>
                  <a:pt x="527" y="587"/>
                </a:moveTo>
                <a:lnTo>
                  <a:pt x="527" y="587"/>
                </a:lnTo>
                <a:cubicBezTo>
                  <a:pt x="527" y="587"/>
                  <a:pt x="419" y="653"/>
                  <a:pt x="347" y="587"/>
                </a:cubicBezTo>
                <a:cubicBezTo>
                  <a:pt x="281" y="515"/>
                  <a:pt x="54" y="263"/>
                  <a:pt x="54" y="263"/>
                </a:cubicBezTo>
                <a:cubicBezTo>
                  <a:pt x="54" y="263"/>
                  <a:pt x="0" y="239"/>
                  <a:pt x="12" y="0"/>
                </a:cubicBezTo>
                <a:cubicBezTo>
                  <a:pt x="790" y="48"/>
                  <a:pt x="790" y="48"/>
                  <a:pt x="790" y="48"/>
                </a:cubicBezTo>
                <a:cubicBezTo>
                  <a:pt x="790" y="48"/>
                  <a:pt x="838" y="227"/>
                  <a:pt x="527" y="587"/>
                </a:cubicBezTo>
              </a:path>
            </a:pathLst>
          </a:custGeom>
          <a:solidFill>
            <a:srgbClr val="3D3D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64" name="Freeform 190"/>
          <p:cNvSpPr>
            <a:spLocks noChangeArrowheads="1"/>
          </p:cNvSpPr>
          <p:nvPr/>
        </p:nvSpPr>
        <p:spPr bwMode="auto">
          <a:xfrm>
            <a:off x="6212889" y="6724938"/>
            <a:ext cx="219852" cy="171265"/>
          </a:xfrm>
          <a:custGeom>
            <a:avLst/>
            <a:gdLst>
              <a:gd name="T0" fmla="*/ 312 w 840"/>
              <a:gd name="T1" fmla="*/ 587 h 654"/>
              <a:gd name="T2" fmla="*/ 312 w 840"/>
              <a:gd name="T3" fmla="*/ 587 h 654"/>
              <a:gd name="T4" fmla="*/ 491 w 840"/>
              <a:gd name="T5" fmla="*/ 587 h 654"/>
              <a:gd name="T6" fmla="*/ 785 w 840"/>
              <a:gd name="T7" fmla="*/ 263 h 654"/>
              <a:gd name="T8" fmla="*/ 827 w 840"/>
              <a:gd name="T9" fmla="*/ 0 h 654"/>
              <a:gd name="T10" fmla="*/ 54 w 840"/>
              <a:gd name="T11" fmla="*/ 48 h 654"/>
              <a:gd name="T12" fmla="*/ 312 w 840"/>
              <a:gd name="T13" fmla="*/ 587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0" h="654">
                <a:moveTo>
                  <a:pt x="312" y="587"/>
                </a:moveTo>
                <a:lnTo>
                  <a:pt x="312" y="587"/>
                </a:lnTo>
                <a:cubicBezTo>
                  <a:pt x="312" y="587"/>
                  <a:pt x="419" y="653"/>
                  <a:pt x="491" y="587"/>
                </a:cubicBezTo>
                <a:cubicBezTo>
                  <a:pt x="557" y="515"/>
                  <a:pt x="785" y="263"/>
                  <a:pt x="785" y="263"/>
                </a:cubicBezTo>
                <a:cubicBezTo>
                  <a:pt x="785" y="263"/>
                  <a:pt x="839" y="239"/>
                  <a:pt x="827" y="0"/>
                </a:cubicBezTo>
                <a:cubicBezTo>
                  <a:pt x="54" y="48"/>
                  <a:pt x="54" y="48"/>
                  <a:pt x="54" y="48"/>
                </a:cubicBezTo>
                <a:cubicBezTo>
                  <a:pt x="54" y="48"/>
                  <a:pt x="0" y="227"/>
                  <a:pt x="312" y="587"/>
                </a:cubicBezTo>
              </a:path>
            </a:pathLst>
          </a:custGeom>
          <a:solidFill>
            <a:srgbClr val="3D3D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65" name="Freeform 191"/>
          <p:cNvSpPr>
            <a:spLocks noChangeArrowheads="1"/>
          </p:cNvSpPr>
          <p:nvPr/>
        </p:nvSpPr>
        <p:spPr bwMode="auto">
          <a:xfrm>
            <a:off x="6024279" y="4175645"/>
            <a:ext cx="209439" cy="238382"/>
          </a:xfrm>
          <a:custGeom>
            <a:avLst/>
            <a:gdLst>
              <a:gd name="T0" fmla="*/ 796 w 797"/>
              <a:gd name="T1" fmla="*/ 909 h 910"/>
              <a:gd name="T2" fmla="*/ 0 w 797"/>
              <a:gd name="T3" fmla="*/ 909 h 910"/>
              <a:gd name="T4" fmla="*/ 36 w 797"/>
              <a:gd name="T5" fmla="*/ 0 h 910"/>
              <a:gd name="T6" fmla="*/ 760 w 797"/>
              <a:gd name="T7" fmla="*/ 0 h 910"/>
              <a:gd name="T8" fmla="*/ 796 w 797"/>
              <a:gd name="T9" fmla="*/ 909 h 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7" h="910">
                <a:moveTo>
                  <a:pt x="796" y="909"/>
                </a:moveTo>
                <a:lnTo>
                  <a:pt x="0" y="909"/>
                </a:lnTo>
                <a:lnTo>
                  <a:pt x="36" y="0"/>
                </a:lnTo>
                <a:lnTo>
                  <a:pt x="760" y="0"/>
                </a:lnTo>
                <a:lnTo>
                  <a:pt x="796" y="909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66" name="Freeform 192"/>
          <p:cNvSpPr>
            <a:spLocks noChangeArrowheads="1"/>
          </p:cNvSpPr>
          <p:nvPr/>
        </p:nvSpPr>
        <p:spPr bwMode="auto">
          <a:xfrm>
            <a:off x="5959480" y="3841216"/>
            <a:ext cx="337879" cy="428161"/>
          </a:xfrm>
          <a:custGeom>
            <a:avLst/>
            <a:gdLst>
              <a:gd name="T0" fmla="*/ 1286 w 1287"/>
              <a:gd name="T1" fmla="*/ 785 h 1630"/>
              <a:gd name="T2" fmla="*/ 1286 w 1287"/>
              <a:gd name="T3" fmla="*/ 785 h 1630"/>
              <a:gd name="T4" fmla="*/ 646 w 1287"/>
              <a:gd name="T5" fmla="*/ 0 h 1630"/>
              <a:gd name="T6" fmla="*/ 0 w 1287"/>
              <a:gd name="T7" fmla="*/ 785 h 1630"/>
              <a:gd name="T8" fmla="*/ 299 w 1287"/>
              <a:gd name="T9" fmla="*/ 1396 h 1630"/>
              <a:gd name="T10" fmla="*/ 347 w 1287"/>
              <a:gd name="T11" fmla="*/ 1569 h 1630"/>
              <a:gd name="T12" fmla="*/ 419 w 1287"/>
              <a:gd name="T13" fmla="*/ 1629 h 1630"/>
              <a:gd name="T14" fmla="*/ 867 w 1287"/>
              <a:gd name="T15" fmla="*/ 1629 h 1630"/>
              <a:gd name="T16" fmla="*/ 939 w 1287"/>
              <a:gd name="T17" fmla="*/ 1569 h 1630"/>
              <a:gd name="T18" fmla="*/ 987 w 1287"/>
              <a:gd name="T19" fmla="*/ 1396 h 1630"/>
              <a:gd name="T20" fmla="*/ 1286 w 1287"/>
              <a:gd name="T21" fmla="*/ 785 h 1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87" h="1630">
                <a:moveTo>
                  <a:pt x="1286" y="785"/>
                </a:moveTo>
                <a:lnTo>
                  <a:pt x="1286" y="785"/>
                </a:lnTo>
                <a:cubicBezTo>
                  <a:pt x="1286" y="383"/>
                  <a:pt x="1233" y="0"/>
                  <a:pt x="646" y="0"/>
                </a:cubicBezTo>
                <a:cubicBezTo>
                  <a:pt x="42" y="0"/>
                  <a:pt x="0" y="383"/>
                  <a:pt x="0" y="785"/>
                </a:cubicBezTo>
                <a:cubicBezTo>
                  <a:pt x="0" y="1042"/>
                  <a:pt x="120" y="1270"/>
                  <a:pt x="299" y="1396"/>
                </a:cubicBezTo>
                <a:cubicBezTo>
                  <a:pt x="347" y="1569"/>
                  <a:pt x="347" y="1569"/>
                  <a:pt x="347" y="1569"/>
                </a:cubicBezTo>
                <a:cubicBezTo>
                  <a:pt x="359" y="1599"/>
                  <a:pt x="389" y="1629"/>
                  <a:pt x="419" y="1629"/>
                </a:cubicBezTo>
                <a:cubicBezTo>
                  <a:pt x="867" y="1629"/>
                  <a:pt x="867" y="1629"/>
                  <a:pt x="867" y="1629"/>
                </a:cubicBezTo>
                <a:cubicBezTo>
                  <a:pt x="897" y="1629"/>
                  <a:pt x="933" y="1599"/>
                  <a:pt x="939" y="1569"/>
                </a:cubicBezTo>
                <a:cubicBezTo>
                  <a:pt x="987" y="1396"/>
                  <a:pt x="987" y="1396"/>
                  <a:pt x="987" y="1396"/>
                </a:cubicBezTo>
                <a:cubicBezTo>
                  <a:pt x="1167" y="1270"/>
                  <a:pt x="1286" y="1042"/>
                  <a:pt x="1286" y="785"/>
                </a:cubicBezTo>
              </a:path>
            </a:pathLst>
          </a:custGeom>
          <a:solidFill>
            <a:srgbClr val="644F4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67" name="Freeform 193"/>
          <p:cNvSpPr>
            <a:spLocks noChangeArrowheads="1"/>
          </p:cNvSpPr>
          <p:nvPr/>
        </p:nvSpPr>
        <p:spPr bwMode="auto">
          <a:xfrm>
            <a:off x="5714171" y="4297150"/>
            <a:ext cx="828496" cy="2511108"/>
          </a:xfrm>
          <a:custGeom>
            <a:avLst/>
            <a:gdLst>
              <a:gd name="T0" fmla="*/ 3107 w 3156"/>
              <a:gd name="T1" fmla="*/ 1868 h 9570"/>
              <a:gd name="T2" fmla="*/ 3107 w 3156"/>
              <a:gd name="T3" fmla="*/ 1868 h 9570"/>
              <a:gd name="T4" fmla="*/ 2676 w 3156"/>
              <a:gd name="T5" fmla="*/ 2478 h 9570"/>
              <a:gd name="T6" fmla="*/ 2981 w 3156"/>
              <a:gd name="T7" fmla="*/ 4197 h 9570"/>
              <a:gd name="T8" fmla="*/ 2825 w 3156"/>
              <a:gd name="T9" fmla="*/ 4545 h 9570"/>
              <a:gd name="T10" fmla="*/ 2778 w 3156"/>
              <a:gd name="T11" fmla="*/ 9354 h 9570"/>
              <a:gd name="T12" fmla="*/ 2209 w 3156"/>
              <a:gd name="T13" fmla="*/ 9563 h 9570"/>
              <a:gd name="T14" fmla="*/ 1873 w 3156"/>
              <a:gd name="T15" fmla="*/ 9198 h 9570"/>
              <a:gd name="T16" fmla="*/ 1580 w 3156"/>
              <a:gd name="T17" fmla="*/ 5395 h 9570"/>
              <a:gd name="T18" fmla="*/ 1323 w 3156"/>
              <a:gd name="T19" fmla="*/ 9228 h 9570"/>
              <a:gd name="T20" fmla="*/ 952 w 3156"/>
              <a:gd name="T21" fmla="*/ 9539 h 9570"/>
              <a:gd name="T22" fmla="*/ 413 w 3156"/>
              <a:gd name="T23" fmla="*/ 9330 h 9570"/>
              <a:gd name="T24" fmla="*/ 329 w 3156"/>
              <a:gd name="T25" fmla="*/ 4545 h 9570"/>
              <a:gd name="T26" fmla="*/ 173 w 3156"/>
              <a:gd name="T27" fmla="*/ 4197 h 9570"/>
              <a:gd name="T28" fmla="*/ 467 w 3156"/>
              <a:gd name="T29" fmla="*/ 2478 h 9570"/>
              <a:gd name="T30" fmla="*/ 48 w 3156"/>
              <a:gd name="T31" fmla="*/ 1868 h 9570"/>
              <a:gd name="T32" fmla="*/ 0 w 3156"/>
              <a:gd name="T33" fmla="*/ 676 h 9570"/>
              <a:gd name="T34" fmla="*/ 233 w 3156"/>
              <a:gd name="T35" fmla="*/ 436 h 9570"/>
              <a:gd name="T36" fmla="*/ 1095 w 3156"/>
              <a:gd name="T37" fmla="*/ 203 h 9570"/>
              <a:gd name="T38" fmla="*/ 1126 w 3156"/>
              <a:gd name="T39" fmla="*/ 66 h 9570"/>
              <a:gd name="T40" fmla="*/ 1580 w 3156"/>
              <a:gd name="T41" fmla="*/ 0 h 9570"/>
              <a:gd name="T42" fmla="*/ 2029 w 3156"/>
              <a:gd name="T43" fmla="*/ 66 h 9570"/>
              <a:gd name="T44" fmla="*/ 2065 w 3156"/>
              <a:gd name="T45" fmla="*/ 203 h 9570"/>
              <a:gd name="T46" fmla="*/ 2921 w 3156"/>
              <a:gd name="T47" fmla="*/ 436 h 9570"/>
              <a:gd name="T48" fmla="*/ 3155 w 3156"/>
              <a:gd name="T49" fmla="*/ 676 h 9570"/>
              <a:gd name="T50" fmla="*/ 3107 w 3156"/>
              <a:gd name="T51" fmla="*/ 1868 h 9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156" h="9570">
                <a:moveTo>
                  <a:pt x="3107" y="1868"/>
                </a:moveTo>
                <a:lnTo>
                  <a:pt x="3107" y="1868"/>
                </a:lnTo>
                <a:cubicBezTo>
                  <a:pt x="3083" y="2059"/>
                  <a:pt x="3059" y="2478"/>
                  <a:pt x="2676" y="2478"/>
                </a:cubicBezTo>
                <a:cubicBezTo>
                  <a:pt x="2981" y="4197"/>
                  <a:pt x="2981" y="4197"/>
                  <a:pt x="2981" y="4197"/>
                </a:cubicBezTo>
                <a:cubicBezTo>
                  <a:pt x="2981" y="4197"/>
                  <a:pt x="3053" y="4545"/>
                  <a:pt x="2825" y="4545"/>
                </a:cubicBezTo>
                <a:cubicBezTo>
                  <a:pt x="2778" y="9354"/>
                  <a:pt x="2778" y="9354"/>
                  <a:pt x="2778" y="9354"/>
                </a:cubicBezTo>
                <a:cubicBezTo>
                  <a:pt x="2778" y="9354"/>
                  <a:pt x="2406" y="9569"/>
                  <a:pt x="2209" y="9563"/>
                </a:cubicBezTo>
                <a:cubicBezTo>
                  <a:pt x="1843" y="9557"/>
                  <a:pt x="1873" y="9198"/>
                  <a:pt x="1873" y="9198"/>
                </a:cubicBezTo>
                <a:cubicBezTo>
                  <a:pt x="1873" y="6407"/>
                  <a:pt x="1580" y="5395"/>
                  <a:pt x="1580" y="5395"/>
                </a:cubicBezTo>
                <a:cubicBezTo>
                  <a:pt x="1227" y="6311"/>
                  <a:pt x="1323" y="9228"/>
                  <a:pt x="1323" y="9228"/>
                </a:cubicBezTo>
                <a:cubicBezTo>
                  <a:pt x="1323" y="9228"/>
                  <a:pt x="1263" y="9545"/>
                  <a:pt x="952" y="9539"/>
                </a:cubicBezTo>
                <a:cubicBezTo>
                  <a:pt x="772" y="9533"/>
                  <a:pt x="413" y="9330"/>
                  <a:pt x="413" y="9330"/>
                </a:cubicBezTo>
                <a:cubicBezTo>
                  <a:pt x="329" y="4545"/>
                  <a:pt x="329" y="4545"/>
                  <a:pt x="329" y="4545"/>
                </a:cubicBezTo>
                <a:cubicBezTo>
                  <a:pt x="83" y="4467"/>
                  <a:pt x="173" y="4197"/>
                  <a:pt x="173" y="4197"/>
                </a:cubicBezTo>
                <a:cubicBezTo>
                  <a:pt x="467" y="2478"/>
                  <a:pt x="467" y="2478"/>
                  <a:pt x="467" y="2478"/>
                </a:cubicBezTo>
                <a:cubicBezTo>
                  <a:pt x="107" y="2460"/>
                  <a:pt x="59" y="2059"/>
                  <a:pt x="48" y="1868"/>
                </a:cubicBezTo>
                <a:cubicBezTo>
                  <a:pt x="23" y="1538"/>
                  <a:pt x="0" y="676"/>
                  <a:pt x="0" y="676"/>
                </a:cubicBezTo>
                <a:cubicBezTo>
                  <a:pt x="0" y="544"/>
                  <a:pt x="107" y="478"/>
                  <a:pt x="233" y="436"/>
                </a:cubicBezTo>
                <a:cubicBezTo>
                  <a:pt x="1095" y="203"/>
                  <a:pt x="1095" y="203"/>
                  <a:pt x="1095" y="203"/>
                </a:cubicBezTo>
                <a:cubicBezTo>
                  <a:pt x="1126" y="66"/>
                  <a:pt x="1126" y="66"/>
                  <a:pt x="1126" y="66"/>
                </a:cubicBezTo>
                <a:cubicBezTo>
                  <a:pt x="1126" y="66"/>
                  <a:pt x="1460" y="0"/>
                  <a:pt x="1580" y="0"/>
                </a:cubicBezTo>
                <a:cubicBezTo>
                  <a:pt x="1693" y="0"/>
                  <a:pt x="2029" y="66"/>
                  <a:pt x="2029" y="66"/>
                </a:cubicBezTo>
                <a:cubicBezTo>
                  <a:pt x="2065" y="203"/>
                  <a:pt x="2065" y="203"/>
                  <a:pt x="2065" y="203"/>
                </a:cubicBezTo>
                <a:cubicBezTo>
                  <a:pt x="2921" y="436"/>
                  <a:pt x="2921" y="436"/>
                  <a:pt x="2921" y="436"/>
                </a:cubicBezTo>
                <a:cubicBezTo>
                  <a:pt x="3065" y="484"/>
                  <a:pt x="3155" y="544"/>
                  <a:pt x="3155" y="676"/>
                </a:cubicBezTo>
                <a:cubicBezTo>
                  <a:pt x="3155" y="676"/>
                  <a:pt x="3143" y="1538"/>
                  <a:pt x="3107" y="1868"/>
                </a:cubicBezTo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68" name="Rectangle 267"/>
          <p:cNvSpPr>
            <a:spLocks/>
          </p:cNvSpPr>
          <p:nvPr/>
        </p:nvSpPr>
        <p:spPr bwMode="auto">
          <a:xfrm>
            <a:off x="1185080" y="387600"/>
            <a:ext cx="905850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Bebas Neue Bold" charset="0"/>
                <a:ea typeface="ＭＳ Ｐゴシック" charset="0"/>
                <a:cs typeface="ＭＳ Ｐゴシック" charset="0"/>
                <a:sym typeface="Bebas Neue" charset="0"/>
              </a:rPr>
              <a:t>¿HAN </a:t>
            </a:r>
            <a:r>
              <a:rPr lang="en-US" sz="3200" b="1" dirty="0" smtClean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  <a:sym typeface="Bebas Neue" charset="0"/>
              </a:rPr>
              <a:t>TENIDO</a:t>
            </a:r>
            <a:r>
              <a:rPr lang="en-US" sz="3200" b="1" dirty="0" smtClean="0">
                <a:solidFill>
                  <a:schemeClr val="tx2"/>
                </a:solidFill>
                <a:latin typeface="Bebas Neue Bold" charset="0"/>
                <a:ea typeface="ＭＳ Ｐゴシック" charset="0"/>
                <a:cs typeface="ＭＳ Ｐゴシック" charset="0"/>
                <a:sym typeface="Bebas Neue" charset="0"/>
              </a:rPr>
              <a:t> ALGUNA VEZ ESTAS QUEJAS?</a:t>
            </a:r>
            <a:endParaRPr lang="en-US" sz="3200" b="1" dirty="0">
              <a:solidFill>
                <a:schemeClr val="tx2"/>
              </a:solidFill>
              <a:latin typeface="Bebas Neue Bold" charset="0"/>
              <a:ea typeface="ＭＳ Ｐゴシック" charset="0"/>
              <a:cs typeface="ＭＳ Ｐゴシック" charset="0"/>
              <a:sym typeface="Bebas Neue" charset="0"/>
            </a:endParaRPr>
          </a:p>
        </p:txBody>
      </p:sp>
      <p:sp>
        <p:nvSpPr>
          <p:cNvPr id="274" name="Freeform 1"/>
          <p:cNvSpPr>
            <a:spLocks noChangeArrowheads="1"/>
          </p:cNvSpPr>
          <p:nvPr/>
        </p:nvSpPr>
        <p:spPr bwMode="auto">
          <a:xfrm>
            <a:off x="1329996" y="2892668"/>
            <a:ext cx="540000" cy="540000"/>
          </a:xfrm>
          <a:custGeom>
            <a:avLst/>
            <a:gdLst>
              <a:gd name="T0" fmla="*/ 545 w 1552"/>
              <a:gd name="T1" fmla="*/ 1539 h 1558"/>
              <a:gd name="T2" fmla="*/ 401 w 1552"/>
              <a:gd name="T3" fmla="*/ 1198 h 1558"/>
              <a:gd name="T4" fmla="*/ 71 w 1552"/>
              <a:gd name="T5" fmla="*/ 1156 h 1558"/>
              <a:gd name="T6" fmla="*/ 215 w 1552"/>
              <a:gd name="T7" fmla="*/ 808 h 1558"/>
              <a:gd name="T8" fmla="*/ 12 w 1552"/>
              <a:gd name="T9" fmla="*/ 605 h 1558"/>
              <a:gd name="T10" fmla="*/ 155 w 1552"/>
              <a:gd name="T11" fmla="*/ 371 h 1558"/>
              <a:gd name="T12" fmla="*/ 359 w 1552"/>
              <a:gd name="T13" fmla="*/ 173 h 1558"/>
              <a:gd name="T14" fmla="*/ 527 w 1552"/>
              <a:gd name="T15" fmla="*/ 18 h 1558"/>
              <a:gd name="T16" fmla="*/ 808 w 1552"/>
              <a:gd name="T17" fmla="*/ 215 h 1558"/>
              <a:gd name="T18" fmla="*/ 1138 w 1552"/>
              <a:gd name="T19" fmla="*/ 66 h 1558"/>
              <a:gd name="T20" fmla="*/ 1149 w 1552"/>
              <a:gd name="T21" fmla="*/ 359 h 1558"/>
              <a:gd name="T22" fmla="*/ 1479 w 1552"/>
              <a:gd name="T23" fmla="*/ 401 h 1558"/>
              <a:gd name="T24" fmla="*/ 1335 w 1552"/>
              <a:gd name="T25" fmla="*/ 748 h 1558"/>
              <a:gd name="T26" fmla="*/ 1539 w 1552"/>
              <a:gd name="T27" fmla="*/ 1006 h 1558"/>
              <a:gd name="T28" fmla="*/ 1419 w 1552"/>
              <a:gd name="T29" fmla="*/ 1185 h 1558"/>
              <a:gd name="T30" fmla="*/ 1149 w 1552"/>
              <a:gd name="T31" fmla="*/ 1198 h 1558"/>
              <a:gd name="T32" fmla="*/ 1149 w 1552"/>
              <a:gd name="T33" fmla="*/ 1479 h 1558"/>
              <a:gd name="T34" fmla="*/ 808 w 1552"/>
              <a:gd name="T35" fmla="*/ 1341 h 1558"/>
              <a:gd name="T36" fmla="*/ 569 w 1552"/>
              <a:gd name="T37" fmla="*/ 1545 h 1558"/>
              <a:gd name="T38" fmla="*/ 383 w 1552"/>
              <a:gd name="T39" fmla="*/ 1108 h 1558"/>
              <a:gd name="T40" fmla="*/ 413 w 1552"/>
              <a:gd name="T41" fmla="*/ 1413 h 1558"/>
              <a:gd name="T42" fmla="*/ 598 w 1552"/>
              <a:gd name="T43" fmla="*/ 1479 h 1558"/>
              <a:gd name="T44" fmla="*/ 730 w 1552"/>
              <a:gd name="T45" fmla="*/ 1293 h 1558"/>
              <a:gd name="T46" fmla="*/ 970 w 1552"/>
              <a:gd name="T47" fmla="*/ 1479 h 1558"/>
              <a:gd name="T48" fmla="*/ 1149 w 1552"/>
              <a:gd name="T49" fmla="*/ 1425 h 1558"/>
              <a:gd name="T50" fmla="*/ 1096 w 1552"/>
              <a:gd name="T51" fmla="*/ 1180 h 1558"/>
              <a:gd name="T52" fmla="*/ 1180 w 1552"/>
              <a:gd name="T53" fmla="*/ 1102 h 1558"/>
              <a:gd name="T54" fmla="*/ 1419 w 1552"/>
              <a:gd name="T55" fmla="*/ 1138 h 1558"/>
              <a:gd name="T56" fmla="*/ 1479 w 1552"/>
              <a:gd name="T57" fmla="*/ 958 h 1558"/>
              <a:gd name="T58" fmla="*/ 1287 w 1552"/>
              <a:gd name="T59" fmla="*/ 820 h 1558"/>
              <a:gd name="T60" fmla="*/ 1479 w 1552"/>
              <a:gd name="T61" fmla="*/ 587 h 1558"/>
              <a:gd name="T62" fmla="*/ 1401 w 1552"/>
              <a:gd name="T63" fmla="*/ 407 h 1558"/>
              <a:gd name="T64" fmla="*/ 1173 w 1552"/>
              <a:gd name="T65" fmla="*/ 443 h 1558"/>
              <a:gd name="T66" fmla="*/ 1138 w 1552"/>
              <a:gd name="T67" fmla="*/ 143 h 1558"/>
              <a:gd name="T68" fmla="*/ 988 w 1552"/>
              <a:gd name="T69" fmla="*/ 60 h 1558"/>
              <a:gd name="T70" fmla="*/ 832 w 1552"/>
              <a:gd name="T71" fmla="*/ 263 h 1558"/>
              <a:gd name="T72" fmla="*/ 718 w 1552"/>
              <a:gd name="T73" fmla="*/ 263 h 1558"/>
              <a:gd name="T74" fmla="*/ 419 w 1552"/>
              <a:gd name="T75" fmla="*/ 120 h 1558"/>
              <a:gd name="T76" fmla="*/ 407 w 1552"/>
              <a:gd name="T77" fmla="*/ 161 h 1558"/>
              <a:gd name="T78" fmla="*/ 383 w 1552"/>
              <a:gd name="T79" fmla="*/ 443 h 1558"/>
              <a:gd name="T80" fmla="*/ 107 w 1552"/>
              <a:gd name="T81" fmla="*/ 431 h 1558"/>
              <a:gd name="T82" fmla="*/ 71 w 1552"/>
              <a:gd name="T83" fmla="*/ 599 h 1558"/>
              <a:gd name="T84" fmla="*/ 263 w 1552"/>
              <a:gd name="T85" fmla="*/ 736 h 1558"/>
              <a:gd name="T86" fmla="*/ 71 w 1552"/>
              <a:gd name="T87" fmla="*/ 970 h 1558"/>
              <a:gd name="T88" fmla="*/ 149 w 1552"/>
              <a:gd name="T89" fmla="*/ 1150 h 1558"/>
              <a:gd name="T90" fmla="*/ 778 w 1552"/>
              <a:gd name="T91" fmla="*/ 1156 h 1558"/>
              <a:gd name="T92" fmla="*/ 431 w 1552"/>
              <a:gd name="T93" fmla="*/ 934 h 1558"/>
              <a:gd name="T94" fmla="*/ 910 w 1552"/>
              <a:gd name="T95" fmla="*/ 425 h 1558"/>
              <a:gd name="T96" fmla="*/ 778 w 1552"/>
              <a:gd name="T97" fmla="*/ 1156 h 1558"/>
              <a:gd name="T98" fmla="*/ 467 w 1552"/>
              <a:gd name="T99" fmla="*/ 665 h 1558"/>
              <a:gd name="T100" fmla="*/ 778 w 1552"/>
              <a:gd name="T101" fmla="*/ 1108 h 1558"/>
              <a:gd name="T102" fmla="*/ 892 w 1552"/>
              <a:gd name="T103" fmla="*/ 473 h 1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52" h="1558">
                <a:moveTo>
                  <a:pt x="569" y="1545"/>
                </a:moveTo>
                <a:lnTo>
                  <a:pt x="569" y="1545"/>
                </a:lnTo>
                <a:cubicBezTo>
                  <a:pt x="563" y="1545"/>
                  <a:pt x="551" y="1545"/>
                  <a:pt x="545" y="1539"/>
                </a:cubicBezTo>
                <a:cubicBezTo>
                  <a:pt x="413" y="1491"/>
                  <a:pt x="413" y="1491"/>
                  <a:pt x="413" y="1491"/>
                </a:cubicBezTo>
                <a:cubicBezTo>
                  <a:pt x="377" y="1479"/>
                  <a:pt x="359" y="1437"/>
                  <a:pt x="371" y="1401"/>
                </a:cubicBezTo>
                <a:cubicBezTo>
                  <a:pt x="401" y="1198"/>
                  <a:pt x="401" y="1198"/>
                  <a:pt x="401" y="1198"/>
                </a:cubicBezTo>
                <a:cubicBezTo>
                  <a:pt x="383" y="1185"/>
                  <a:pt x="365" y="1168"/>
                  <a:pt x="353" y="1150"/>
                </a:cubicBezTo>
                <a:cubicBezTo>
                  <a:pt x="167" y="1192"/>
                  <a:pt x="167" y="1192"/>
                  <a:pt x="167" y="1192"/>
                </a:cubicBezTo>
                <a:cubicBezTo>
                  <a:pt x="131" y="1209"/>
                  <a:pt x="89" y="1192"/>
                  <a:pt x="71" y="1156"/>
                </a:cubicBezTo>
                <a:cubicBezTo>
                  <a:pt x="18" y="1030"/>
                  <a:pt x="18" y="1030"/>
                  <a:pt x="18" y="1030"/>
                </a:cubicBezTo>
                <a:cubicBezTo>
                  <a:pt x="0" y="994"/>
                  <a:pt x="12" y="946"/>
                  <a:pt x="48" y="928"/>
                </a:cubicBezTo>
                <a:cubicBezTo>
                  <a:pt x="215" y="808"/>
                  <a:pt x="215" y="808"/>
                  <a:pt x="215" y="808"/>
                </a:cubicBezTo>
                <a:cubicBezTo>
                  <a:pt x="209" y="790"/>
                  <a:pt x="209" y="766"/>
                  <a:pt x="215" y="742"/>
                </a:cubicBezTo>
                <a:cubicBezTo>
                  <a:pt x="54" y="641"/>
                  <a:pt x="54" y="641"/>
                  <a:pt x="54" y="641"/>
                </a:cubicBezTo>
                <a:cubicBezTo>
                  <a:pt x="36" y="634"/>
                  <a:pt x="24" y="623"/>
                  <a:pt x="12" y="605"/>
                </a:cubicBezTo>
                <a:cubicBezTo>
                  <a:pt x="6" y="587"/>
                  <a:pt x="6" y="569"/>
                  <a:pt x="12" y="545"/>
                </a:cubicBezTo>
                <a:cubicBezTo>
                  <a:pt x="60" y="419"/>
                  <a:pt x="60" y="419"/>
                  <a:pt x="60" y="419"/>
                </a:cubicBezTo>
                <a:cubicBezTo>
                  <a:pt x="78" y="383"/>
                  <a:pt x="119" y="359"/>
                  <a:pt x="155" y="371"/>
                </a:cubicBezTo>
                <a:cubicBezTo>
                  <a:pt x="353" y="401"/>
                  <a:pt x="353" y="401"/>
                  <a:pt x="353" y="401"/>
                </a:cubicBezTo>
                <a:cubicBezTo>
                  <a:pt x="371" y="389"/>
                  <a:pt x="383" y="371"/>
                  <a:pt x="401" y="359"/>
                </a:cubicBezTo>
                <a:cubicBezTo>
                  <a:pt x="359" y="173"/>
                  <a:pt x="359" y="173"/>
                  <a:pt x="359" y="173"/>
                </a:cubicBezTo>
                <a:cubicBezTo>
                  <a:pt x="353" y="155"/>
                  <a:pt x="353" y="138"/>
                  <a:pt x="359" y="120"/>
                </a:cubicBezTo>
                <a:cubicBezTo>
                  <a:pt x="365" y="96"/>
                  <a:pt x="383" y="83"/>
                  <a:pt x="401" y="78"/>
                </a:cubicBezTo>
                <a:cubicBezTo>
                  <a:pt x="527" y="18"/>
                  <a:pt x="527" y="18"/>
                  <a:pt x="527" y="18"/>
                </a:cubicBezTo>
                <a:cubicBezTo>
                  <a:pt x="563" y="0"/>
                  <a:pt x="605" y="18"/>
                  <a:pt x="622" y="54"/>
                </a:cubicBezTo>
                <a:cubicBezTo>
                  <a:pt x="742" y="215"/>
                  <a:pt x="742" y="215"/>
                  <a:pt x="742" y="215"/>
                </a:cubicBezTo>
                <a:cubicBezTo>
                  <a:pt x="766" y="215"/>
                  <a:pt x="790" y="215"/>
                  <a:pt x="808" y="215"/>
                </a:cubicBezTo>
                <a:cubicBezTo>
                  <a:pt x="910" y="54"/>
                  <a:pt x="910" y="54"/>
                  <a:pt x="910" y="54"/>
                </a:cubicBezTo>
                <a:cubicBezTo>
                  <a:pt x="928" y="18"/>
                  <a:pt x="970" y="0"/>
                  <a:pt x="1006" y="12"/>
                </a:cubicBezTo>
                <a:cubicBezTo>
                  <a:pt x="1138" y="66"/>
                  <a:pt x="1138" y="66"/>
                  <a:pt x="1138" y="66"/>
                </a:cubicBezTo>
                <a:cubicBezTo>
                  <a:pt x="1156" y="72"/>
                  <a:pt x="1167" y="83"/>
                  <a:pt x="1180" y="101"/>
                </a:cubicBezTo>
                <a:cubicBezTo>
                  <a:pt x="1186" y="120"/>
                  <a:pt x="1186" y="138"/>
                  <a:pt x="1180" y="155"/>
                </a:cubicBezTo>
                <a:cubicBezTo>
                  <a:pt x="1149" y="359"/>
                  <a:pt x="1149" y="359"/>
                  <a:pt x="1149" y="359"/>
                </a:cubicBezTo>
                <a:cubicBezTo>
                  <a:pt x="1167" y="371"/>
                  <a:pt x="1186" y="389"/>
                  <a:pt x="1197" y="407"/>
                </a:cubicBezTo>
                <a:cubicBezTo>
                  <a:pt x="1383" y="365"/>
                  <a:pt x="1383" y="365"/>
                  <a:pt x="1383" y="365"/>
                </a:cubicBezTo>
                <a:cubicBezTo>
                  <a:pt x="1419" y="347"/>
                  <a:pt x="1461" y="365"/>
                  <a:pt x="1479" y="401"/>
                </a:cubicBezTo>
                <a:cubicBezTo>
                  <a:pt x="1539" y="527"/>
                  <a:pt x="1539" y="527"/>
                  <a:pt x="1539" y="527"/>
                </a:cubicBezTo>
                <a:cubicBezTo>
                  <a:pt x="1551" y="563"/>
                  <a:pt x="1539" y="611"/>
                  <a:pt x="1503" y="629"/>
                </a:cubicBezTo>
                <a:cubicBezTo>
                  <a:pt x="1335" y="748"/>
                  <a:pt x="1335" y="748"/>
                  <a:pt x="1335" y="748"/>
                </a:cubicBezTo>
                <a:cubicBezTo>
                  <a:pt x="1341" y="766"/>
                  <a:pt x="1341" y="790"/>
                  <a:pt x="1335" y="814"/>
                </a:cubicBezTo>
                <a:cubicBezTo>
                  <a:pt x="1497" y="916"/>
                  <a:pt x="1497" y="916"/>
                  <a:pt x="1497" y="916"/>
                </a:cubicBezTo>
                <a:cubicBezTo>
                  <a:pt x="1533" y="928"/>
                  <a:pt x="1551" y="970"/>
                  <a:pt x="1539" y="1006"/>
                </a:cubicBezTo>
                <a:cubicBezTo>
                  <a:pt x="1491" y="1138"/>
                  <a:pt x="1491" y="1138"/>
                  <a:pt x="1491" y="1138"/>
                </a:cubicBezTo>
                <a:cubicBezTo>
                  <a:pt x="1479" y="1168"/>
                  <a:pt x="1449" y="1185"/>
                  <a:pt x="1419" y="1185"/>
                </a:cubicBezTo>
                <a:lnTo>
                  <a:pt x="1419" y="1185"/>
                </a:lnTo>
                <a:cubicBezTo>
                  <a:pt x="1413" y="1185"/>
                  <a:pt x="1401" y="1185"/>
                  <a:pt x="1395" y="1185"/>
                </a:cubicBezTo>
                <a:cubicBezTo>
                  <a:pt x="1197" y="1156"/>
                  <a:pt x="1197" y="1156"/>
                  <a:pt x="1197" y="1156"/>
                </a:cubicBezTo>
                <a:cubicBezTo>
                  <a:pt x="1180" y="1168"/>
                  <a:pt x="1167" y="1185"/>
                  <a:pt x="1149" y="1198"/>
                </a:cubicBezTo>
                <a:cubicBezTo>
                  <a:pt x="1191" y="1383"/>
                  <a:pt x="1191" y="1383"/>
                  <a:pt x="1191" y="1383"/>
                </a:cubicBezTo>
                <a:cubicBezTo>
                  <a:pt x="1197" y="1401"/>
                  <a:pt x="1197" y="1419"/>
                  <a:pt x="1191" y="1437"/>
                </a:cubicBezTo>
                <a:cubicBezTo>
                  <a:pt x="1186" y="1455"/>
                  <a:pt x="1167" y="1473"/>
                  <a:pt x="1149" y="1479"/>
                </a:cubicBezTo>
                <a:cubicBezTo>
                  <a:pt x="1024" y="1539"/>
                  <a:pt x="1024" y="1539"/>
                  <a:pt x="1024" y="1539"/>
                </a:cubicBezTo>
                <a:cubicBezTo>
                  <a:pt x="988" y="1557"/>
                  <a:pt x="946" y="1539"/>
                  <a:pt x="928" y="1503"/>
                </a:cubicBezTo>
                <a:cubicBezTo>
                  <a:pt x="808" y="1341"/>
                  <a:pt x="808" y="1341"/>
                  <a:pt x="808" y="1341"/>
                </a:cubicBezTo>
                <a:cubicBezTo>
                  <a:pt x="784" y="1341"/>
                  <a:pt x="766" y="1341"/>
                  <a:pt x="742" y="1341"/>
                </a:cubicBezTo>
                <a:cubicBezTo>
                  <a:pt x="640" y="1497"/>
                  <a:pt x="640" y="1497"/>
                  <a:pt x="640" y="1497"/>
                </a:cubicBezTo>
                <a:cubicBezTo>
                  <a:pt x="629" y="1527"/>
                  <a:pt x="598" y="1545"/>
                  <a:pt x="569" y="1545"/>
                </a:cubicBezTo>
                <a:close/>
                <a:moveTo>
                  <a:pt x="371" y="1102"/>
                </a:moveTo>
                <a:lnTo>
                  <a:pt x="371" y="1102"/>
                </a:lnTo>
                <a:cubicBezTo>
                  <a:pt x="383" y="1108"/>
                  <a:pt x="383" y="1108"/>
                  <a:pt x="383" y="1108"/>
                </a:cubicBezTo>
                <a:cubicBezTo>
                  <a:pt x="401" y="1132"/>
                  <a:pt x="419" y="1150"/>
                  <a:pt x="443" y="1174"/>
                </a:cubicBezTo>
                <a:cubicBezTo>
                  <a:pt x="449" y="1180"/>
                  <a:pt x="449" y="1180"/>
                  <a:pt x="449" y="1180"/>
                </a:cubicBezTo>
                <a:cubicBezTo>
                  <a:pt x="413" y="1413"/>
                  <a:pt x="413" y="1413"/>
                  <a:pt x="413" y="1413"/>
                </a:cubicBezTo>
                <a:cubicBezTo>
                  <a:pt x="407" y="1425"/>
                  <a:pt x="419" y="1443"/>
                  <a:pt x="431" y="1449"/>
                </a:cubicBezTo>
                <a:cubicBezTo>
                  <a:pt x="563" y="1497"/>
                  <a:pt x="563" y="1497"/>
                  <a:pt x="563" y="1497"/>
                </a:cubicBezTo>
                <a:cubicBezTo>
                  <a:pt x="575" y="1503"/>
                  <a:pt x="593" y="1497"/>
                  <a:pt x="598" y="1479"/>
                </a:cubicBezTo>
                <a:lnTo>
                  <a:pt x="598" y="1479"/>
                </a:lnTo>
                <a:cubicBezTo>
                  <a:pt x="718" y="1293"/>
                  <a:pt x="718" y="1293"/>
                  <a:pt x="718" y="1293"/>
                </a:cubicBezTo>
                <a:cubicBezTo>
                  <a:pt x="730" y="1293"/>
                  <a:pt x="730" y="1293"/>
                  <a:pt x="730" y="1293"/>
                </a:cubicBezTo>
                <a:cubicBezTo>
                  <a:pt x="760" y="1293"/>
                  <a:pt x="790" y="1293"/>
                  <a:pt x="820" y="1293"/>
                </a:cubicBezTo>
                <a:cubicBezTo>
                  <a:pt x="832" y="1293"/>
                  <a:pt x="832" y="1293"/>
                  <a:pt x="832" y="1293"/>
                </a:cubicBezTo>
                <a:cubicBezTo>
                  <a:pt x="970" y="1479"/>
                  <a:pt x="970" y="1479"/>
                  <a:pt x="970" y="1479"/>
                </a:cubicBezTo>
                <a:cubicBezTo>
                  <a:pt x="976" y="1497"/>
                  <a:pt x="994" y="1503"/>
                  <a:pt x="1006" y="1497"/>
                </a:cubicBezTo>
                <a:cubicBezTo>
                  <a:pt x="1132" y="1437"/>
                  <a:pt x="1132" y="1437"/>
                  <a:pt x="1132" y="1437"/>
                </a:cubicBezTo>
                <a:cubicBezTo>
                  <a:pt x="1138" y="1437"/>
                  <a:pt x="1144" y="1431"/>
                  <a:pt x="1149" y="1425"/>
                </a:cubicBezTo>
                <a:cubicBezTo>
                  <a:pt x="1149" y="1413"/>
                  <a:pt x="1149" y="1407"/>
                  <a:pt x="1144" y="1401"/>
                </a:cubicBezTo>
                <a:cubicBezTo>
                  <a:pt x="1144" y="1395"/>
                  <a:pt x="1144" y="1395"/>
                  <a:pt x="1144" y="1395"/>
                </a:cubicBezTo>
                <a:cubicBezTo>
                  <a:pt x="1096" y="1180"/>
                  <a:pt x="1096" y="1180"/>
                  <a:pt x="1096" y="1180"/>
                </a:cubicBezTo>
                <a:cubicBezTo>
                  <a:pt x="1108" y="1174"/>
                  <a:pt x="1108" y="1174"/>
                  <a:pt x="1108" y="1174"/>
                </a:cubicBezTo>
                <a:cubicBezTo>
                  <a:pt x="1132" y="1156"/>
                  <a:pt x="1149" y="1132"/>
                  <a:pt x="1167" y="1114"/>
                </a:cubicBezTo>
                <a:cubicBezTo>
                  <a:pt x="1180" y="1102"/>
                  <a:pt x="1180" y="1102"/>
                  <a:pt x="1180" y="1102"/>
                </a:cubicBezTo>
                <a:cubicBezTo>
                  <a:pt x="1413" y="1138"/>
                  <a:pt x="1413" y="1138"/>
                  <a:pt x="1413" y="1138"/>
                </a:cubicBezTo>
                <a:lnTo>
                  <a:pt x="1419" y="1138"/>
                </a:lnTo>
                <a:lnTo>
                  <a:pt x="1419" y="1138"/>
                </a:lnTo>
                <a:cubicBezTo>
                  <a:pt x="1431" y="1138"/>
                  <a:pt x="1443" y="1132"/>
                  <a:pt x="1449" y="1120"/>
                </a:cubicBezTo>
                <a:cubicBezTo>
                  <a:pt x="1497" y="994"/>
                  <a:pt x="1497" y="994"/>
                  <a:pt x="1497" y="994"/>
                </a:cubicBezTo>
                <a:cubicBezTo>
                  <a:pt x="1503" y="976"/>
                  <a:pt x="1491" y="964"/>
                  <a:pt x="1479" y="958"/>
                </a:cubicBezTo>
                <a:cubicBezTo>
                  <a:pt x="1473" y="952"/>
                  <a:pt x="1473" y="952"/>
                  <a:pt x="1473" y="952"/>
                </a:cubicBezTo>
                <a:cubicBezTo>
                  <a:pt x="1287" y="838"/>
                  <a:pt x="1287" y="838"/>
                  <a:pt x="1287" y="838"/>
                </a:cubicBezTo>
                <a:cubicBezTo>
                  <a:pt x="1287" y="820"/>
                  <a:pt x="1287" y="820"/>
                  <a:pt x="1287" y="820"/>
                </a:cubicBezTo>
                <a:cubicBezTo>
                  <a:pt x="1293" y="796"/>
                  <a:pt x="1293" y="766"/>
                  <a:pt x="1293" y="736"/>
                </a:cubicBezTo>
                <a:cubicBezTo>
                  <a:pt x="1287" y="724"/>
                  <a:pt x="1287" y="724"/>
                  <a:pt x="1287" y="724"/>
                </a:cubicBezTo>
                <a:cubicBezTo>
                  <a:pt x="1479" y="587"/>
                  <a:pt x="1479" y="587"/>
                  <a:pt x="1479" y="587"/>
                </a:cubicBezTo>
                <a:cubicBezTo>
                  <a:pt x="1491" y="581"/>
                  <a:pt x="1497" y="563"/>
                  <a:pt x="1491" y="545"/>
                </a:cubicBezTo>
                <a:cubicBezTo>
                  <a:pt x="1437" y="419"/>
                  <a:pt x="1437" y="419"/>
                  <a:pt x="1437" y="419"/>
                </a:cubicBezTo>
                <a:cubicBezTo>
                  <a:pt x="1431" y="407"/>
                  <a:pt x="1413" y="401"/>
                  <a:pt x="1401" y="407"/>
                </a:cubicBezTo>
                <a:cubicBezTo>
                  <a:pt x="1395" y="407"/>
                  <a:pt x="1395" y="407"/>
                  <a:pt x="1395" y="407"/>
                </a:cubicBezTo>
                <a:cubicBezTo>
                  <a:pt x="1180" y="455"/>
                  <a:pt x="1180" y="455"/>
                  <a:pt x="1180" y="455"/>
                </a:cubicBezTo>
                <a:cubicBezTo>
                  <a:pt x="1173" y="443"/>
                  <a:pt x="1173" y="443"/>
                  <a:pt x="1173" y="443"/>
                </a:cubicBezTo>
                <a:cubicBezTo>
                  <a:pt x="1156" y="425"/>
                  <a:pt x="1132" y="401"/>
                  <a:pt x="1108" y="383"/>
                </a:cubicBezTo>
                <a:cubicBezTo>
                  <a:pt x="1102" y="377"/>
                  <a:pt x="1102" y="377"/>
                  <a:pt x="1102" y="377"/>
                </a:cubicBezTo>
                <a:cubicBezTo>
                  <a:pt x="1138" y="143"/>
                  <a:pt x="1138" y="143"/>
                  <a:pt x="1138" y="143"/>
                </a:cubicBezTo>
                <a:cubicBezTo>
                  <a:pt x="1138" y="138"/>
                  <a:pt x="1138" y="131"/>
                  <a:pt x="1138" y="120"/>
                </a:cubicBezTo>
                <a:cubicBezTo>
                  <a:pt x="1132" y="114"/>
                  <a:pt x="1126" y="107"/>
                  <a:pt x="1120" y="107"/>
                </a:cubicBezTo>
                <a:cubicBezTo>
                  <a:pt x="988" y="60"/>
                  <a:pt x="988" y="60"/>
                  <a:pt x="988" y="60"/>
                </a:cubicBezTo>
                <a:cubicBezTo>
                  <a:pt x="976" y="54"/>
                  <a:pt x="958" y="60"/>
                  <a:pt x="952" y="78"/>
                </a:cubicBezTo>
                <a:lnTo>
                  <a:pt x="952" y="78"/>
                </a:lnTo>
                <a:cubicBezTo>
                  <a:pt x="832" y="263"/>
                  <a:pt x="832" y="263"/>
                  <a:pt x="832" y="263"/>
                </a:cubicBezTo>
                <a:cubicBezTo>
                  <a:pt x="820" y="263"/>
                  <a:pt x="820" y="263"/>
                  <a:pt x="820" y="263"/>
                </a:cubicBezTo>
                <a:cubicBezTo>
                  <a:pt x="790" y="263"/>
                  <a:pt x="760" y="263"/>
                  <a:pt x="736" y="263"/>
                </a:cubicBezTo>
                <a:cubicBezTo>
                  <a:pt x="718" y="263"/>
                  <a:pt x="718" y="263"/>
                  <a:pt x="718" y="263"/>
                </a:cubicBezTo>
                <a:cubicBezTo>
                  <a:pt x="581" y="72"/>
                  <a:pt x="581" y="72"/>
                  <a:pt x="581" y="72"/>
                </a:cubicBezTo>
                <a:cubicBezTo>
                  <a:pt x="575" y="60"/>
                  <a:pt x="557" y="54"/>
                  <a:pt x="545" y="60"/>
                </a:cubicBezTo>
                <a:cubicBezTo>
                  <a:pt x="419" y="120"/>
                  <a:pt x="419" y="120"/>
                  <a:pt x="419" y="120"/>
                </a:cubicBezTo>
                <a:cubicBezTo>
                  <a:pt x="413" y="120"/>
                  <a:pt x="407" y="125"/>
                  <a:pt x="401" y="131"/>
                </a:cubicBezTo>
                <a:cubicBezTo>
                  <a:pt x="401" y="138"/>
                  <a:pt x="401" y="149"/>
                  <a:pt x="407" y="155"/>
                </a:cubicBezTo>
                <a:cubicBezTo>
                  <a:pt x="407" y="161"/>
                  <a:pt x="407" y="161"/>
                  <a:pt x="407" y="161"/>
                </a:cubicBezTo>
                <a:cubicBezTo>
                  <a:pt x="455" y="371"/>
                  <a:pt x="455" y="371"/>
                  <a:pt x="455" y="371"/>
                </a:cubicBezTo>
                <a:cubicBezTo>
                  <a:pt x="443" y="383"/>
                  <a:pt x="443" y="383"/>
                  <a:pt x="443" y="383"/>
                </a:cubicBezTo>
                <a:cubicBezTo>
                  <a:pt x="419" y="401"/>
                  <a:pt x="401" y="419"/>
                  <a:pt x="383" y="443"/>
                </a:cubicBezTo>
                <a:cubicBezTo>
                  <a:pt x="377" y="455"/>
                  <a:pt x="377" y="455"/>
                  <a:pt x="377" y="455"/>
                </a:cubicBezTo>
                <a:cubicBezTo>
                  <a:pt x="143" y="419"/>
                  <a:pt x="143" y="419"/>
                  <a:pt x="143" y="419"/>
                </a:cubicBezTo>
                <a:cubicBezTo>
                  <a:pt x="126" y="413"/>
                  <a:pt x="107" y="419"/>
                  <a:pt x="107" y="431"/>
                </a:cubicBezTo>
                <a:cubicBezTo>
                  <a:pt x="54" y="563"/>
                  <a:pt x="54" y="563"/>
                  <a:pt x="54" y="563"/>
                </a:cubicBezTo>
                <a:cubicBezTo>
                  <a:pt x="54" y="569"/>
                  <a:pt x="54" y="581"/>
                  <a:pt x="60" y="587"/>
                </a:cubicBezTo>
                <a:cubicBezTo>
                  <a:pt x="60" y="593"/>
                  <a:pt x="66" y="599"/>
                  <a:pt x="71" y="599"/>
                </a:cubicBezTo>
                <a:cubicBezTo>
                  <a:pt x="78" y="605"/>
                  <a:pt x="78" y="605"/>
                  <a:pt x="78" y="605"/>
                </a:cubicBezTo>
                <a:cubicBezTo>
                  <a:pt x="263" y="718"/>
                  <a:pt x="263" y="718"/>
                  <a:pt x="263" y="718"/>
                </a:cubicBezTo>
                <a:cubicBezTo>
                  <a:pt x="263" y="736"/>
                  <a:pt x="263" y="736"/>
                  <a:pt x="263" y="736"/>
                </a:cubicBezTo>
                <a:cubicBezTo>
                  <a:pt x="257" y="760"/>
                  <a:pt x="257" y="790"/>
                  <a:pt x="263" y="820"/>
                </a:cubicBezTo>
                <a:cubicBezTo>
                  <a:pt x="263" y="832"/>
                  <a:pt x="263" y="832"/>
                  <a:pt x="263" y="832"/>
                </a:cubicBezTo>
                <a:cubicBezTo>
                  <a:pt x="71" y="970"/>
                  <a:pt x="71" y="970"/>
                  <a:pt x="71" y="970"/>
                </a:cubicBezTo>
                <a:cubicBezTo>
                  <a:pt x="60" y="976"/>
                  <a:pt x="54" y="994"/>
                  <a:pt x="60" y="1006"/>
                </a:cubicBezTo>
                <a:cubicBezTo>
                  <a:pt x="113" y="1138"/>
                  <a:pt x="113" y="1138"/>
                  <a:pt x="113" y="1138"/>
                </a:cubicBezTo>
                <a:cubicBezTo>
                  <a:pt x="119" y="1150"/>
                  <a:pt x="137" y="1156"/>
                  <a:pt x="149" y="1150"/>
                </a:cubicBezTo>
                <a:cubicBezTo>
                  <a:pt x="155" y="1150"/>
                  <a:pt x="155" y="1150"/>
                  <a:pt x="155" y="1150"/>
                </a:cubicBezTo>
                <a:lnTo>
                  <a:pt x="371" y="1102"/>
                </a:lnTo>
                <a:close/>
                <a:moveTo>
                  <a:pt x="778" y="1156"/>
                </a:moveTo>
                <a:lnTo>
                  <a:pt x="778" y="1156"/>
                </a:lnTo>
                <a:cubicBezTo>
                  <a:pt x="730" y="1156"/>
                  <a:pt x="688" y="1144"/>
                  <a:pt x="646" y="1132"/>
                </a:cubicBezTo>
                <a:cubicBezTo>
                  <a:pt x="551" y="1096"/>
                  <a:pt x="473" y="1024"/>
                  <a:pt x="431" y="934"/>
                </a:cubicBezTo>
                <a:cubicBezTo>
                  <a:pt x="395" y="844"/>
                  <a:pt x="389" y="742"/>
                  <a:pt x="425" y="647"/>
                </a:cubicBezTo>
                <a:cubicBezTo>
                  <a:pt x="479" y="503"/>
                  <a:pt x="622" y="401"/>
                  <a:pt x="778" y="401"/>
                </a:cubicBezTo>
                <a:cubicBezTo>
                  <a:pt x="820" y="401"/>
                  <a:pt x="862" y="413"/>
                  <a:pt x="910" y="425"/>
                </a:cubicBezTo>
                <a:cubicBezTo>
                  <a:pt x="1000" y="461"/>
                  <a:pt x="1078" y="533"/>
                  <a:pt x="1120" y="623"/>
                </a:cubicBezTo>
                <a:cubicBezTo>
                  <a:pt x="1162" y="712"/>
                  <a:pt x="1162" y="814"/>
                  <a:pt x="1126" y="910"/>
                </a:cubicBezTo>
                <a:cubicBezTo>
                  <a:pt x="1072" y="1054"/>
                  <a:pt x="934" y="1156"/>
                  <a:pt x="778" y="1156"/>
                </a:cubicBezTo>
                <a:close/>
                <a:moveTo>
                  <a:pt x="778" y="449"/>
                </a:moveTo>
                <a:lnTo>
                  <a:pt x="778" y="449"/>
                </a:lnTo>
                <a:cubicBezTo>
                  <a:pt x="640" y="449"/>
                  <a:pt x="515" y="533"/>
                  <a:pt x="467" y="665"/>
                </a:cubicBezTo>
                <a:cubicBezTo>
                  <a:pt x="437" y="742"/>
                  <a:pt x="443" y="832"/>
                  <a:pt x="479" y="916"/>
                </a:cubicBezTo>
                <a:cubicBezTo>
                  <a:pt x="515" y="994"/>
                  <a:pt x="581" y="1054"/>
                  <a:pt x="658" y="1084"/>
                </a:cubicBezTo>
                <a:cubicBezTo>
                  <a:pt x="700" y="1102"/>
                  <a:pt x="736" y="1108"/>
                  <a:pt x="778" y="1108"/>
                </a:cubicBezTo>
                <a:cubicBezTo>
                  <a:pt x="910" y="1108"/>
                  <a:pt x="1036" y="1018"/>
                  <a:pt x="1084" y="892"/>
                </a:cubicBezTo>
                <a:cubicBezTo>
                  <a:pt x="1114" y="808"/>
                  <a:pt x="1114" y="724"/>
                  <a:pt x="1072" y="641"/>
                </a:cubicBezTo>
                <a:cubicBezTo>
                  <a:pt x="1036" y="563"/>
                  <a:pt x="970" y="503"/>
                  <a:pt x="892" y="473"/>
                </a:cubicBezTo>
                <a:cubicBezTo>
                  <a:pt x="856" y="455"/>
                  <a:pt x="814" y="449"/>
                  <a:pt x="778" y="44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6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9" grpId="0"/>
      <p:bldP spid="50" grpId="0" animBg="1"/>
      <p:bldP spid="63" grpId="0"/>
      <p:bldP spid="64" grpId="0" animBg="1"/>
      <p:bldP spid="70" grpId="0"/>
      <p:bldP spid="80" grpId="0"/>
      <p:bldP spid="81" grpId="0" animBg="1"/>
      <p:bldP spid="103" grpId="0"/>
      <p:bldP spid="110" grpId="0" animBg="1"/>
      <p:bldP spid="112" grpId="0" animBg="1"/>
      <p:bldP spid="109" grpId="0" animBg="1"/>
      <p:bldP spid="191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/>
      <p:bldP spid="2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607"/>
          <p:cNvSpPr>
            <a:spLocks/>
          </p:cNvSpPr>
          <p:nvPr/>
        </p:nvSpPr>
        <p:spPr bwMode="auto">
          <a:xfrm>
            <a:off x="10887538" y="5142793"/>
            <a:ext cx="130658" cy="130692"/>
          </a:xfrm>
          <a:custGeom>
            <a:avLst/>
            <a:gdLst>
              <a:gd name="T0" fmla="*/ 72 w 86"/>
              <a:gd name="T1" fmla="*/ 86 h 86"/>
              <a:gd name="T2" fmla="*/ 0 w 86"/>
              <a:gd name="T3" fmla="*/ 18 h 86"/>
              <a:gd name="T4" fmla="*/ 18 w 86"/>
              <a:gd name="T5" fmla="*/ 0 h 86"/>
              <a:gd name="T6" fmla="*/ 86 w 86"/>
              <a:gd name="T7" fmla="*/ 72 h 86"/>
              <a:gd name="T8" fmla="*/ 72 w 86"/>
              <a:gd name="T9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" h="86">
                <a:moveTo>
                  <a:pt x="72" y="86"/>
                </a:moveTo>
                <a:lnTo>
                  <a:pt x="0" y="18"/>
                </a:lnTo>
                <a:lnTo>
                  <a:pt x="18" y="0"/>
                </a:lnTo>
                <a:lnTo>
                  <a:pt x="86" y="72"/>
                </a:lnTo>
                <a:lnTo>
                  <a:pt x="72" y="86"/>
                </a:lnTo>
                <a:close/>
              </a:path>
            </a:pathLst>
          </a:cu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30" name="Freeform 475"/>
          <p:cNvSpPr>
            <a:spLocks/>
          </p:cNvSpPr>
          <p:nvPr/>
        </p:nvSpPr>
        <p:spPr bwMode="auto">
          <a:xfrm>
            <a:off x="8116363" y="2375455"/>
            <a:ext cx="202065" cy="203637"/>
          </a:xfrm>
          <a:custGeom>
            <a:avLst/>
            <a:gdLst>
              <a:gd name="T0" fmla="*/ 18 w 37"/>
              <a:gd name="T1" fmla="*/ 37 h 37"/>
              <a:gd name="T2" fmla="*/ 19 w 37"/>
              <a:gd name="T3" fmla="*/ 37 h 37"/>
              <a:gd name="T4" fmla="*/ 37 w 37"/>
              <a:gd name="T5" fmla="*/ 18 h 37"/>
              <a:gd name="T6" fmla="*/ 23 w 37"/>
              <a:gd name="T7" fmla="*/ 0 h 37"/>
              <a:gd name="T8" fmla="*/ 1 w 37"/>
              <a:gd name="T9" fmla="*/ 12 h 37"/>
              <a:gd name="T10" fmla="*/ 0 w 37"/>
              <a:gd name="T11" fmla="*/ 18 h 37"/>
              <a:gd name="T12" fmla="*/ 10 w 37"/>
              <a:gd name="T13" fmla="*/ 24 h 37"/>
              <a:gd name="T14" fmla="*/ 18 w 37"/>
              <a:gd name="T15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" h="37">
                <a:moveTo>
                  <a:pt x="18" y="37"/>
                </a:moveTo>
                <a:cubicBezTo>
                  <a:pt x="18" y="37"/>
                  <a:pt x="18" y="37"/>
                  <a:pt x="19" y="37"/>
                </a:cubicBezTo>
                <a:cubicBezTo>
                  <a:pt x="29" y="37"/>
                  <a:pt x="37" y="29"/>
                  <a:pt x="37" y="18"/>
                </a:cubicBezTo>
                <a:cubicBezTo>
                  <a:pt x="37" y="10"/>
                  <a:pt x="31" y="2"/>
                  <a:pt x="23" y="0"/>
                </a:cubicBezTo>
                <a:cubicBezTo>
                  <a:pt x="16" y="4"/>
                  <a:pt x="8" y="8"/>
                  <a:pt x="1" y="12"/>
                </a:cubicBezTo>
                <a:cubicBezTo>
                  <a:pt x="1" y="14"/>
                  <a:pt x="0" y="16"/>
                  <a:pt x="0" y="18"/>
                </a:cubicBezTo>
                <a:cubicBezTo>
                  <a:pt x="4" y="19"/>
                  <a:pt x="7" y="21"/>
                  <a:pt x="10" y="24"/>
                </a:cubicBezTo>
                <a:cubicBezTo>
                  <a:pt x="14" y="28"/>
                  <a:pt x="16" y="32"/>
                  <a:pt x="18" y="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31" name="Freeform 476"/>
          <p:cNvSpPr>
            <a:spLocks/>
          </p:cNvSpPr>
          <p:nvPr/>
        </p:nvSpPr>
        <p:spPr bwMode="auto">
          <a:xfrm>
            <a:off x="8335140" y="2446879"/>
            <a:ext cx="44060" cy="60788"/>
          </a:xfrm>
          <a:custGeom>
            <a:avLst/>
            <a:gdLst>
              <a:gd name="T0" fmla="*/ 0 w 29"/>
              <a:gd name="T1" fmla="*/ 40 h 40"/>
              <a:gd name="T2" fmla="*/ 29 w 29"/>
              <a:gd name="T3" fmla="*/ 18 h 40"/>
              <a:gd name="T4" fmla="*/ 0 w 29"/>
              <a:gd name="T5" fmla="*/ 0 h 40"/>
              <a:gd name="T6" fmla="*/ 0 w 29"/>
              <a:gd name="T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40">
                <a:moveTo>
                  <a:pt x="0" y="40"/>
                </a:moveTo>
                <a:lnTo>
                  <a:pt x="29" y="18"/>
                </a:lnTo>
                <a:lnTo>
                  <a:pt x="0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32" name="Freeform 477"/>
          <p:cNvSpPr>
            <a:spLocks/>
          </p:cNvSpPr>
          <p:nvPr/>
        </p:nvSpPr>
        <p:spPr bwMode="auto">
          <a:xfrm>
            <a:off x="8082938" y="2452958"/>
            <a:ext cx="22789" cy="16717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cubicBezTo>
                  <a:pt x="1" y="3"/>
                  <a:pt x="2" y="3"/>
                  <a:pt x="4" y="3"/>
                </a:cubicBezTo>
                <a:cubicBezTo>
                  <a:pt x="4" y="0"/>
                  <a:pt x="4" y="0"/>
                  <a:pt x="4" y="0"/>
                </a:cubicBezTo>
                <a:cubicBezTo>
                  <a:pt x="2" y="1"/>
                  <a:pt x="1" y="2"/>
                  <a:pt x="0" y="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33" name="Freeform 478"/>
          <p:cNvSpPr>
            <a:spLocks/>
          </p:cNvSpPr>
          <p:nvPr/>
        </p:nvSpPr>
        <p:spPr bwMode="auto">
          <a:xfrm>
            <a:off x="8280445" y="2364817"/>
            <a:ext cx="50137" cy="50150"/>
          </a:xfrm>
          <a:custGeom>
            <a:avLst/>
            <a:gdLst>
              <a:gd name="T0" fmla="*/ 0 w 33"/>
              <a:gd name="T1" fmla="*/ 7 h 33"/>
              <a:gd name="T2" fmla="*/ 25 w 33"/>
              <a:gd name="T3" fmla="*/ 33 h 33"/>
              <a:gd name="T4" fmla="*/ 33 w 33"/>
              <a:gd name="T5" fmla="*/ 0 h 33"/>
              <a:gd name="T6" fmla="*/ 0 w 33"/>
              <a:gd name="T7" fmla="*/ 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" h="33">
                <a:moveTo>
                  <a:pt x="0" y="7"/>
                </a:moveTo>
                <a:lnTo>
                  <a:pt x="25" y="33"/>
                </a:lnTo>
                <a:lnTo>
                  <a:pt x="33" y="0"/>
                </a:lnTo>
                <a:lnTo>
                  <a:pt x="0" y="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34" name="Freeform 479"/>
          <p:cNvSpPr>
            <a:spLocks/>
          </p:cNvSpPr>
          <p:nvPr/>
        </p:nvSpPr>
        <p:spPr bwMode="auto">
          <a:xfrm>
            <a:off x="8280445" y="2535021"/>
            <a:ext cx="50137" cy="54709"/>
          </a:xfrm>
          <a:custGeom>
            <a:avLst/>
            <a:gdLst>
              <a:gd name="T0" fmla="*/ 25 w 33"/>
              <a:gd name="T1" fmla="*/ 0 h 36"/>
              <a:gd name="T2" fmla="*/ 0 w 33"/>
              <a:gd name="T3" fmla="*/ 29 h 36"/>
              <a:gd name="T4" fmla="*/ 33 w 33"/>
              <a:gd name="T5" fmla="*/ 36 h 36"/>
              <a:gd name="T6" fmla="*/ 25 w 33"/>
              <a:gd name="T7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" h="36">
                <a:moveTo>
                  <a:pt x="25" y="0"/>
                </a:moveTo>
                <a:lnTo>
                  <a:pt x="0" y="29"/>
                </a:lnTo>
                <a:lnTo>
                  <a:pt x="33" y="36"/>
                </a:lnTo>
                <a:lnTo>
                  <a:pt x="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35" name="Freeform 480"/>
          <p:cNvSpPr>
            <a:spLocks/>
          </p:cNvSpPr>
          <p:nvPr/>
        </p:nvSpPr>
        <p:spPr bwMode="auto">
          <a:xfrm>
            <a:off x="7891508" y="2480312"/>
            <a:ext cx="443631" cy="273542"/>
          </a:xfrm>
          <a:custGeom>
            <a:avLst/>
            <a:gdLst>
              <a:gd name="T0" fmla="*/ 66 w 81"/>
              <a:gd name="T1" fmla="*/ 21 h 50"/>
              <a:gd name="T2" fmla="*/ 64 w 81"/>
              <a:gd name="T3" fmla="*/ 21 h 50"/>
              <a:gd name="T4" fmla="*/ 57 w 81"/>
              <a:gd name="T5" fmla="*/ 24 h 50"/>
              <a:gd name="T6" fmla="*/ 57 w 81"/>
              <a:gd name="T7" fmla="*/ 20 h 50"/>
              <a:gd name="T8" fmla="*/ 56 w 81"/>
              <a:gd name="T9" fmla="*/ 18 h 50"/>
              <a:gd name="T10" fmla="*/ 41 w 81"/>
              <a:gd name="T11" fmla="*/ 1 h 50"/>
              <a:gd name="T12" fmla="*/ 39 w 81"/>
              <a:gd name="T13" fmla="*/ 1 h 50"/>
              <a:gd name="T14" fmla="*/ 32 w 81"/>
              <a:gd name="T15" fmla="*/ 0 h 50"/>
              <a:gd name="T16" fmla="*/ 31 w 81"/>
              <a:gd name="T17" fmla="*/ 0 h 50"/>
              <a:gd name="T18" fmla="*/ 31 w 81"/>
              <a:gd name="T19" fmla="*/ 0 h 50"/>
              <a:gd name="T20" fmla="*/ 9 w 81"/>
              <a:gd name="T21" fmla="*/ 15 h 50"/>
              <a:gd name="T22" fmla="*/ 7 w 81"/>
              <a:gd name="T23" fmla="*/ 25 h 50"/>
              <a:gd name="T24" fmla="*/ 8 w 81"/>
              <a:gd name="T25" fmla="*/ 32 h 50"/>
              <a:gd name="T26" fmla="*/ 0 w 81"/>
              <a:gd name="T27" fmla="*/ 41 h 50"/>
              <a:gd name="T28" fmla="*/ 9 w 81"/>
              <a:gd name="T29" fmla="*/ 50 h 50"/>
              <a:gd name="T30" fmla="*/ 32 w 81"/>
              <a:gd name="T31" fmla="*/ 50 h 50"/>
              <a:gd name="T32" fmla="*/ 33 w 81"/>
              <a:gd name="T33" fmla="*/ 50 h 50"/>
              <a:gd name="T34" fmla="*/ 66 w 81"/>
              <a:gd name="T35" fmla="*/ 50 h 50"/>
              <a:gd name="T36" fmla="*/ 81 w 81"/>
              <a:gd name="T37" fmla="*/ 35 h 50"/>
              <a:gd name="T38" fmla="*/ 66 w 81"/>
              <a:gd name="T39" fmla="*/ 21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1" h="50">
                <a:moveTo>
                  <a:pt x="66" y="21"/>
                </a:moveTo>
                <a:cubicBezTo>
                  <a:pt x="66" y="21"/>
                  <a:pt x="65" y="21"/>
                  <a:pt x="64" y="21"/>
                </a:cubicBezTo>
                <a:cubicBezTo>
                  <a:pt x="62" y="21"/>
                  <a:pt x="59" y="23"/>
                  <a:pt x="57" y="24"/>
                </a:cubicBezTo>
                <a:cubicBezTo>
                  <a:pt x="57" y="23"/>
                  <a:pt x="57" y="22"/>
                  <a:pt x="57" y="20"/>
                </a:cubicBezTo>
                <a:cubicBezTo>
                  <a:pt x="57" y="19"/>
                  <a:pt x="56" y="18"/>
                  <a:pt x="56" y="18"/>
                </a:cubicBezTo>
                <a:cubicBezTo>
                  <a:pt x="54" y="10"/>
                  <a:pt x="48" y="4"/>
                  <a:pt x="41" y="1"/>
                </a:cubicBezTo>
                <a:cubicBezTo>
                  <a:pt x="40" y="1"/>
                  <a:pt x="40" y="1"/>
                  <a:pt x="39" y="1"/>
                </a:cubicBezTo>
                <a:cubicBezTo>
                  <a:pt x="37" y="0"/>
                  <a:pt x="35" y="0"/>
                  <a:pt x="32" y="0"/>
                </a:cubicBezTo>
                <a:cubicBezTo>
                  <a:pt x="32" y="0"/>
                  <a:pt x="32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4" y="5"/>
                  <a:pt x="16" y="10"/>
                  <a:pt x="9" y="15"/>
                </a:cubicBezTo>
                <a:cubicBezTo>
                  <a:pt x="8" y="18"/>
                  <a:pt x="7" y="21"/>
                  <a:pt x="7" y="25"/>
                </a:cubicBezTo>
                <a:cubicBezTo>
                  <a:pt x="7" y="27"/>
                  <a:pt x="8" y="30"/>
                  <a:pt x="8" y="32"/>
                </a:cubicBezTo>
                <a:cubicBezTo>
                  <a:pt x="4" y="32"/>
                  <a:pt x="0" y="36"/>
                  <a:pt x="0" y="41"/>
                </a:cubicBezTo>
                <a:cubicBezTo>
                  <a:pt x="0" y="46"/>
                  <a:pt x="4" y="50"/>
                  <a:pt x="9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33" y="50"/>
                  <a:pt x="33" y="50"/>
                  <a:pt x="33" y="50"/>
                </a:cubicBezTo>
                <a:cubicBezTo>
                  <a:pt x="66" y="50"/>
                  <a:pt x="66" y="50"/>
                  <a:pt x="66" y="50"/>
                </a:cubicBezTo>
                <a:cubicBezTo>
                  <a:pt x="74" y="50"/>
                  <a:pt x="81" y="43"/>
                  <a:pt x="81" y="35"/>
                </a:cubicBezTo>
                <a:cubicBezTo>
                  <a:pt x="81" y="27"/>
                  <a:pt x="74" y="21"/>
                  <a:pt x="66" y="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36" name="Freeform 481"/>
          <p:cNvSpPr>
            <a:spLocks noEditPoints="1"/>
          </p:cNvSpPr>
          <p:nvPr/>
        </p:nvSpPr>
        <p:spPr bwMode="auto">
          <a:xfrm>
            <a:off x="9550567" y="5054650"/>
            <a:ext cx="395014" cy="427030"/>
          </a:xfrm>
          <a:custGeom>
            <a:avLst/>
            <a:gdLst>
              <a:gd name="T0" fmla="*/ 60 w 72"/>
              <a:gd name="T1" fmla="*/ 2 h 78"/>
              <a:gd name="T2" fmla="*/ 60 w 72"/>
              <a:gd name="T3" fmla="*/ 26 h 78"/>
              <a:gd name="T4" fmla="*/ 64 w 72"/>
              <a:gd name="T5" fmla="*/ 37 h 78"/>
              <a:gd name="T6" fmla="*/ 66 w 72"/>
              <a:gd name="T7" fmla="*/ 43 h 78"/>
              <a:gd name="T8" fmla="*/ 60 w 72"/>
              <a:gd name="T9" fmla="*/ 50 h 78"/>
              <a:gd name="T10" fmla="*/ 56 w 72"/>
              <a:gd name="T11" fmla="*/ 53 h 78"/>
              <a:gd name="T12" fmla="*/ 60 w 72"/>
              <a:gd name="T13" fmla="*/ 50 h 78"/>
              <a:gd name="T14" fmla="*/ 60 w 72"/>
              <a:gd name="T15" fmla="*/ 44 h 78"/>
              <a:gd name="T16" fmla="*/ 56 w 72"/>
              <a:gd name="T17" fmla="*/ 33 h 78"/>
              <a:gd name="T18" fmla="*/ 60 w 72"/>
              <a:gd name="T19" fmla="*/ 26 h 78"/>
              <a:gd name="T20" fmla="*/ 55 w 72"/>
              <a:gd name="T21" fmla="*/ 46 h 78"/>
              <a:gd name="T22" fmla="*/ 55 w 72"/>
              <a:gd name="T23" fmla="*/ 53 h 78"/>
              <a:gd name="T24" fmla="*/ 55 w 72"/>
              <a:gd name="T25" fmla="*/ 1 h 78"/>
              <a:gd name="T26" fmla="*/ 55 w 72"/>
              <a:gd name="T27" fmla="*/ 9 h 78"/>
              <a:gd name="T28" fmla="*/ 55 w 72"/>
              <a:gd name="T29" fmla="*/ 16 h 78"/>
              <a:gd name="T30" fmla="*/ 60 w 72"/>
              <a:gd name="T31" fmla="*/ 21 h 78"/>
              <a:gd name="T32" fmla="*/ 31 w 72"/>
              <a:gd name="T33" fmla="*/ 71 h 78"/>
              <a:gd name="T34" fmla="*/ 55 w 72"/>
              <a:gd name="T35" fmla="*/ 46 h 78"/>
              <a:gd name="T36" fmla="*/ 50 w 72"/>
              <a:gd name="T37" fmla="*/ 28 h 78"/>
              <a:gd name="T38" fmla="*/ 55 w 72"/>
              <a:gd name="T39" fmla="*/ 27 h 78"/>
              <a:gd name="T40" fmla="*/ 55 w 72"/>
              <a:gd name="T41" fmla="*/ 21 h 78"/>
              <a:gd name="T42" fmla="*/ 50 w 72"/>
              <a:gd name="T43" fmla="*/ 10 h 78"/>
              <a:gd name="T44" fmla="*/ 55 w 72"/>
              <a:gd name="T45" fmla="*/ 4 h 78"/>
              <a:gd name="T46" fmla="*/ 44 w 72"/>
              <a:gd name="T47" fmla="*/ 4 h 78"/>
              <a:gd name="T48" fmla="*/ 22 w 72"/>
              <a:gd name="T49" fmla="*/ 55 h 78"/>
              <a:gd name="T50" fmla="*/ 22 w 72"/>
              <a:gd name="T51" fmla="*/ 60 h 78"/>
              <a:gd name="T52" fmla="*/ 26 w 72"/>
              <a:gd name="T53" fmla="*/ 71 h 78"/>
              <a:gd name="T54" fmla="*/ 22 w 72"/>
              <a:gd name="T55" fmla="*/ 76 h 78"/>
              <a:gd name="T56" fmla="*/ 22 w 72"/>
              <a:gd name="T57" fmla="*/ 72 h 78"/>
              <a:gd name="T58" fmla="*/ 22 w 72"/>
              <a:gd name="T59" fmla="*/ 66 h 78"/>
              <a:gd name="T60" fmla="*/ 16 w 72"/>
              <a:gd name="T61" fmla="*/ 61 h 78"/>
              <a:gd name="T62" fmla="*/ 20 w 72"/>
              <a:gd name="T63" fmla="*/ 29 h 78"/>
              <a:gd name="T64" fmla="*/ 17 w 72"/>
              <a:gd name="T65" fmla="*/ 37 h 78"/>
              <a:gd name="T66" fmla="*/ 16 w 72"/>
              <a:gd name="T67" fmla="*/ 43 h 78"/>
              <a:gd name="T68" fmla="*/ 20 w 72"/>
              <a:gd name="T69" fmla="*/ 49 h 78"/>
              <a:gd name="T70" fmla="*/ 22 w 72"/>
              <a:gd name="T71" fmla="*/ 54 h 78"/>
              <a:gd name="T72" fmla="*/ 11 w 72"/>
              <a:gd name="T73" fmla="*/ 12 h 78"/>
              <a:gd name="T74" fmla="*/ 10 w 72"/>
              <a:gd name="T75" fmla="*/ 20 h 78"/>
              <a:gd name="T76" fmla="*/ 14 w 72"/>
              <a:gd name="T77" fmla="*/ 26 h 78"/>
              <a:gd name="T78" fmla="*/ 16 w 72"/>
              <a:gd name="T79" fmla="*/ 31 h 78"/>
              <a:gd name="T80" fmla="*/ 16 w 72"/>
              <a:gd name="T81" fmla="*/ 11 h 78"/>
              <a:gd name="T82" fmla="*/ 16 w 72"/>
              <a:gd name="T83" fmla="*/ 78 h 78"/>
              <a:gd name="T84" fmla="*/ 15 w 72"/>
              <a:gd name="T85" fmla="*/ 55 h 78"/>
              <a:gd name="T86" fmla="*/ 13 w 72"/>
              <a:gd name="T87" fmla="*/ 50 h 78"/>
              <a:gd name="T88" fmla="*/ 16 w 72"/>
              <a:gd name="T89" fmla="*/ 37 h 78"/>
              <a:gd name="T90" fmla="*/ 10 w 72"/>
              <a:gd name="T91" fmla="*/ 56 h 78"/>
              <a:gd name="T92" fmla="*/ 4 w 72"/>
              <a:gd name="T93" fmla="*/ 14 h 78"/>
              <a:gd name="T94" fmla="*/ 10 w 72"/>
              <a:gd name="T95" fmla="*/ 38 h 78"/>
              <a:gd name="T96" fmla="*/ 10 w 72"/>
              <a:gd name="T97" fmla="*/ 27 h 78"/>
              <a:gd name="T98" fmla="*/ 10 w 72"/>
              <a:gd name="T99" fmla="*/ 2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2" h="78">
                <a:moveTo>
                  <a:pt x="60" y="55"/>
                </a:moveTo>
                <a:cubicBezTo>
                  <a:pt x="64" y="53"/>
                  <a:pt x="68" y="50"/>
                  <a:pt x="72" y="48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21"/>
                  <a:pt x="60" y="21"/>
                  <a:pt x="60" y="21"/>
                </a:cubicBezTo>
                <a:cubicBezTo>
                  <a:pt x="62" y="26"/>
                  <a:pt x="62" y="26"/>
                  <a:pt x="62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60" y="32"/>
                  <a:pt x="60" y="32"/>
                  <a:pt x="60" y="32"/>
                </a:cubicBezTo>
                <a:cubicBezTo>
                  <a:pt x="63" y="31"/>
                  <a:pt x="63" y="31"/>
                  <a:pt x="63" y="31"/>
                </a:cubicBezTo>
                <a:cubicBezTo>
                  <a:pt x="64" y="37"/>
                  <a:pt x="64" y="37"/>
                  <a:pt x="64" y="37"/>
                </a:cubicBezTo>
                <a:cubicBezTo>
                  <a:pt x="60" y="39"/>
                  <a:pt x="60" y="39"/>
                  <a:pt x="60" y="39"/>
                </a:cubicBezTo>
                <a:cubicBezTo>
                  <a:pt x="60" y="44"/>
                  <a:pt x="60" y="44"/>
                  <a:pt x="60" y="44"/>
                </a:cubicBezTo>
                <a:cubicBezTo>
                  <a:pt x="66" y="43"/>
                  <a:pt x="66" y="43"/>
                  <a:pt x="66" y="43"/>
                </a:cubicBezTo>
                <a:cubicBezTo>
                  <a:pt x="67" y="49"/>
                  <a:pt x="67" y="49"/>
                  <a:pt x="67" y="49"/>
                </a:cubicBezTo>
                <a:cubicBezTo>
                  <a:pt x="60" y="51"/>
                  <a:pt x="60" y="51"/>
                  <a:pt x="60" y="51"/>
                </a:cubicBezTo>
                <a:cubicBezTo>
                  <a:pt x="60" y="50"/>
                  <a:pt x="60" y="50"/>
                  <a:pt x="60" y="50"/>
                </a:cubicBezTo>
                <a:lnTo>
                  <a:pt x="60" y="55"/>
                </a:lnTo>
                <a:close/>
                <a:moveTo>
                  <a:pt x="55" y="53"/>
                </a:moveTo>
                <a:cubicBezTo>
                  <a:pt x="56" y="53"/>
                  <a:pt x="56" y="53"/>
                  <a:pt x="56" y="53"/>
                </a:cubicBezTo>
                <a:cubicBezTo>
                  <a:pt x="57" y="57"/>
                  <a:pt x="57" y="57"/>
                  <a:pt x="57" y="57"/>
                </a:cubicBezTo>
                <a:cubicBezTo>
                  <a:pt x="58" y="56"/>
                  <a:pt x="59" y="56"/>
                  <a:pt x="60" y="55"/>
                </a:cubicBezTo>
                <a:cubicBezTo>
                  <a:pt x="60" y="50"/>
                  <a:pt x="60" y="50"/>
                  <a:pt x="60" y="50"/>
                </a:cubicBezTo>
                <a:cubicBezTo>
                  <a:pt x="59" y="44"/>
                  <a:pt x="59" y="44"/>
                  <a:pt x="59" y="44"/>
                </a:cubicBezTo>
                <a:cubicBezTo>
                  <a:pt x="59" y="44"/>
                  <a:pt x="59" y="44"/>
                  <a:pt x="59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60" y="39"/>
                  <a:pt x="60" y="39"/>
                  <a:pt x="60" y="39"/>
                </a:cubicBezTo>
                <a:cubicBezTo>
                  <a:pt x="58" y="39"/>
                  <a:pt x="58" y="39"/>
                  <a:pt x="58" y="39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33"/>
                  <a:pt x="56" y="33"/>
                  <a:pt x="56" y="33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26"/>
                  <a:pt x="60" y="26"/>
                  <a:pt x="60" y="26"/>
                </a:cubicBezTo>
                <a:cubicBezTo>
                  <a:pt x="55" y="28"/>
                  <a:pt x="55" y="28"/>
                  <a:pt x="55" y="28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46"/>
                  <a:pt x="55" y="46"/>
                  <a:pt x="55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5" y="53"/>
                  <a:pt x="55" y="53"/>
                  <a:pt x="55" y="53"/>
                </a:cubicBezTo>
                <a:close/>
                <a:moveTo>
                  <a:pt x="60" y="2"/>
                </a:moveTo>
                <a:cubicBezTo>
                  <a:pt x="60" y="0"/>
                  <a:pt x="60" y="0"/>
                  <a:pt x="60" y="0"/>
                </a:cubicBezTo>
                <a:cubicBezTo>
                  <a:pt x="55" y="1"/>
                  <a:pt x="55" y="1"/>
                  <a:pt x="55" y="1"/>
                </a:cubicBezTo>
                <a:cubicBezTo>
                  <a:pt x="56" y="3"/>
                  <a:pt x="56" y="3"/>
                  <a:pt x="56" y="3"/>
                </a:cubicBezTo>
                <a:cubicBezTo>
                  <a:pt x="55" y="4"/>
                  <a:pt x="55" y="4"/>
                  <a:pt x="55" y="4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8"/>
                  <a:pt x="57" y="8"/>
                  <a:pt x="57" y="8"/>
                </a:cubicBezTo>
                <a:cubicBezTo>
                  <a:pt x="59" y="15"/>
                  <a:pt x="59" y="15"/>
                  <a:pt x="59" y="15"/>
                </a:cubicBezTo>
                <a:cubicBezTo>
                  <a:pt x="55" y="16"/>
                  <a:pt x="55" y="16"/>
                  <a:pt x="55" y="16"/>
                </a:cubicBezTo>
                <a:cubicBezTo>
                  <a:pt x="55" y="21"/>
                  <a:pt x="55" y="21"/>
                  <a:pt x="55" y="21"/>
                </a:cubicBezTo>
                <a:cubicBezTo>
                  <a:pt x="60" y="20"/>
                  <a:pt x="60" y="20"/>
                  <a:pt x="60" y="20"/>
                </a:cubicBezTo>
                <a:cubicBezTo>
                  <a:pt x="60" y="21"/>
                  <a:pt x="60" y="21"/>
                  <a:pt x="60" y="21"/>
                </a:cubicBezTo>
                <a:lnTo>
                  <a:pt x="60" y="2"/>
                </a:lnTo>
                <a:close/>
                <a:moveTo>
                  <a:pt x="22" y="76"/>
                </a:moveTo>
                <a:cubicBezTo>
                  <a:pt x="25" y="74"/>
                  <a:pt x="28" y="73"/>
                  <a:pt x="31" y="71"/>
                </a:cubicBezTo>
                <a:cubicBezTo>
                  <a:pt x="28" y="60"/>
                  <a:pt x="28" y="60"/>
                  <a:pt x="28" y="60"/>
                </a:cubicBezTo>
                <a:cubicBezTo>
                  <a:pt x="55" y="53"/>
                  <a:pt x="55" y="53"/>
                  <a:pt x="55" y="53"/>
                </a:cubicBezTo>
                <a:cubicBezTo>
                  <a:pt x="55" y="46"/>
                  <a:pt x="55" y="46"/>
                  <a:pt x="55" y="46"/>
                </a:cubicBezTo>
                <a:cubicBezTo>
                  <a:pt x="26" y="53"/>
                  <a:pt x="26" y="53"/>
                  <a:pt x="26" y="53"/>
                </a:cubicBezTo>
                <a:cubicBezTo>
                  <a:pt x="22" y="35"/>
                  <a:pt x="22" y="35"/>
                  <a:pt x="22" y="35"/>
                </a:cubicBezTo>
                <a:cubicBezTo>
                  <a:pt x="50" y="28"/>
                  <a:pt x="50" y="28"/>
                  <a:pt x="50" y="28"/>
                </a:cubicBezTo>
                <a:cubicBezTo>
                  <a:pt x="50" y="28"/>
                  <a:pt x="50" y="28"/>
                  <a:pt x="50" y="28"/>
                </a:cubicBezTo>
                <a:cubicBezTo>
                  <a:pt x="55" y="46"/>
                  <a:pt x="55" y="46"/>
                  <a:pt x="55" y="46"/>
                </a:cubicBezTo>
                <a:cubicBezTo>
                  <a:pt x="55" y="27"/>
                  <a:pt x="55" y="27"/>
                  <a:pt x="55" y="27"/>
                </a:cubicBezTo>
                <a:cubicBezTo>
                  <a:pt x="53" y="22"/>
                  <a:pt x="53" y="22"/>
                  <a:pt x="53" y="22"/>
                </a:cubicBezTo>
                <a:cubicBezTo>
                  <a:pt x="53" y="22"/>
                  <a:pt x="53" y="22"/>
                  <a:pt x="53" y="22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16"/>
                  <a:pt x="55" y="16"/>
                  <a:pt x="55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5" y="9"/>
                  <a:pt x="55" y="9"/>
                  <a:pt x="55" y="9"/>
                </a:cubicBezTo>
                <a:cubicBezTo>
                  <a:pt x="55" y="4"/>
                  <a:pt x="55" y="4"/>
                  <a:pt x="55" y="4"/>
                </a:cubicBezTo>
                <a:cubicBezTo>
                  <a:pt x="49" y="5"/>
                  <a:pt x="49" y="5"/>
                  <a:pt x="49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4" y="4"/>
                  <a:pt x="44" y="4"/>
                  <a:pt x="44" y="4"/>
                </a:cubicBezTo>
                <a:cubicBezTo>
                  <a:pt x="48" y="22"/>
                  <a:pt x="48" y="22"/>
                  <a:pt x="48" y="22"/>
                </a:cubicBezTo>
                <a:cubicBezTo>
                  <a:pt x="22" y="28"/>
                  <a:pt x="22" y="28"/>
                  <a:pt x="22" y="28"/>
                </a:cubicBezTo>
                <a:cubicBezTo>
                  <a:pt x="22" y="55"/>
                  <a:pt x="22" y="55"/>
                  <a:pt x="22" y="55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6"/>
                  <a:pt x="22" y="66"/>
                  <a:pt x="22" y="66"/>
                </a:cubicBezTo>
                <a:cubicBezTo>
                  <a:pt x="24" y="65"/>
                  <a:pt x="24" y="65"/>
                  <a:pt x="24" y="65"/>
                </a:cubicBezTo>
                <a:cubicBezTo>
                  <a:pt x="26" y="71"/>
                  <a:pt x="26" y="71"/>
                  <a:pt x="26" y="71"/>
                </a:cubicBezTo>
                <a:cubicBezTo>
                  <a:pt x="26" y="71"/>
                  <a:pt x="26" y="71"/>
                  <a:pt x="26" y="71"/>
                </a:cubicBezTo>
                <a:cubicBezTo>
                  <a:pt x="22" y="72"/>
                  <a:pt x="22" y="72"/>
                  <a:pt x="22" y="72"/>
                </a:cubicBezTo>
                <a:lnTo>
                  <a:pt x="22" y="76"/>
                </a:lnTo>
                <a:close/>
                <a:moveTo>
                  <a:pt x="16" y="78"/>
                </a:moveTo>
                <a:cubicBezTo>
                  <a:pt x="18" y="77"/>
                  <a:pt x="20" y="76"/>
                  <a:pt x="22" y="76"/>
                </a:cubicBezTo>
                <a:cubicBezTo>
                  <a:pt x="22" y="72"/>
                  <a:pt x="22" y="72"/>
                  <a:pt x="22" y="72"/>
                </a:cubicBezTo>
                <a:cubicBezTo>
                  <a:pt x="19" y="73"/>
                  <a:pt x="19" y="73"/>
                  <a:pt x="19" y="73"/>
                </a:cubicBezTo>
                <a:cubicBezTo>
                  <a:pt x="17" y="67"/>
                  <a:pt x="17" y="67"/>
                  <a:pt x="17" y="67"/>
                </a:cubicBezTo>
                <a:cubicBezTo>
                  <a:pt x="22" y="66"/>
                  <a:pt x="22" y="66"/>
                  <a:pt x="22" y="66"/>
                </a:cubicBezTo>
                <a:cubicBezTo>
                  <a:pt x="22" y="60"/>
                  <a:pt x="22" y="60"/>
                  <a:pt x="22" y="60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78"/>
                  <a:pt x="16" y="78"/>
                  <a:pt x="16" y="78"/>
                </a:cubicBezTo>
                <a:close/>
                <a:moveTo>
                  <a:pt x="22" y="28"/>
                </a:moveTo>
                <a:cubicBezTo>
                  <a:pt x="20" y="29"/>
                  <a:pt x="20" y="29"/>
                  <a:pt x="20" y="29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32"/>
                  <a:pt x="16" y="32"/>
                  <a:pt x="16" y="32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6" y="43"/>
                  <a:pt x="16" y="43"/>
                  <a:pt x="16" y="43"/>
                </a:cubicBezTo>
                <a:cubicBezTo>
                  <a:pt x="19" y="42"/>
                  <a:pt x="19" y="42"/>
                  <a:pt x="19" y="42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55"/>
                  <a:pt x="16" y="55"/>
                  <a:pt x="16" y="55"/>
                </a:cubicBezTo>
                <a:cubicBezTo>
                  <a:pt x="22" y="54"/>
                  <a:pt x="22" y="54"/>
                  <a:pt x="22" y="54"/>
                </a:cubicBezTo>
                <a:cubicBezTo>
                  <a:pt x="22" y="55"/>
                  <a:pt x="22" y="55"/>
                  <a:pt x="22" y="55"/>
                </a:cubicBezTo>
                <a:lnTo>
                  <a:pt x="22" y="28"/>
                </a:lnTo>
                <a:close/>
                <a:moveTo>
                  <a:pt x="11" y="12"/>
                </a:moveTo>
                <a:cubicBezTo>
                  <a:pt x="12" y="14"/>
                  <a:pt x="12" y="14"/>
                  <a:pt x="12" y="14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20"/>
                  <a:pt x="10" y="20"/>
                  <a:pt x="10" y="20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32"/>
                  <a:pt x="10" y="32"/>
                  <a:pt x="10" y="32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1"/>
                  <a:pt x="16" y="11"/>
                  <a:pt x="16" y="11"/>
                </a:cubicBezTo>
                <a:cubicBezTo>
                  <a:pt x="11" y="12"/>
                  <a:pt x="11" y="12"/>
                  <a:pt x="11" y="12"/>
                </a:cubicBezTo>
                <a:close/>
                <a:moveTo>
                  <a:pt x="10" y="56"/>
                </a:moveTo>
                <a:cubicBezTo>
                  <a:pt x="16" y="78"/>
                  <a:pt x="16" y="78"/>
                  <a:pt x="16" y="78"/>
                </a:cubicBezTo>
                <a:cubicBezTo>
                  <a:pt x="16" y="78"/>
                  <a:pt x="16" y="78"/>
                  <a:pt x="16" y="78"/>
                </a:cubicBezTo>
                <a:cubicBezTo>
                  <a:pt x="16" y="61"/>
                  <a:pt x="16" y="61"/>
                  <a:pt x="16" y="61"/>
                </a:cubicBezTo>
                <a:cubicBezTo>
                  <a:pt x="15" y="55"/>
                  <a:pt x="15" y="55"/>
                  <a:pt x="15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0"/>
                  <a:pt x="16" y="50"/>
                  <a:pt x="16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44"/>
                  <a:pt x="12" y="44"/>
                  <a:pt x="12" y="44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37"/>
                  <a:pt x="16" y="37"/>
                  <a:pt x="16" y="37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8"/>
                  <a:pt x="10" y="38"/>
                  <a:pt x="10" y="38"/>
                </a:cubicBezTo>
                <a:lnTo>
                  <a:pt x="10" y="56"/>
                </a:lnTo>
                <a:close/>
                <a:moveTo>
                  <a:pt x="10" y="15"/>
                </a:moveTo>
                <a:cubicBezTo>
                  <a:pt x="5" y="16"/>
                  <a:pt x="5" y="16"/>
                  <a:pt x="5" y="16"/>
                </a:cubicBezTo>
                <a:cubicBezTo>
                  <a:pt x="4" y="14"/>
                  <a:pt x="4" y="14"/>
                  <a:pt x="4" y="14"/>
                </a:cubicBezTo>
                <a:cubicBezTo>
                  <a:pt x="0" y="15"/>
                  <a:pt x="0" y="15"/>
                  <a:pt x="0" y="15"/>
                </a:cubicBezTo>
                <a:cubicBezTo>
                  <a:pt x="10" y="56"/>
                  <a:pt x="10" y="56"/>
                  <a:pt x="10" y="56"/>
                </a:cubicBezTo>
                <a:cubicBezTo>
                  <a:pt x="10" y="38"/>
                  <a:pt x="10" y="38"/>
                  <a:pt x="10" y="38"/>
                </a:cubicBezTo>
                <a:cubicBezTo>
                  <a:pt x="9" y="33"/>
                  <a:pt x="9" y="33"/>
                  <a:pt x="9" y="33"/>
                </a:cubicBezTo>
                <a:cubicBezTo>
                  <a:pt x="10" y="32"/>
                  <a:pt x="10" y="32"/>
                  <a:pt x="10" y="32"/>
                </a:cubicBezTo>
                <a:cubicBezTo>
                  <a:pt x="10" y="27"/>
                  <a:pt x="10" y="27"/>
                  <a:pt x="10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0"/>
                  <a:pt x="10" y="20"/>
                  <a:pt x="10" y="20"/>
                </a:cubicBezTo>
                <a:lnTo>
                  <a:pt x="10" y="15"/>
                </a:ln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37" name="Freeform 482"/>
          <p:cNvSpPr>
            <a:spLocks/>
          </p:cNvSpPr>
          <p:nvPr/>
        </p:nvSpPr>
        <p:spPr bwMode="auto">
          <a:xfrm>
            <a:off x="8768136" y="5355547"/>
            <a:ext cx="350955" cy="256827"/>
          </a:xfrm>
          <a:custGeom>
            <a:avLst/>
            <a:gdLst>
              <a:gd name="T0" fmla="*/ 16 w 64"/>
              <a:gd name="T1" fmla="*/ 46 h 47"/>
              <a:gd name="T2" fmla="*/ 16 w 64"/>
              <a:gd name="T3" fmla="*/ 16 h 47"/>
              <a:gd name="T4" fmla="*/ 56 w 64"/>
              <a:gd name="T5" fmla="*/ 16 h 47"/>
              <a:gd name="T6" fmla="*/ 56 w 64"/>
              <a:gd name="T7" fmla="*/ 45 h 47"/>
              <a:gd name="T8" fmla="*/ 51 w 64"/>
              <a:gd name="T9" fmla="*/ 44 h 47"/>
              <a:gd name="T10" fmla="*/ 43 w 64"/>
              <a:gd name="T11" fmla="*/ 47 h 47"/>
              <a:gd name="T12" fmla="*/ 64 w 64"/>
              <a:gd name="T13" fmla="*/ 46 h 47"/>
              <a:gd name="T14" fmla="*/ 64 w 64"/>
              <a:gd name="T15" fmla="*/ 16 h 47"/>
              <a:gd name="T16" fmla="*/ 64 w 64"/>
              <a:gd name="T17" fmla="*/ 0 h 47"/>
              <a:gd name="T18" fmla="*/ 56 w 64"/>
              <a:gd name="T19" fmla="*/ 0 h 47"/>
              <a:gd name="T20" fmla="*/ 16 w 64"/>
              <a:gd name="T21" fmla="*/ 0 h 47"/>
              <a:gd name="T22" fmla="*/ 8 w 64"/>
              <a:gd name="T23" fmla="*/ 0 h 47"/>
              <a:gd name="T24" fmla="*/ 8 w 64"/>
              <a:gd name="T25" fmla="*/ 16 h 47"/>
              <a:gd name="T26" fmla="*/ 8 w 64"/>
              <a:gd name="T27" fmla="*/ 45 h 47"/>
              <a:gd name="T28" fmla="*/ 3 w 64"/>
              <a:gd name="T29" fmla="*/ 44 h 47"/>
              <a:gd name="T30" fmla="*/ 0 w 64"/>
              <a:gd name="T31" fmla="*/ 44 h 47"/>
              <a:gd name="T32" fmla="*/ 16 w 64"/>
              <a:gd name="T33" fmla="*/ 4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4" h="47">
                <a:moveTo>
                  <a:pt x="16" y="46"/>
                </a:moveTo>
                <a:cubicBezTo>
                  <a:pt x="16" y="16"/>
                  <a:pt x="16" y="16"/>
                  <a:pt x="16" y="16"/>
                </a:cubicBezTo>
                <a:cubicBezTo>
                  <a:pt x="56" y="16"/>
                  <a:pt x="56" y="16"/>
                  <a:pt x="56" y="16"/>
                </a:cubicBezTo>
                <a:cubicBezTo>
                  <a:pt x="56" y="45"/>
                  <a:pt x="56" y="45"/>
                  <a:pt x="56" y="45"/>
                </a:cubicBezTo>
                <a:cubicBezTo>
                  <a:pt x="54" y="44"/>
                  <a:pt x="53" y="44"/>
                  <a:pt x="51" y="44"/>
                </a:cubicBezTo>
                <a:cubicBezTo>
                  <a:pt x="48" y="44"/>
                  <a:pt x="45" y="45"/>
                  <a:pt x="43" y="47"/>
                </a:cubicBezTo>
                <a:cubicBezTo>
                  <a:pt x="50" y="47"/>
                  <a:pt x="57" y="47"/>
                  <a:pt x="64" y="46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0"/>
                  <a:pt x="64" y="0"/>
                  <a:pt x="64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45"/>
                  <a:pt x="8" y="45"/>
                  <a:pt x="8" y="45"/>
                </a:cubicBezTo>
                <a:cubicBezTo>
                  <a:pt x="6" y="44"/>
                  <a:pt x="5" y="44"/>
                  <a:pt x="3" y="44"/>
                </a:cubicBezTo>
                <a:cubicBezTo>
                  <a:pt x="2" y="44"/>
                  <a:pt x="1" y="44"/>
                  <a:pt x="0" y="44"/>
                </a:cubicBezTo>
                <a:cubicBezTo>
                  <a:pt x="5" y="45"/>
                  <a:pt x="10" y="46"/>
                  <a:pt x="16" y="46"/>
                </a:cubicBez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38" name="Freeform 483"/>
          <p:cNvSpPr>
            <a:spLocks/>
          </p:cNvSpPr>
          <p:nvPr/>
        </p:nvSpPr>
        <p:spPr bwMode="auto">
          <a:xfrm>
            <a:off x="9928869" y="2743217"/>
            <a:ext cx="338801" cy="197559"/>
          </a:xfrm>
          <a:custGeom>
            <a:avLst/>
            <a:gdLst>
              <a:gd name="T0" fmla="*/ 35 w 62"/>
              <a:gd name="T1" fmla="*/ 0 h 36"/>
              <a:gd name="T2" fmla="*/ 35 w 62"/>
              <a:gd name="T3" fmla="*/ 6 h 36"/>
              <a:gd name="T4" fmla="*/ 0 w 62"/>
              <a:gd name="T5" fmla="*/ 36 h 36"/>
              <a:gd name="T6" fmla="*/ 35 w 62"/>
              <a:gd name="T7" fmla="*/ 29 h 36"/>
              <a:gd name="T8" fmla="*/ 35 w 62"/>
              <a:gd name="T9" fmla="*/ 36 h 36"/>
              <a:gd name="T10" fmla="*/ 62 w 62"/>
              <a:gd name="T11" fmla="*/ 18 h 36"/>
              <a:gd name="T12" fmla="*/ 35 w 62"/>
              <a:gd name="T1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" h="36">
                <a:moveTo>
                  <a:pt x="35" y="0"/>
                </a:moveTo>
                <a:cubicBezTo>
                  <a:pt x="35" y="6"/>
                  <a:pt x="35" y="6"/>
                  <a:pt x="35" y="6"/>
                </a:cubicBezTo>
                <a:cubicBezTo>
                  <a:pt x="4" y="6"/>
                  <a:pt x="0" y="36"/>
                  <a:pt x="0" y="36"/>
                </a:cubicBezTo>
                <a:cubicBezTo>
                  <a:pt x="0" y="36"/>
                  <a:pt x="10" y="29"/>
                  <a:pt x="35" y="29"/>
                </a:cubicBezTo>
                <a:cubicBezTo>
                  <a:pt x="35" y="36"/>
                  <a:pt x="35" y="36"/>
                  <a:pt x="35" y="36"/>
                </a:cubicBezTo>
                <a:cubicBezTo>
                  <a:pt x="62" y="18"/>
                  <a:pt x="62" y="18"/>
                  <a:pt x="62" y="18"/>
                </a:cubicBezTo>
                <a:lnTo>
                  <a:pt x="35" y="0"/>
                </a:ln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39" name="Freeform 484"/>
          <p:cNvSpPr>
            <a:spLocks/>
          </p:cNvSpPr>
          <p:nvPr/>
        </p:nvSpPr>
        <p:spPr bwMode="auto">
          <a:xfrm>
            <a:off x="9895445" y="2917980"/>
            <a:ext cx="334243" cy="197559"/>
          </a:xfrm>
          <a:custGeom>
            <a:avLst/>
            <a:gdLst>
              <a:gd name="T0" fmla="*/ 27 w 61"/>
              <a:gd name="T1" fmla="*/ 36 h 36"/>
              <a:gd name="T2" fmla="*/ 27 w 61"/>
              <a:gd name="T3" fmla="*/ 30 h 36"/>
              <a:gd name="T4" fmla="*/ 61 w 61"/>
              <a:gd name="T5" fmla="*/ 0 h 36"/>
              <a:gd name="T6" fmla="*/ 27 w 61"/>
              <a:gd name="T7" fmla="*/ 7 h 36"/>
              <a:gd name="T8" fmla="*/ 27 w 61"/>
              <a:gd name="T9" fmla="*/ 1 h 36"/>
              <a:gd name="T10" fmla="*/ 0 w 61"/>
              <a:gd name="T11" fmla="*/ 19 h 36"/>
              <a:gd name="T12" fmla="*/ 27 w 61"/>
              <a:gd name="T13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" h="36">
                <a:moveTo>
                  <a:pt x="27" y="36"/>
                </a:moveTo>
                <a:cubicBezTo>
                  <a:pt x="27" y="30"/>
                  <a:pt x="27" y="30"/>
                  <a:pt x="27" y="30"/>
                </a:cubicBezTo>
                <a:cubicBezTo>
                  <a:pt x="58" y="30"/>
                  <a:pt x="61" y="0"/>
                  <a:pt x="61" y="0"/>
                </a:cubicBezTo>
                <a:cubicBezTo>
                  <a:pt x="61" y="0"/>
                  <a:pt x="52" y="7"/>
                  <a:pt x="27" y="7"/>
                </a:cubicBezTo>
                <a:cubicBezTo>
                  <a:pt x="27" y="1"/>
                  <a:pt x="27" y="1"/>
                  <a:pt x="27" y="1"/>
                </a:cubicBezTo>
                <a:cubicBezTo>
                  <a:pt x="0" y="19"/>
                  <a:pt x="0" y="19"/>
                  <a:pt x="0" y="19"/>
                </a:cubicBezTo>
                <a:lnTo>
                  <a:pt x="27" y="36"/>
                </a:ln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40" name="Freeform 485"/>
          <p:cNvSpPr>
            <a:spLocks/>
          </p:cNvSpPr>
          <p:nvPr/>
        </p:nvSpPr>
        <p:spPr bwMode="auto">
          <a:xfrm>
            <a:off x="10612547" y="4375354"/>
            <a:ext cx="6078" cy="10638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1 w 1"/>
              <a:gd name="T5" fmla="*/ 0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1"/>
                  <a:pt x="1" y="2"/>
                  <a:pt x="1" y="2"/>
                </a:cubicBezTo>
                <a:cubicBezTo>
                  <a:pt x="1" y="2"/>
                  <a:pt x="1" y="1"/>
                  <a:pt x="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41" name="Freeform 486"/>
          <p:cNvSpPr>
            <a:spLocks/>
          </p:cNvSpPr>
          <p:nvPr/>
        </p:nvSpPr>
        <p:spPr bwMode="auto">
          <a:xfrm>
            <a:off x="10612547" y="4255299"/>
            <a:ext cx="33424" cy="98780"/>
          </a:xfrm>
          <a:custGeom>
            <a:avLst/>
            <a:gdLst>
              <a:gd name="T0" fmla="*/ 6 w 6"/>
              <a:gd name="T1" fmla="*/ 0 h 18"/>
              <a:gd name="T2" fmla="*/ 0 w 6"/>
              <a:gd name="T3" fmla="*/ 18 h 18"/>
              <a:gd name="T4" fmla="*/ 2 w 6"/>
              <a:gd name="T5" fmla="*/ 18 h 18"/>
              <a:gd name="T6" fmla="*/ 6 w 6"/>
              <a:gd name="T7" fmla="*/ 1 h 18"/>
              <a:gd name="T8" fmla="*/ 6 w 6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8">
                <a:moveTo>
                  <a:pt x="6" y="0"/>
                </a:moveTo>
                <a:cubicBezTo>
                  <a:pt x="3" y="5"/>
                  <a:pt x="1" y="11"/>
                  <a:pt x="0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4" y="12"/>
                  <a:pt x="5" y="7"/>
                  <a:pt x="6" y="1"/>
                </a:cubicBezTo>
                <a:cubicBezTo>
                  <a:pt x="6" y="1"/>
                  <a:pt x="6" y="0"/>
                  <a:pt x="6" y="0"/>
                </a:cubicBez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42" name="Freeform 487"/>
          <p:cNvSpPr>
            <a:spLocks/>
          </p:cNvSpPr>
          <p:nvPr/>
        </p:nvSpPr>
        <p:spPr bwMode="auto">
          <a:xfrm>
            <a:off x="10557853" y="4215788"/>
            <a:ext cx="66849" cy="138292"/>
          </a:xfrm>
          <a:custGeom>
            <a:avLst/>
            <a:gdLst>
              <a:gd name="T0" fmla="*/ 0 w 12"/>
              <a:gd name="T1" fmla="*/ 0 h 25"/>
              <a:gd name="T2" fmla="*/ 0 w 12"/>
              <a:gd name="T3" fmla="*/ 25 h 25"/>
              <a:gd name="T4" fmla="*/ 6 w 12"/>
              <a:gd name="T5" fmla="*/ 25 h 25"/>
              <a:gd name="T6" fmla="*/ 12 w 12"/>
              <a:gd name="T7" fmla="*/ 4 h 25"/>
              <a:gd name="T8" fmla="*/ 0 w 12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5">
                <a:moveTo>
                  <a:pt x="0" y="0"/>
                </a:moveTo>
                <a:cubicBezTo>
                  <a:pt x="0" y="25"/>
                  <a:pt x="0" y="25"/>
                  <a:pt x="0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17"/>
                  <a:pt x="9" y="10"/>
                  <a:pt x="12" y="4"/>
                </a:cubicBezTo>
                <a:cubicBezTo>
                  <a:pt x="9" y="2"/>
                  <a:pt x="4" y="1"/>
                  <a:pt x="0" y="0"/>
                </a:cubicBez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43" name="Freeform 488"/>
          <p:cNvSpPr>
            <a:spLocks/>
          </p:cNvSpPr>
          <p:nvPr/>
        </p:nvSpPr>
        <p:spPr bwMode="auto">
          <a:xfrm>
            <a:off x="10465176" y="4375354"/>
            <a:ext cx="65330" cy="136771"/>
          </a:xfrm>
          <a:custGeom>
            <a:avLst/>
            <a:gdLst>
              <a:gd name="T0" fmla="*/ 12 w 12"/>
              <a:gd name="T1" fmla="*/ 25 h 25"/>
              <a:gd name="T2" fmla="*/ 12 w 12"/>
              <a:gd name="T3" fmla="*/ 0 h 25"/>
              <a:gd name="T4" fmla="*/ 6 w 12"/>
              <a:gd name="T5" fmla="*/ 0 h 25"/>
              <a:gd name="T6" fmla="*/ 0 w 12"/>
              <a:gd name="T7" fmla="*/ 21 h 25"/>
              <a:gd name="T8" fmla="*/ 12 w 12"/>
              <a:gd name="T9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5">
                <a:moveTo>
                  <a:pt x="12" y="25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9"/>
                  <a:pt x="3" y="16"/>
                  <a:pt x="0" y="21"/>
                </a:cubicBezTo>
                <a:cubicBezTo>
                  <a:pt x="3" y="23"/>
                  <a:pt x="8" y="25"/>
                  <a:pt x="12" y="25"/>
                </a:cubicBez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44" name="Freeform 489"/>
          <p:cNvSpPr>
            <a:spLocks/>
          </p:cNvSpPr>
          <p:nvPr/>
        </p:nvSpPr>
        <p:spPr bwMode="auto">
          <a:xfrm>
            <a:off x="10465176" y="4215788"/>
            <a:ext cx="65330" cy="138292"/>
          </a:xfrm>
          <a:custGeom>
            <a:avLst/>
            <a:gdLst>
              <a:gd name="T0" fmla="*/ 6 w 12"/>
              <a:gd name="T1" fmla="*/ 25 h 25"/>
              <a:gd name="T2" fmla="*/ 12 w 12"/>
              <a:gd name="T3" fmla="*/ 25 h 25"/>
              <a:gd name="T4" fmla="*/ 12 w 12"/>
              <a:gd name="T5" fmla="*/ 0 h 25"/>
              <a:gd name="T6" fmla="*/ 0 w 12"/>
              <a:gd name="T7" fmla="*/ 5 h 25"/>
              <a:gd name="T8" fmla="*/ 6 w 12"/>
              <a:gd name="T9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5">
                <a:moveTo>
                  <a:pt x="6" y="25"/>
                </a:moveTo>
                <a:cubicBezTo>
                  <a:pt x="12" y="25"/>
                  <a:pt x="12" y="25"/>
                  <a:pt x="12" y="25"/>
                </a:cubicBezTo>
                <a:cubicBezTo>
                  <a:pt x="12" y="0"/>
                  <a:pt x="12" y="0"/>
                  <a:pt x="12" y="0"/>
                </a:cubicBezTo>
                <a:cubicBezTo>
                  <a:pt x="8" y="1"/>
                  <a:pt x="3" y="2"/>
                  <a:pt x="0" y="5"/>
                </a:cubicBezTo>
                <a:cubicBezTo>
                  <a:pt x="3" y="10"/>
                  <a:pt x="6" y="17"/>
                  <a:pt x="6" y="25"/>
                </a:cubicBez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45" name="Freeform 490"/>
          <p:cNvSpPr>
            <a:spLocks/>
          </p:cNvSpPr>
          <p:nvPr/>
        </p:nvSpPr>
        <p:spPr bwMode="auto">
          <a:xfrm>
            <a:off x="10399848" y="4375354"/>
            <a:ext cx="75965" cy="98780"/>
          </a:xfrm>
          <a:custGeom>
            <a:avLst/>
            <a:gdLst>
              <a:gd name="T0" fmla="*/ 8 w 14"/>
              <a:gd name="T1" fmla="*/ 18 h 18"/>
              <a:gd name="T2" fmla="*/ 14 w 14"/>
              <a:gd name="T3" fmla="*/ 0 h 18"/>
              <a:gd name="T4" fmla="*/ 0 w 14"/>
              <a:gd name="T5" fmla="*/ 0 h 18"/>
              <a:gd name="T6" fmla="*/ 8 w 14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8">
                <a:moveTo>
                  <a:pt x="8" y="18"/>
                </a:moveTo>
                <a:cubicBezTo>
                  <a:pt x="11" y="14"/>
                  <a:pt x="13" y="7"/>
                  <a:pt x="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"/>
                  <a:pt x="3" y="13"/>
                  <a:pt x="8" y="18"/>
                </a:cubicBez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46" name="Freeform 491"/>
          <p:cNvSpPr>
            <a:spLocks/>
          </p:cNvSpPr>
          <p:nvPr/>
        </p:nvSpPr>
        <p:spPr bwMode="auto">
          <a:xfrm>
            <a:off x="10399848" y="4255299"/>
            <a:ext cx="75965" cy="98780"/>
          </a:xfrm>
          <a:custGeom>
            <a:avLst/>
            <a:gdLst>
              <a:gd name="T0" fmla="*/ 8 w 14"/>
              <a:gd name="T1" fmla="*/ 0 h 18"/>
              <a:gd name="T2" fmla="*/ 0 w 14"/>
              <a:gd name="T3" fmla="*/ 18 h 18"/>
              <a:gd name="T4" fmla="*/ 14 w 14"/>
              <a:gd name="T5" fmla="*/ 18 h 18"/>
              <a:gd name="T6" fmla="*/ 8 w 14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8">
                <a:moveTo>
                  <a:pt x="8" y="0"/>
                </a:moveTo>
                <a:cubicBezTo>
                  <a:pt x="3" y="5"/>
                  <a:pt x="0" y="11"/>
                  <a:pt x="0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1"/>
                  <a:pt x="11" y="5"/>
                  <a:pt x="8" y="0"/>
                </a:cubicBez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47" name="Freeform 492"/>
          <p:cNvSpPr>
            <a:spLocks/>
          </p:cNvSpPr>
          <p:nvPr/>
        </p:nvSpPr>
        <p:spPr bwMode="auto">
          <a:xfrm>
            <a:off x="10557853" y="4375354"/>
            <a:ext cx="44060" cy="136771"/>
          </a:xfrm>
          <a:custGeom>
            <a:avLst/>
            <a:gdLst>
              <a:gd name="T0" fmla="*/ 0 w 8"/>
              <a:gd name="T1" fmla="*/ 25 h 25"/>
              <a:gd name="T2" fmla="*/ 3 w 8"/>
              <a:gd name="T3" fmla="*/ 25 h 25"/>
              <a:gd name="T4" fmla="*/ 8 w 8"/>
              <a:gd name="T5" fmla="*/ 11 h 25"/>
              <a:gd name="T6" fmla="*/ 6 w 8"/>
              <a:gd name="T7" fmla="*/ 0 h 25"/>
              <a:gd name="T8" fmla="*/ 0 w 8"/>
              <a:gd name="T9" fmla="*/ 0 h 25"/>
              <a:gd name="T10" fmla="*/ 0 w 8"/>
              <a:gd name="T1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25">
                <a:moveTo>
                  <a:pt x="0" y="25"/>
                </a:moveTo>
                <a:cubicBezTo>
                  <a:pt x="1" y="25"/>
                  <a:pt x="2" y="25"/>
                  <a:pt x="3" y="25"/>
                </a:cubicBezTo>
                <a:cubicBezTo>
                  <a:pt x="5" y="20"/>
                  <a:pt x="6" y="16"/>
                  <a:pt x="8" y="11"/>
                </a:cubicBezTo>
                <a:cubicBezTo>
                  <a:pt x="7" y="8"/>
                  <a:pt x="6" y="4"/>
                  <a:pt x="6" y="0"/>
                </a:cubicBezTo>
                <a:cubicBezTo>
                  <a:pt x="0" y="0"/>
                  <a:pt x="0" y="0"/>
                  <a:pt x="0" y="0"/>
                </a:cubicBezTo>
                <a:lnTo>
                  <a:pt x="0" y="25"/>
                </a:ln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48" name="Oval 493"/>
          <p:cNvSpPr>
            <a:spLocks noChangeArrowheads="1"/>
          </p:cNvSpPr>
          <p:nvPr/>
        </p:nvSpPr>
        <p:spPr bwMode="auto">
          <a:xfrm>
            <a:off x="9201132" y="4791746"/>
            <a:ext cx="75965" cy="759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49" name="Freeform 494"/>
          <p:cNvSpPr>
            <a:spLocks noEditPoints="1"/>
          </p:cNvSpPr>
          <p:nvPr/>
        </p:nvSpPr>
        <p:spPr bwMode="auto">
          <a:xfrm>
            <a:off x="8904872" y="5016659"/>
            <a:ext cx="164084" cy="164126"/>
          </a:xfrm>
          <a:custGeom>
            <a:avLst/>
            <a:gdLst>
              <a:gd name="T0" fmla="*/ 15 w 30"/>
              <a:gd name="T1" fmla="*/ 30 h 30"/>
              <a:gd name="T2" fmla="*/ 30 w 30"/>
              <a:gd name="T3" fmla="*/ 15 h 30"/>
              <a:gd name="T4" fmla="*/ 15 w 30"/>
              <a:gd name="T5" fmla="*/ 0 h 30"/>
              <a:gd name="T6" fmla="*/ 15 w 30"/>
              <a:gd name="T7" fmla="*/ 7 h 30"/>
              <a:gd name="T8" fmla="*/ 23 w 30"/>
              <a:gd name="T9" fmla="*/ 15 h 30"/>
              <a:gd name="T10" fmla="*/ 15 w 30"/>
              <a:gd name="T11" fmla="*/ 23 h 30"/>
              <a:gd name="T12" fmla="*/ 15 w 30"/>
              <a:gd name="T13" fmla="*/ 30 h 30"/>
              <a:gd name="T14" fmla="*/ 15 w 30"/>
              <a:gd name="T15" fmla="*/ 0 h 30"/>
              <a:gd name="T16" fmla="*/ 0 w 30"/>
              <a:gd name="T17" fmla="*/ 15 h 30"/>
              <a:gd name="T18" fmla="*/ 15 w 30"/>
              <a:gd name="T19" fmla="*/ 30 h 30"/>
              <a:gd name="T20" fmla="*/ 15 w 30"/>
              <a:gd name="T21" fmla="*/ 30 h 30"/>
              <a:gd name="T22" fmla="*/ 15 w 30"/>
              <a:gd name="T23" fmla="*/ 23 h 30"/>
              <a:gd name="T24" fmla="*/ 15 w 30"/>
              <a:gd name="T25" fmla="*/ 23 h 30"/>
              <a:gd name="T26" fmla="*/ 15 w 30"/>
              <a:gd name="T27" fmla="*/ 23 h 30"/>
              <a:gd name="T28" fmla="*/ 7 w 30"/>
              <a:gd name="T29" fmla="*/ 15 h 30"/>
              <a:gd name="T30" fmla="*/ 15 w 30"/>
              <a:gd name="T31" fmla="*/ 7 h 30"/>
              <a:gd name="T32" fmla="*/ 15 w 30"/>
              <a:gd name="T33" fmla="*/ 7 h 30"/>
              <a:gd name="T34" fmla="*/ 15 w 30"/>
              <a:gd name="T3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" h="30">
                <a:moveTo>
                  <a:pt x="15" y="30"/>
                </a:moveTo>
                <a:cubicBezTo>
                  <a:pt x="23" y="30"/>
                  <a:pt x="30" y="23"/>
                  <a:pt x="30" y="15"/>
                </a:cubicBezTo>
                <a:cubicBezTo>
                  <a:pt x="30" y="7"/>
                  <a:pt x="23" y="0"/>
                  <a:pt x="15" y="0"/>
                </a:cubicBezTo>
                <a:cubicBezTo>
                  <a:pt x="15" y="7"/>
                  <a:pt x="15" y="7"/>
                  <a:pt x="15" y="7"/>
                </a:cubicBezTo>
                <a:cubicBezTo>
                  <a:pt x="19" y="7"/>
                  <a:pt x="23" y="10"/>
                  <a:pt x="23" y="15"/>
                </a:cubicBezTo>
                <a:cubicBezTo>
                  <a:pt x="23" y="20"/>
                  <a:pt x="19" y="23"/>
                  <a:pt x="15" y="23"/>
                </a:cubicBezTo>
                <a:lnTo>
                  <a:pt x="15" y="30"/>
                </a:lnTo>
                <a:close/>
                <a:moveTo>
                  <a:pt x="15" y="0"/>
                </a:moveTo>
                <a:cubicBezTo>
                  <a:pt x="7" y="0"/>
                  <a:pt x="0" y="7"/>
                  <a:pt x="0" y="15"/>
                </a:cubicBezTo>
                <a:cubicBezTo>
                  <a:pt x="0" y="23"/>
                  <a:pt x="7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0" y="23"/>
                  <a:pt x="7" y="20"/>
                  <a:pt x="7" y="15"/>
                </a:cubicBezTo>
                <a:cubicBezTo>
                  <a:pt x="7" y="10"/>
                  <a:pt x="10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0"/>
                  <a:pt x="15" y="0"/>
                  <a:pt x="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50" name="Freeform 495"/>
          <p:cNvSpPr>
            <a:spLocks/>
          </p:cNvSpPr>
          <p:nvPr/>
        </p:nvSpPr>
        <p:spPr bwMode="auto">
          <a:xfrm>
            <a:off x="8888159" y="4977147"/>
            <a:ext cx="197508" cy="71425"/>
          </a:xfrm>
          <a:custGeom>
            <a:avLst/>
            <a:gdLst>
              <a:gd name="T0" fmla="*/ 3 w 36"/>
              <a:gd name="T1" fmla="*/ 13 h 13"/>
              <a:gd name="T2" fmla="*/ 5 w 36"/>
              <a:gd name="T3" fmla="*/ 12 h 13"/>
              <a:gd name="T4" fmla="*/ 18 w 36"/>
              <a:gd name="T5" fmla="*/ 4 h 13"/>
              <a:gd name="T6" fmla="*/ 31 w 36"/>
              <a:gd name="T7" fmla="*/ 12 h 13"/>
              <a:gd name="T8" fmla="*/ 35 w 36"/>
              <a:gd name="T9" fmla="*/ 12 h 13"/>
              <a:gd name="T10" fmla="*/ 35 w 36"/>
              <a:gd name="T11" fmla="*/ 9 h 13"/>
              <a:gd name="T12" fmla="*/ 18 w 36"/>
              <a:gd name="T13" fmla="*/ 0 h 13"/>
              <a:gd name="T14" fmla="*/ 1 w 36"/>
              <a:gd name="T15" fmla="*/ 9 h 13"/>
              <a:gd name="T16" fmla="*/ 1 w 36"/>
              <a:gd name="T17" fmla="*/ 12 h 13"/>
              <a:gd name="T18" fmla="*/ 3 w 36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" h="13">
                <a:moveTo>
                  <a:pt x="3" y="13"/>
                </a:moveTo>
                <a:cubicBezTo>
                  <a:pt x="3" y="13"/>
                  <a:pt x="4" y="12"/>
                  <a:pt x="5" y="12"/>
                </a:cubicBezTo>
                <a:cubicBezTo>
                  <a:pt x="8" y="7"/>
                  <a:pt x="13" y="4"/>
                  <a:pt x="18" y="4"/>
                </a:cubicBezTo>
                <a:cubicBezTo>
                  <a:pt x="23" y="4"/>
                  <a:pt x="28" y="7"/>
                  <a:pt x="31" y="12"/>
                </a:cubicBezTo>
                <a:cubicBezTo>
                  <a:pt x="32" y="13"/>
                  <a:pt x="34" y="13"/>
                  <a:pt x="35" y="12"/>
                </a:cubicBezTo>
                <a:cubicBezTo>
                  <a:pt x="36" y="11"/>
                  <a:pt x="36" y="10"/>
                  <a:pt x="35" y="9"/>
                </a:cubicBezTo>
                <a:cubicBezTo>
                  <a:pt x="31" y="3"/>
                  <a:pt x="25" y="0"/>
                  <a:pt x="18" y="0"/>
                </a:cubicBezTo>
                <a:cubicBezTo>
                  <a:pt x="11" y="0"/>
                  <a:pt x="5" y="3"/>
                  <a:pt x="1" y="9"/>
                </a:cubicBezTo>
                <a:cubicBezTo>
                  <a:pt x="0" y="10"/>
                  <a:pt x="0" y="11"/>
                  <a:pt x="1" y="12"/>
                </a:cubicBezTo>
                <a:cubicBezTo>
                  <a:pt x="2" y="12"/>
                  <a:pt x="2" y="13"/>
                  <a:pt x="3" y="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51" name="Freeform 496"/>
          <p:cNvSpPr>
            <a:spLocks noEditPoints="1"/>
          </p:cNvSpPr>
          <p:nvPr/>
        </p:nvSpPr>
        <p:spPr bwMode="auto">
          <a:xfrm>
            <a:off x="9205689" y="5016659"/>
            <a:ext cx="164084" cy="164126"/>
          </a:xfrm>
          <a:custGeom>
            <a:avLst/>
            <a:gdLst>
              <a:gd name="T0" fmla="*/ 15 w 30"/>
              <a:gd name="T1" fmla="*/ 0 h 30"/>
              <a:gd name="T2" fmla="*/ 15 w 30"/>
              <a:gd name="T3" fmla="*/ 0 h 30"/>
              <a:gd name="T4" fmla="*/ 15 w 30"/>
              <a:gd name="T5" fmla="*/ 7 h 30"/>
              <a:gd name="T6" fmla="*/ 15 w 30"/>
              <a:gd name="T7" fmla="*/ 7 h 30"/>
              <a:gd name="T8" fmla="*/ 23 w 30"/>
              <a:gd name="T9" fmla="*/ 15 h 30"/>
              <a:gd name="T10" fmla="*/ 15 w 30"/>
              <a:gd name="T11" fmla="*/ 23 h 30"/>
              <a:gd name="T12" fmla="*/ 15 w 30"/>
              <a:gd name="T13" fmla="*/ 23 h 30"/>
              <a:gd name="T14" fmla="*/ 15 w 30"/>
              <a:gd name="T15" fmla="*/ 23 h 30"/>
              <a:gd name="T16" fmla="*/ 15 w 30"/>
              <a:gd name="T17" fmla="*/ 30 h 30"/>
              <a:gd name="T18" fmla="*/ 15 w 30"/>
              <a:gd name="T19" fmla="*/ 30 h 30"/>
              <a:gd name="T20" fmla="*/ 30 w 30"/>
              <a:gd name="T21" fmla="*/ 15 h 30"/>
              <a:gd name="T22" fmla="*/ 15 w 30"/>
              <a:gd name="T23" fmla="*/ 0 h 30"/>
              <a:gd name="T24" fmla="*/ 15 w 30"/>
              <a:gd name="T25" fmla="*/ 0 h 30"/>
              <a:gd name="T26" fmla="*/ 0 w 30"/>
              <a:gd name="T27" fmla="*/ 15 h 30"/>
              <a:gd name="T28" fmla="*/ 15 w 30"/>
              <a:gd name="T29" fmla="*/ 30 h 30"/>
              <a:gd name="T30" fmla="*/ 15 w 30"/>
              <a:gd name="T31" fmla="*/ 23 h 30"/>
              <a:gd name="T32" fmla="*/ 7 w 30"/>
              <a:gd name="T33" fmla="*/ 15 h 30"/>
              <a:gd name="T34" fmla="*/ 15 w 30"/>
              <a:gd name="T35" fmla="*/ 7 h 30"/>
              <a:gd name="T36" fmla="*/ 15 w 30"/>
              <a:gd name="T3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" h="30">
                <a:moveTo>
                  <a:pt x="15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9" y="7"/>
                  <a:pt x="23" y="10"/>
                  <a:pt x="23" y="15"/>
                </a:cubicBezTo>
                <a:cubicBezTo>
                  <a:pt x="23" y="20"/>
                  <a:pt x="19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23" y="30"/>
                  <a:pt x="30" y="23"/>
                  <a:pt x="30" y="15"/>
                </a:cubicBezTo>
                <a:cubicBezTo>
                  <a:pt x="30" y="7"/>
                  <a:pt x="23" y="0"/>
                  <a:pt x="15" y="0"/>
                </a:cubicBezTo>
                <a:close/>
                <a:moveTo>
                  <a:pt x="15" y="0"/>
                </a:moveTo>
                <a:cubicBezTo>
                  <a:pt x="6" y="0"/>
                  <a:pt x="0" y="7"/>
                  <a:pt x="0" y="15"/>
                </a:cubicBezTo>
                <a:cubicBezTo>
                  <a:pt x="0" y="23"/>
                  <a:pt x="6" y="30"/>
                  <a:pt x="15" y="30"/>
                </a:cubicBezTo>
                <a:cubicBezTo>
                  <a:pt x="15" y="23"/>
                  <a:pt x="15" y="23"/>
                  <a:pt x="15" y="23"/>
                </a:cubicBezTo>
                <a:cubicBezTo>
                  <a:pt x="10" y="23"/>
                  <a:pt x="7" y="20"/>
                  <a:pt x="7" y="15"/>
                </a:cubicBezTo>
                <a:cubicBezTo>
                  <a:pt x="7" y="10"/>
                  <a:pt x="10" y="7"/>
                  <a:pt x="15" y="7"/>
                </a:cubicBezTo>
                <a:lnTo>
                  <a:pt x="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52" name="Freeform 497"/>
          <p:cNvSpPr>
            <a:spLocks/>
          </p:cNvSpPr>
          <p:nvPr/>
        </p:nvSpPr>
        <p:spPr bwMode="auto">
          <a:xfrm>
            <a:off x="9188978" y="4977147"/>
            <a:ext cx="197508" cy="71425"/>
          </a:xfrm>
          <a:custGeom>
            <a:avLst/>
            <a:gdLst>
              <a:gd name="T0" fmla="*/ 18 w 36"/>
              <a:gd name="T1" fmla="*/ 0 h 13"/>
              <a:gd name="T2" fmla="*/ 1 w 36"/>
              <a:gd name="T3" fmla="*/ 9 h 13"/>
              <a:gd name="T4" fmla="*/ 1 w 36"/>
              <a:gd name="T5" fmla="*/ 12 h 13"/>
              <a:gd name="T6" fmla="*/ 3 w 36"/>
              <a:gd name="T7" fmla="*/ 13 h 13"/>
              <a:gd name="T8" fmla="*/ 4 w 36"/>
              <a:gd name="T9" fmla="*/ 12 h 13"/>
              <a:gd name="T10" fmla="*/ 18 w 36"/>
              <a:gd name="T11" fmla="*/ 4 h 13"/>
              <a:gd name="T12" fmla="*/ 31 w 36"/>
              <a:gd name="T13" fmla="*/ 12 h 13"/>
              <a:gd name="T14" fmla="*/ 35 w 36"/>
              <a:gd name="T15" fmla="*/ 12 h 13"/>
              <a:gd name="T16" fmla="*/ 35 w 36"/>
              <a:gd name="T17" fmla="*/ 9 h 13"/>
              <a:gd name="T18" fmla="*/ 18 w 36"/>
              <a:gd name="T1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" h="13">
                <a:moveTo>
                  <a:pt x="18" y="0"/>
                </a:moveTo>
                <a:cubicBezTo>
                  <a:pt x="11" y="0"/>
                  <a:pt x="4" y="3"/>
                  <a:pt x="1" y="9"/>
                </a:cubicBezTo>
                <a:cubicBezTo>
                  <a:pt x="0" y="10"/>
                  <a:pt x="0" y="11"/>
                  <a:pt x="1" y="12"/>
                </a:cubicBezTo>
                <a:cubicBezTo>
                  <a:pt x="2" y="12"/>
                  <a:pt x="2" y="13"/>
                  <a:pt x="3" y="13"/>
                </a:cubicBezTo>
                <a:cubicBezTo>
                  <a:pt x="3" y="13"/>
                  <a:pt x="4" y="12"/>
                  <a:pt x="4" y="12"/>
                </a:cubicBezTo>
                <a:cubicBezTo>
                  <a:pt x="7" y="7"/>
                  <a:pt x="12" y="4"/>
                  <a:pt x="18" y="4"/>
                </a:cubicBezTo>
                <a:cubicBezTo>
                  <a:pt x="23" y="4"/>
                  <a:pt x="28" y="7"/>
                  <a:pt x="31" y="12"/>
                </a:cubicBezTo>
                <a:cubicBezTo>
                  <a:pt x="32" y="13"/>
                  <a:pt x="33" y="13"/>
                  <a:pt x="35" y="12"/>
                </a:cubicBezTo>
                <a:cubicBezTo>
                  <a:pt x="36" y="11"/>
                  <a:pt x="36" y="10"/>
                  <a:pt x="35" y="9"/>
                </a:cubicBezTo>
                <a:cubicBezTo>
                  <a:pt x="31" y="3"/>
                  <a:pt x="25" y="0"/>
                  <a:pt x="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53" name="Freeform 498"/>
          <p:cNvSpPr>
            <a:spLocks/>
          </p:cNvSpPr>
          <p:nvPr/>
        </p:nvSpPr>
        <p:spPr bwMode="auto">
          <a:xfrm>
            <a:off x="9041607" y="4835817"/>
            <a:ext cx="290184" cy="338889"/>
          </a:xfrm>
          <a:custGeom>
            <a:avLst/>
            <a:gdLst>
              <a:gd name="T0" fmla="*/ 36 w 53"/>
              <a:gd name="T1" fmla="*/ 22 h 62"/>
              <a:gd name="T2" fmla="*/ 37 w 53"/>
              <a:gd name="T3" fmla="*/ 23 h 62"/>
              <a:gd name="T4" fmla="*/ 51 w 53"/>
              <a:gd name="T5" fmla="*/ 17 h 62"/>
              <a:gd name="T6" fmla="*/ 53 w 53"/>
              <a:gd name="T7" fmla="*/ 12 h 62"/>
              <a:gd name="T8" fmla="*/ 48 w 53"/>
              <a:gd name="T9" fmla="*/ 11 h 62"/>
              <a:gd name="T10" fmla="*/ 39 w 53"/>
              <a:gd name="T11" fmla="*/ 15 h 62"/>
              <a:gd name="T12" fmla="*/ 38 w 53"/>
              <a:gd name="T13" fmla="*/ 15 h 62"/>
              <a:gd name="T14" fmla="*/ 23 w 53"/>
              <a:gd name="T15" fmla="*/ 0 h 62"/>
              <a:gd name="T16" fmla="*/ 21 w 53"/>
              <a:gd name="T17" fmla="*/ 0 h 62"/>
              <a:gd name="T18" fmla="*/ 0 w 53"/>
              <a:gd name="T19" fmla="*/ 21 h 62"/>
              <a:gd name="T20" fmla="*/ 0 w 53"/>
              <a:gd name="T21" fmla="*/ 22 h 62"/>
              <a:gd name="T22" fmla="*/ 15 w 53"/>
              <a:gd name="T23" fmla="*/ 35 h 62"/>
              <a:gd name="T24" fmla="*/ 15 w 53"/>
              <a:gd name="T25" fmla="*/ 36 h 62"/>
              <a:gd name="T26" fmla="*/ 8 w 53"/>
              <a:gd name="T27" fmla="*/ 52 h 62"/>
              <a:gd name="T28" fmla="*/ 8 w 53"/>
              <a:gd name="T29" fmla="*/ 54 h 62"/>
              <a:gd name="T30" fmla="*/ 13 w 53"/>
              <a:gd name="T31" fmla="*/ 60 h 62"/>
              <a:gd name="T32" fmla="*/ 16 w 53"/>
              <a:gd name="T33" fmla="*/ 62 h 62"/>
              <a:gd name="T34" fmla="*/ 19 w 53"/>
              <a:gd name="T35" fmla="*/ 61 h 62"/>
              <a:gd name="T36" fmla="*/ 20 w 53"/>
              <a:gd name="T37" fmla="*/ 55 h 62"/>
              <a:gd name="T38" fmla="*/ 18 w 53"/>
              <a:gd name="T39" fmla="*/ 53 h 62"/>
              <a:gd name="T40" fmla="*/ 18 w 53"/>
              <a:gd name="T41" fmla="*/ 51 h 62"/>
              <a:gd name="T42" fmla="*/ 25 w 53"/>
              <a:gd name="T43" fmla="*/ 34 h 62"/>
              <a:gd name="T44" fmla="*/ 25 w 53"/>
              <a:gd name="T45" fmla="*/ 32 h 62"/>
              <a:gd name="T46" fmla="*/ 17 w 53"/>
              <a:gd name="T47" fmla="*/ 25 h 62"/>
              <a:gd name="T48" fmla="*/ 17 w 53"/>
              <a:gd name="T49" fmla="*/ 23 h 62"/>
              <a:gd name="T50" fmla="*/ 26 w 53"/>
              <a:gd name="T51" fmla="*/ 14 h 62"/>
              <a:gd name="T52" fmla="*/ 27 w 53"/>
              <a:gd name="T53" fmla="*/ 15 h 62"/>
              <a:gd name="T54" fmla="*/ 36 w 53"/>
              <a:gd name="T55" fmla="*/ 2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3" h="62">
                <a:moveTo>
                  <a:pt x="36" y="22"/>
                </a:moveTo>
                <a:cubicBezTo>
                  <a:pt x="36" y="23"/>
                  <a:pt x="37" y="23"/>
                  <a:pt x="37" y="23"/>
                </a:cubicBezTo>
                <a:cubicBezTo>
                  <a:pt x="51" y="17"/>
                  <a:pt x="51" y="17"/>
                  <a:pt x="51" y="17"/>
                </a:cubicBezTo>
                <a:cubicBezTo>
                  <a:pt x="53" y="16"/>
                  <a:pt x="53" y="14"/>
                  <a:pt x="53" y="12"/>
                </a:cubicBezTo>
                <a:cubicBezTo>
                  <a:pt x="52" y="11"/>
                  <a:pt x="50" y="10"/>
                  <a:pt x="48" y="11"/>
                </a:cubicBezTo>
                <a:cubicBezTo>
                  <a:pt x="39" y="15"/>
                  <a:pt x="39" y="15"/>
                  <a:pt x="39" y="15"/>
                </a:cubicBezTo>
                <a:cubicBezTo>
                  <a:pt x="39" y="15"/>
                  <a:pt x="38" y="15"/>
                  <a:pt x="38" y="15"/>
                </a:cubicBezTo>
                <a:cubicBezTo>
                  <a:pt x="23" y="0"/>
                  <a:pt x="23" y="0"/>
                  <a:pt x="23" y="0"/>
                </a:cubicBezTo>
                <a:cubicBezTo>
                  <a:pt x="22" y="0"/>
                  <a:pt x="22" y="0"/>
                  <a:pt x="21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2"/>
                  <a:pt x="0" y="22"/>
                </a:cubicBezTo>
                <a:cubicBezTo>
                  <a:pt x="3" y="25"/>
                  <a:pt x="12" y="32"/>
                  <a:pt x="15" y="35"/>
                </a:cubicBezTo>
                <a:cubicBezTo>
                  <a:pt x="15" y="35"/>
                  <a:pt x="15" y="36"/>
                  <a:pt x="15" y="36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52"/>
                  <a:pt x="8" y="53"/>
                  <a:pt x="8" y="54"/>
                </a:cubicBezTo>
                <a:cubicBezTo>
                  <a:pt x="13" y="60"/>
                  <a:pt x="13" y="60"/>
                  <a:pt x="13" y="60"/>
                </a:cubicBezTo>
                <a:cubicBezTo>
                  <a:pt x="14" y="61"/>
                  <a:pt x="15" y="62"/>
                  <a:pt x="16" y="62"/>
                </a:cubicBezTo>
                <a:cubicBezTo>
                  <a:pt x="17" y="62"/>
                  <a:pt x="18" y="62"/>
                  <a:pt x="19" y="61"/>
                </a:cubicBezTo>
                <a:cubicBezTo>
                  <a:pt x="21" y="60"/>
                  <a:pt x="21" y="57"/>
                  <a:pt x="20" y="55"/>
                </a:cubicBezTo>
                <a:cubicBezTo>
                  <a:pt x="18" y="53"/>
                  <a:pt x="18" y="53"/>
                  <a:pt x="18" y="53"/>
                </a:cubicBezTo>
                <a:cubicBezTo>
                  <a:pt x="18" y="52"/>
                  <a:pt x="18" y="51"/>
                  <a:pt x="18" y="51"/>
                </a:cubicBezTo>
                <a:cubicBezTo>
                  <a:pt x="25" y="34"/>
                  <a:pt x="25" y="34"/>
                  <a:pt x="25" y="34"/>
                </a:cubicBezTo>
                <a:cubicBezTo>
                  <a:pt x="25" y="33"/>
                  <a:pt x="25" y="33"/>
                  <a:pt x="25" y="32"/>
                </a:cubicBezTo>
                <a:cubicBezTo>
                  <a:pt x="23" y="31"/>
                  <a:pt x="19" y="27"/>
                  <a:pt x="17" y="25"/>
                </a:cubicBezTo>
                <a:cubicBezTo>
                  <a:pt x="17" y="24"/>
                  <a:pt x="17" y="24"/>
                  <a:pt x="17" y="23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7" y="14"/>
                  <a:pt x="27" y="15"/>
                </a:cubicBezTo>
                <a:lnTo>
                  <a:pt x="36" y="2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54" name="Freeform 499"/>
          <p:cNvSpPr>
            <a:spLocks/>
          </p:cNvSpPr>
          <p:nvPr/>
        </p:nvSpPr>
        <p:spPr bwMode="auto">
          <a:xfrm>
            <a:off x="7672732" y="2787288"/>
            <a:ext cx="33424" cy="37992"/>
          </a:xfrm>
          <a:custGeom>
            <a:avLst/>
            <a:gdLst>
              <a:gd name="T0" fmla="*/ 0 w 6"/>
              <a:gd name="T1" fmla="*/ 7 h 7"/>
              <a:gd name="T2" fmla="*/ 6 w 6"/>
              <a:gd name="T3" fmla="*/ 7 h 7"/>
              <a:gd name="T4" fmla="*/ 6 w 6"/>
              <a:gd name="T5" fmla="*/ 0 h 7"/>
              <a:gd name="T6" fmla="*/ 0 w 6"/>
              <a:gd name="T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7">
                <a:moveTo>
                  <a:pt x="0" y="7"/>
                </a:moveTo>
                <a:cubicBezTo>
                  <a:pt x="6" y="7"/>
                  <a:pt x="6" y="7"/>
                  <a:pt x="6" y="7"/>
                </a:cubicBezTo>
                <a:cubicBezTo>
                  <a:pt x="6" y="0"/>
                  <a:pt x="6" y="0"/>
                  <a:pt x="6" y="0"/>
                </a:cubicBezTo>
                <a:cubicBezTo>
                  <a:pt x="4" y="3"/>
                  <a:pt x="2" y="5"/>
                  <a:pt x="0" y="7"/>
                </a:cubicBez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55" name="Freeform 500"/>
          <p:cNvSpPr>
            <a:spLocks/>
          </p:cNvSpPr>
          <p:nvPr/>
        </p:nvSpPr>
        <p:spPr bwMode="auto">
          <a:xfrm>
            <a:off x="8395911" y="5126076"/>
            <a:ext cx="180795" cy="180842"/>
          </a:xfrm>
          <a:custGeom>
            <a:avLst/>
            <a:gdLst>
              <a:gd name="T0" fmla="*/ 8 w 33"/>
              <a:gd name="T1" fmla="*/ 30 h 33"/>
              <a:gd name="T2" fmla="*/ 17 w 33"/>
              <a:gd name="T3" fmla="*/ 33 h 33"/>
              <a:gd name="T4" fmla="*/ 33 w 33"/>
              <a:gd name="T5" fmla="*/ 17 h 33"/>
              <a:gd name="T6" fmla="*/ 17 w 33"/>
              <a:gd name="T7" fmla="*/ 0 h 33"/>
              <a:gd name="T8" fmla="*/ 0 w 33"/>
              <a:gd name="T9" fmla="*/ 14 h 33"/>
              <a:gd name="T10" fmla="*/ 17 w 33"/>
              <a:gd name="T11" fmla="*/ 14 h 33"/>
              <a:gd name="T12" fmla="*/ 22 w 33"/>
              <a:gd name="T13" fmla="*/ 14 h 33"/>
              <a:gd name="T14" fmla="*/ 18 w 33"/>
              <a:gd name="T15" fmla="*/ 18 h 33"/>
              <a:gd name="T16" fmla="*/ 8 w 33"/>
              <a:gd name="T17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33">
                <a:moveTo>
                  <a:pt x="8" y="30"/>
                </a:moveTo>
                <a:cubicBezTo>
                  <a:pt x="10" y="32"/>
                  <a:pt x="13" y="33"/>
                  <a:pt x="17" y="33"/>
                </a:cubicBezTo>
                <a:cubicBezTo>
                  <a:pt x="26" y="33"/>
                  <a:pt x="33" y="26"/>
                  <a:pt x="33" y="17"/>
                </a:cubicBezTo>
                <a:cubicBezTo>
                  <a:pt x="33" y="7"/>
                  <a:pt x="26" y="0"/>
                  <a:pt x="17" y="0"/>
                </a:cubicBezTo>
                <a:cubicBezTo>
                  <a:pt x="8" y="0"/>
                  <a:pt x="1" y="6"/>
                  <a:pt x="0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18" y="18"/>
                  <a:pt x="18" y="18"/>
                  <a:pt x="18" y="18"/>
                </a:cubicBezTo>
                <a:lnTo>
                  <a:pt x="8" y="3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56" name="Freeform 501"/>
          <p:cNvSpPr>
            <a:spLocks/>
          </p:cNvSpPr>
          <p:nvPr/>
        </p:nvSpPr>
        <p:spPr bwMode="auto">
          <a:xfrm>
            <a:off x="8116363" y="5218776"/>
            <a:ext cx="372225" cy="262904"/>
          </a:xfrm>
          <a:custGeom>
            <a:avLst/>
            <a:gdLst>
              <a:gd name="T0" fmla="*/ 30 w 68"/>
              <a:gd name="T1" fmla="*/ 34 h 48"/>
              <a:gd name="T2" fmla="*/ 30 w 68"/>
              <a:gd name="T3" fmla="*/ 35 h 48"/>
              <a:gd name="T4" fmla="*/ 30 w 68"/>
              <a:gd name="T5" fmla="*/ 37 h 48"/>
              <a:gd name="T6" fmla="*/ 30 w 68"/>
              <a:gd name="T7" fmla="*/ 44 h 48"/>
              <a:gd name="T8" fmla="*/ 37 w 68"/>
              <a:gd name="T9" fmla="*/ 48 h 48"/>
              <a:gd name="T10" fmla="*/ 37 w 68"/>
              <a:gd name="T11" fmla="*/ 37 h 48"/>
              <a:gd name="T12" fmla="*/ 37 w 68"/>
              <a:gd name="T13" fmla="*/ 35 h 48"/>
              <a:gd name="T14" fmla="*/ 37 w 68"/>
              <a:gd name="T15" fmla="*/ 34 h 48"/>
              <a:gd name="T16" fmla="*/ 57 w 68"/>
              <a:gd name="T17" fmla="*/ 12 h 48"/>
              <a:gd name="T18" fmla="*/ 68 w 68"/>
              <a:gd name="T19" fmla="*/ 0 h 48"/>
              <a:gd name="T20" fmla="*/ 51 w 68"/>
              <a:gd name="T21" fmla="*/ 0 h 48"/>
              <a:gd name="T22" fmla="*/ 0 w 68"/>
              <a:gd name="T23" fmla="*/ 0 h 48"/>
              <a:gd name="T24" fmla="*/ 30 w 68"/>
              <a:gd name="T25" fmla="*/ 3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" h="48">
                <a:moveTo>
                  <a:pt x="30" y="34"/>
                </a:moveTo>
                <a:cubicBezTo>
                  <a:pt x="30" y="35"/>
                  <a:pt x="30" y="35"/>
                  <a:pt x="30" y="35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3" y="45"/>
                  <a:pt x="35" y="47"/>
                  <a:pt x="37" y="48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35"/>
                  <a:pt x="37" y="35"/>
                  <a:pt x="37" y="35"/>
                </a:cubicBezTo>
                <a:cubicBezTo>
                  <a:pt x="37" y="34"/>
                  <a:pt x="37" y="34"/>
                  <a:pt x="37" y="34"/>
                </a:cubicBezTo>
                <a:cubicBezTo>
                  <a:pt x="57" y="12"/>
                  <a:pt x="57" y="12"/>
                  <a:pt x="57" y="12"/>
                </a:cubicBezTo>
                <a:cubicBezTo>
                  <a:pt x="68" y="0"/>
                  <a:pt x="68" y="0"/>
                  <a:pt x="68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0" y="0"/>
                  <a:pt x="0" y="0"/>
                  <a:pt x="0" y="0"/>
                </a:cubicBezTo>
                <a:lnTo>
                  <a:pt x="30" y="3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57" name="Freeform 502"/>
          <p:cNvSpPr>
            <a:spLocks noEditPoints="1"/>
          </p:cNvSpPr>
          <p:nvPr/>
        </p:nvSpPr>
        <p:spPr bwMode="auto">
          <a:xfrm>
            <a:off x="7365837" y="3044113"/>
            <a:ext cx="296260" cy="334330"/>
          </a:xfrm>
          <a:custGeom>
            <a:avLst/>
            <a:gdLst>
              <a:gd name="T0" fmla="*/ 0 w 54"/>
              <a:gd name="T1" fmla="*/ 61 h 61"/>
              <a:gd name="T2" fmla="*/ 11 w 54"/>
              <a:gd name="T3" fmla="*/ 50 h 61"/>
              <a:gd name="T4" fmla="*/ 11 w 54"/>
              <a:gd name="T5" fmla="*/ 50 h 61"/>
              <a:gd name="T6" fmla="*/ 11 w 54"/>
              <a:gd name="T7" fmla="*/ 32 h 61"/>
              <a:gd name="T8" fmla="*/ 0 w 54"/>
              <a:gd name="T9" fmla="*/ 61 h 61"/>
              <a:gd name="T10" fmla="*/ 0 w 54"/>
              <a:gd name="T11" fmla="*/ 61 h 61"/>
              <a:gd name="T12" fmla="*/ 20 w 54"/>
              <a:gd name="T13" fmla="*/ 14 h 61"/>
              <a:gd name="T14" fmla="*/ 47 w 54"/>
              <a:gd name="T15" fmla="*/ 14 h 61"/>
              <a:gd name="T16" fmla="*/ 47 w 54"/>
              <a:gd name="T17" fmla="*/ 40 h 61"/>
              <a:gd name="T18" fmla="*/ 43 w 54"/>
              <a:gd name="T19" fmla="*/ 39 h 61"/>
              <a:gd name="T20" fmla="*/ 32 w 54"/>
              <a:gd name="T21" fmla="*/ 50 h 61"/>
              <a:gd name="T22" fmla="*/ 43 w 54"/>
              <a:gd name="T23" fmla="*/ 61 h 61"/>
              <a:gd name="T24" fmla="*/ 54 w 54"/>
              <a:gd name="T25" fmla="*/ 50 h 61"/>
              <a:gd name="T26" fmla="*/ 54 w 54"/>
              <a:gd name="T27" fmla="*/ 50 h 61"/>
              <a:gd name="T28" fmla="*/ 54 w 54"/>
              <a:gd name="T29" fmla="*/ 50 h 61"/>
              <a:gd name="T30" fmla="*/ 54 w 54"/>
              <a:gd name="T31" fmla="*/ 14 h 61"/>
              <a:gd name="T32" fmla="*/ 54 w 54"/>
              <a:gd name="T33" fmla="*/ 0 h 61"/>
              <a:gd name="T34" fmla="*/ 47 w 54"/>
              <a:gd name="T35" fmla="*/ 0 h 61"/>
              <a:gd name="T36" fmla="*/ 28 w 54"/>
              <a:gd name="T37" fmla="*/ 0 h 61"/>
              <a:gd name="T38" fmla="*/ 20 w 54"/>
              <a:gd name="T39" fmla="*/ 14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4" h="61">
                <a:moveTo>
                  <a:pt x="0" y="61"/>
                </a:moveTo>
                <a:cubicBezTo>
                  <a:pt x="6" y="61"/>
                  <a:pt x="11" y="56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32"/>
                  <a:pt x="11" y="32"/>
                  <a:pt x="11" y="32"/>
                </a:cubicBezTo>
                <a:cubicBezTo>
                  <a:pt x="7" y="42"/>
                  <a:pt x="3" y="51"/>
                  <a:pt x="0" y="61"/>
                </a:cubicBezTo>
                <a:cubicBezTo>
                  <a:pt x="0" y="61"/>
                  <a:pt x="0" y="61"/>
                  <a:pt x="0" y="61"/>
                </a:cubicBezTo>
                <a:close/>
                <a:moveTo>
                  <a:pt x="20" y="14"/>
                </a:moveTo>
                <a:cubicBezTo>
                  <a:pt x="47" y="14"/>
                  <a:pt x="47" y="14"/>
                  <a:pt x="47" y="14"/>
                </a:cubicBezTo>
                <a:cubicBezTo>
                  <a:pt x="47" y="40"/>
                  <a:pt x="47" y="40"/>
                  <a:pt x="47" y="40"/>
                </a:cubicBezTo>
                <a:cubicBezTo>
                  <a:pt x="46" y="39"/>
                  <a:pt x="44" y="39"/>
                  <a:pt x="43" y="39"/>
                </a:cubicBezTo>
                <a:cubicBezTo>
                  <a:pt x="37" y="39"/>
                  <a:pt x="32" y="44"/>
                  <a:pt x="32" y="50"/>
                </a:cubicBezTo>
                <a:cubicBezTo>
                  <a:pt x="32" y="56"/>
                  <a:pt x="37" y="61"/>
                  <a:pt x="43" y="61"/>
                </a:cubicBezTo>
                <a:cubicBezTo>
                  <a:pt x="49" y="61"/>
                  <a:pt x="54" y="56"/>
                  <a:pt x="54" y="50"/>
                </a:cubicBezTo>
                <a:cubicBezTo>
                  <a:pt x="54" y="50"/>
                  <a:pt x="54" y="50"/>
                  <a:pt x="54" y="50"/>
                </a:cubicBezTo>
                <a:cubicBezTo>
                  <a:pt x="54" y="50"/>
                  <a:pt x="54" y="50"/>
                  <a:pt x="54" y="50"/>
                </a:cubicBezTo>
                <a:cubicBezTo>
                  <a:pt x="54" y="14"/>
                  <a:pt x="54" y="14"/>
                  <a:pt x="54" y="14"/>
                </a:cubicBezTo>
                <a:cubicBezTo>
                  <a:pt x="54" y="0"/>
                  <a:pt x="54" y="0"/>
                  <a:pt x="54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5" y="5"/>
                  <a:pt x="22" y="9"/>
                  <a:pt x="20" y="1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58" name="Freeform 503"/>
          <p:cNvSpPr>
            <a:spLocks/>
          </p:cNvSpPr>
          <p:nvPr/>
        </p:nvSpPr>
        <p:spPr bwMode="auto">
          <a:xfrm>
            <a:off x="9315078" y="2266037"/>
            <a:ext cx="422362" cy="340408"/>
          </a:xfrm>
          <a:custGeom>
            <a:avLst/>
            <a:gdLst>
              <a:gd name="T0" fmla="*/ 11 w 77"/>
              <a:gd name="T1" fmla="*/ 48 h 62"/>
              <a:gd name="T2" fmla="*/ 32 w 77"/>
              <a:gd name="T3" fmla="*/ 37 h 62"/>
              <a:gd name="T4" fmla="*/ 36 w 77"/>
              <a:gd name="T5" fmla="*/ 37 h 62"/>
              <a:gd name="T6" fmla="*/ 36 w 77"/>
              <a:gd name="T7" fmla="*/ 41 h 62"/>
              <a:gd name="T8" fmla="*/ 36 w 77"/>
              <a:gd name="T9" fmla="*/ 50 h 62"/>
              <a:gd name="T10" fmla="*/ 35 w 77"/>
              <a:gd name="T11" fmla="*/ 62 h 62"/>
              <a:gd name="T12" fmla="*/ 42 w 77"/>
              <a:gd name="T13" fmla="*/ 62 h 62"/>
              <a:gd name="T14" fmla="*/ 41 w 77"/>
              <a:gd name="T15" fmla="*/ 50 h 62"/>
              <a:gd name="T16" fmla="*/ 41 w 77"/>
              <a:gd name="T17" fmla="*/ 41 h 62"/>
              <a:gd name="T18" fmla="*/ 41 w 77"/>
              <a:gd name="T19" fmla="*/ 37 h 62"/>
              <a:gd name="T20" fmla="*/ 45 w 77"/>
              <a:gd name="T21" fmla="*/ 37 h 62"/>
              <a:gd name="T22" fmla="*/ 66 w 77"/>
              <a:gd name="T23" fmla="*/ 48 h 62"/>
              <a:gd name="T24" fmla="*/ 74 w 77"/>
              <a:gd name="T25" fmla="*/ 40 h 62"/>
              <a:gd name="T26" fmla="*/ 74 w 77"/>
              <a:gd name="T27" fmla="*/ 20 h 62"/>
              <a:gd name="T28" fmla="*/ 60 w 77"/>
              <a:gd name="T29" fmla="*/ 14 h 62"/>
              <a:gd name="T30" fmla="*/ 43 w 77"/>
              <a:gd name="T31" fmla="*/ 30 h 62"/>
              <a:gd name="T32" fmla="*/ 42 w 77"/>
              <a:gd name="T33" fmla="*/ 28 h 62"/>
              <a:gd name="T34" fmla="*/ 46 w 77"/>
              <a:gd name="T35" fmla="*/ 19 h 62"/>
              <a:gd name="T36" fmla="*/ 52 w 77"/>
              <a:gd name="T37" fmla="*/ 11 h 62"/>
              <a:gd name="T38" fmla="*/ 22 w 77"/>
              <a:gd name="T39" fmla="*/ 0 h 62"/>
              <a:gd name="T40" fmla="*/ 30 w 77"/>
              <a:gd name="T41" fmla="*/ 19 h 62"/>
              <a:gd name="T42" fmla="*/ 35 w 77"/>
              <a:gd name="T43" fmla="*/ 28 h 62"/>
              <a:gd name="T44" fmla="*/ 34 w 77"/>
              <a:gd name="T45" fmla="*/ 30 h 62"/>
              <a:gd name="T46" fmla="*/ 8 w 77"/>
              <a:gd name="T47" fmla="*/ 13 h 62"/>
              <a:gd name="T48" fmla="*/ 2 w 77"/>
              <a:gd name="T49" fmla="*/ 40 h 62"/>
              <a:gd name="T50" fmla="*/ 11 w 77"/>
              <a:gd name="T51" fmla="*/ 48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7" h="62">
                <a:moveTo>
                  <a:pt x="11" y="48"/>
                </a:moveTo>
                <a:cubicBezTo>
                  <a:pt x="19" y="49"/>
                  <a:pt x="25" y="41"/>
                  <a:pt x="32" y="37"/>
                </a:cubicBezTo>
                <a:cubicBezTo>
                  <a:pt x="33" y="37"/>
                  <a:pt x="35" y="35"/>
                  <a:pt x="36" y="37"/>
                </a:cubicBezTo>
                <a:cubicBezTo>
                  <a:pt x="36" y="38"/>
                  <a:pt x="36" y="40"/>
                  <a:pt x="36" y="41"/>
                </a:cubicBezTo>
                <a:cubicBezTo>
                  <a:pt x="36" y="44"/>
                  <a:pt x="36" y="47"/>
                  <a:pt x="36" y="50"/>
                </a:cubicBezTo>
                <a:cubicBezTo>
                  <a:pt x="36" y="53"/>
                  <a:pt x="35" y="59"/>
                  <a:pt x="35" y="62"/>
                </a:cubicBezTo>
                <a:cubicBezTo>
                  <a:pt x="42" y="62"/>
                  <a:pt x="42" y="62"/>
                  <a:pt x="42" y="62"/>
                </a:cubicBezTo>
                <a:cubicBezTo>
                  <a:pt x="41" y="59"/>
                  <a:pt x="41" y="53"/>
                  <a:pt x="41" y="50"/>
                </a:cubicBezTo>
                <a:cubicBezTo>
                  <a:pt x="41" y="47"/>
                  <a:pt x="41" y="44"/>
                  <a:pt x="41" y="41"/>
                </a:cubicBezTo>
                <a:cubicBezTo>
                  <a:pt x="41" y="40"/>
                  <a:pt x="40" y="38"/>
                  <a:pt x="41" y="37"/>
                </a:cubicBezTo>
                <a:cubicBezTo>
                  <a:pt x="42" y="35"/>
                  <a:pt x="44" y="37"/>
                  <a:pt x="45" y="37"/>
                </a:cubicBezTo>
                <a:cubicBezTo>
                  <a:pt x="51" y="41"/>
                  <a:pt x="58" y="49"/>
                  <a:pt x="66" y="48"/>
                </a:cubicBezTo>
                <a:cubicBezTo>
                  <a:pt x="70" y="48"/>
                  <a:pt x="73" y="44"/>
                  <a:pt x="74" y="40"/>
                </a:cubicBezTo>
                <a:cubicBezTo>
                  <a:pt x="76" y="35"/>
                  <a:pt x="77" y="26"/>
                  <a:pt x="74" y="20"/>
                </a:cubicBezTo>
                <a:cubicBezTo>
                  <a:pt x="70" y="18"/>
                  <a:pt x="65" y="16"/>
                  <a:pt x="60" y="14"/>
                </a:cubicBezTo>
                <a:cubicBezTo>
                  <a:pt x="54" y="18"/>
                  <a:pt x="50" y="29"/>
                  <a:pt x="43" y="30"/>
                </a:cubicBezTo>
                <a:cubicBezTo>
                  <a:pt x="41" y="30"/>
                  <a:pt x="41" y="29"/>
                  <a:pt x="42" y="28"/>
                </a:cubicBezTo>
                <a:cubicBezTo>
                  <a:pt x="43" y="24"/>
                  <a:pt x="44" y="21"/>
                  <a:pt x="46" y="19"/>
                </a:cubicBezTo>
                <a:cubicBezTo>
                  <a:pt x="48" y="16"/>
                  <a:pt x="50" y="14"/>
                  <a:pt x="52" y="11"/>
                </a:cubicBezTo>
                <a:cubicBezTo>
                  <a:pt x="42" y="7"/>
                  <a:pt x="32" y="3"/>
                  <a:pt x="22" y="0"/>
                </a:cubicBezTo>
                <a:cubicBezTo>
                  <a:pt x="21" y="7"/>
                  <a:pt x="27" y="14"/>
                  <a:pt x="30" y="19"/>
                </a:cubicBezTo>
                <a:cubicBezTo>
                  <a:pt x="32" y="21"/>
                  <a:pt x="34" y="24"/>
                  <a:pt x="35" y="28"/>
                </a:cubicBezTo>
                <a:cubicBezTo>
                  <a:pt x="36" y="29"/>
                  <a:pt x="36" y="30"/>
                  <a:pt x="34" y="30"/>
                </a:cubicBezTo>
                <a:cubicBezTo>
                  <a:pt x="24" y="29"/>
                  <a:pt x="20" y="6"/>
                  <a:pt x="8" y="13"/>
                </a:cubicBezTo>
                <a:cubicBezTo>
                  <a:pt x="0" y="18"/>
                  <a:pt x="0" y="32"/>
                  <a:pt x="2" y="40"/>
                </a:cubicBezTo>
                <a:cubicBezTo>
                  <a:pt x="4" y="44"/>
                  <a:pt x="6" y="48"/>
                  <a:pt x="11" y="4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59" name="Freeform 504"/>
          <p:cNvSpPr>
            <a:spLocks/>
          </p:cNvSpPr>
          <p:nvPr/>
        </p:nvSpPr>
        <p:spPr bwMode="auto">
          <a:xfrm>
            <a:off x="10547218" y="3740127"/>
            <a:ext cx="126101" cy="126133"/>
          </a:xfrm>
          <a:custGeom>
            <a:avLst/>
            <a:gdLst>
              <a:gd name="T0" fmla="*/ 11 w 23"/>
              <a:gd name="T1" fmla="*/ 23 h 23"/>
              <a:gd name="T2" fmla="*/ 11 w 23"/>
              <a:gd name="T3" fmla="*/ 23 h 23"/>
              <a:gd name="T4" fmla="*/ 23 w 23"/>
              <a:gd name="T5" fmla="*/ 11 h 23"/>
              <a:gd name="T6" fmla="*/ 11 w 23"/>
              <a:gd name="T7" fmla="*/ 0 h 23"/>
              <a:gd name="T8" fmla="*/ 0 w 23"/>
              <a:gd name="T9" fmla="*/ 11 h 23"/>
              <a:gd name="T10" fmla="*/ 6 w 23"/>
              <a:gd name="T11" fmla="*/ 15 h 23"/>
              <a:gd name="T12" fmla="*/ 11 w 23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23">
                <a:moveTo>
                  <a:pt x="11" y="23"/>
                </a:moveTo>
                <a:cubicBezTo>
                  <a:pt x="11" y="23"/>
                  <a:pt x="11" y="23"/>
                  <a:pt x="11" y="23"/>
                </a:cubicBezTo>
                <a:cubicBezTo>
                  <a:pt x="18" y="23"/>
                  <a:pt x="23" y="17"/>
                  <a:pt x="23" y="11"/>
                </a:cubicBezTo>
                <a:cubicBezTo>
                  <a:pt x="23" y="5"/>
                  <a:pt x="18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2" y="12"/>
                  <a:pt x="4" y="13"/>
                  <a:pt x="6" y="15"/>
                </a:cubicBezTo>
                <a:cubicBezTo>
                  <a:pt x="8" y="17"/>
                  <a:pt x="10" y="20"/>
                  <a:pt x="11" y="2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60" name="Freeform 505"/>
          <p:cNvSpPr>
            <a:spLocks/>
          </p:cNvSpPr>
          <p:nvPr/>
        </p:nvSpPr>
        <p:spPr bwMode="auto">
          <a:xfrm>
            <a:off x="10591278" y="3702135"/>
            <a:ext cx="33424" cy="27354"/>
          </a:xfrm>
          <a:custGeom>
            <a:avLst/>
            <a:gdLst>
              <a:gd name="T0" fmla="*/ 22 w 22"/>
              <a:gd name="T1" fmla="*/ 18 h 18"/>
              <a:gd name="T2" fmla="*/ 11 w 22"/>
              <a:gd name="T3" fmla="*/ 0 h 18"/>
              <a:gd name="T4" fmla="*/ 0 w 22"/>
              <a:gd name="T5" fmla="*/ 18 h 18"/>
              <a:gd name="T6" fmla="*/ 22 w 22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18">
                <a:moveTo>
                  <a:pt x="22" y="18"/>
                </a:moveTo>
                <a:lnTo>
                  <a:pt x="11" y="0"/>
                </a:lnTo>
                <a:lnTo>
                  <a:pt x="0" y="18"/>
                </a:lnTo>
                <a:lnTo>
                  <a:pt x="22" y="1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61" name="Freeform 506"/>
          <p:cNvSpPr>
            <a:spLocks/>
          </p:cNvSpPr>
          <p:nvPr/>
        </p:nvSpPr>
        <p:spPr bwMode="auto">
          <a:xfrm>
            <a:off x="10679396" y="3784198"/>
            <a:ext cx="4558" cy="31914"/>
          </a:xfrm>
          <a:custGeom>
            <a:avLst/>
            <a:gdLst>
              <a:gd name="T0" fmla="*/ 0 w 1"/>
              <a:gd name="T1" fmla="*/ 6 h 6"/>
              <a:gd name="T2" fmla="*/ 1 w 1"/>
              <a:gd name="T3" fmla="*/ 6 h 6"/>
              <a:gd name="T4" fmla="*/ 0 w 1"/>
              <a:gd name="T5" fmla="*/ 0 h 6"/>
              <a:gd name="T6" fmla="*/ 0 w 1"/>
              <a:gd name="T7" fmla="*/ 0 h 6"/>
              <a:gd name="T8" fmla="*/ 0 w 1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6">
                <a:moveTo>
                  <a:pt x="0" y="6"/>
                </a:moveTo>
                <a:cubicBezTo>
                  <a:pt x="1" y="6"/>
                  <a:pt x="1" y="6"/>
                  <a:pt x="1" y="6"/>
                </a:cubicBezTo>
                <a:cubicBezTo>
                  <a:pt x="1" y="4"/>
                  <a:pt x="1" y="2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62" name="Freeform 507"/>
          <p:cNvSpPr>
            <a:spLocks/>
          </p:cNvSpPr>
          <p:nvPr/>
        </p:nvSpPr>
        <p:spPr bwMode="auto">
          <a:xfrm>
            <a:off x="10519871" y="3784198"/>
            <a:ext cx="16713" cy="10638"/>
          </a:xfrm>
          <a:custGeom>
            <a:avLst/>
            <a:gdLst>
              <a:gd name="T0" fmla="*/ 3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cubicBezTo>
                  <a:pt x="0" y="2"/>
                  <a:pt x="0" y="2"/>
                  <a:pt x="0" y="2"/>
                </a:cubicBezTo>
                <a:cubicBezTo>
                  <a:pt x="1" y="2"/>
                  <a:pt x="2" y="2"/>
                  <a:pt x="3" y="2"/>
                </a:cubicBezTo>
                <a:lnTo>
                  <a:pt x="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63" name="Freeform 508"/>
          <p:cNvSpPr>
            <a:spLocks/>
          </p:cNvSpPr>
          <p:nvPr/>
        </p:nvSpPr>
        <p:spPr bwMode="auto">
          <a:xfrm>
            <a:off x="10645971" y="3729489"/>
            <a:ext cx="33424" cy="31914"/>
          </a:xfrm>
          <a:custGeom>
            <a:avLst/>
            <a:gdLst>
              <a:gd name="T0" fmla="*/ 0 w 6"/>
              <a:gd name="T1" fmla="*/ 2 h 6"/>
              <a:gd name="T2" fmla="*/ 5 w 6"/>
              <a:gd name="T3" fmla="*/ 6 h 6"/>
              <a:gd name="T4" fmla="*/ 6 w 6"/>
              <a:gd name="T5" fmla="*/ 2 h 6"/>
              <a:gd name="T6" fmla="*/ 6 w 6"/>
              <a:gd name="T7" fmla="*/ 0 h 6"/>
              <a:gd name="T8" fmla="*/ 0 w 6"/>
              <a:gd name="T9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0" y="2"/>
                </a:moveTo>
                <a:cubicBezTo>
                  <a:pt x="5" y="6"/>
                  <a:pt x="5" y="6"/>
                  <a:pt x="5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0"/>
                </a:cubicBezTo>
                <a:lnTo>
                  <a:pt x="0" y="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64" name="Freeform 509"/>
          <p:cNvSpPr>
            <a:spLocks/>
          </p:cNvSpPr>
          <p:nvPr/>
        </p:nvSpPr>
        <p:spPr bwMode="auto">
          <a:xfrm>
            <a:off x="10645971" y="3838906"/>
            <a:ext cx="33424" cy="31914"/>
          </a:xfrm>
          <a:custGeom>
            <a:avLst/>
            <a:gdLst>
              <a:gd name="T0" fmla="*/ 18 w 22"/>
              <a:gd name="T1" fmla="*/ 0 h 21"/>
              <a:gd name="T2" fmla="*/ 0 w 22"/>
              <a:gd name="T3" fmla="*/ 18 h 21"/>
              <a:gd name="T4" fmla="*/ 22 w 22"/>
              <a:gd name="T5" fmla="*/ 21 h 21"/>
              <a:gd name="T6" fmla="*/ 18 w 22"/>
              <a:gd name="T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21">
                <a:moveTo>
                  <a:pt x="18" y="0"/>
                </a:moveTo>
                <a:lnTo>
                  <a:pt x="0" y="18"/>
                </a:lnTo>
                <a:lnTo>
                  <a:pt x="22" y="21"/>
                </a:lnTo>
                <a:lnTo>
                  <a:pt x="1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65" name="Freeform 510"/>
          <p:cNvSpPr>
            <a:spLocks/>
          </p:cNvSpPr>
          <p:nvPr/>
        </p:nvSpPr>
        <p:spPr bwMode="auto">
          <a:xfrm>
            <a:off x="10536583" y="3729489"/>
            <a:ext cx="33424" cy="31914"/>
          </a:xfrm>
          <a:custGeom>
            <a:avLst/>
            <a:gdLst>
              <a:gd name="T0" fmla="*/ 7 w 22"/>
              <a:gd name="T1" fmla="*/ 21 h 21"/>
              <a:gd name="T2" fmla="*/ 22 w 22"/>
              <a:gd name="T3" fmla="*/ 7 h 21"/>
              <a:gd name="T4" fmla="*/ 0 w 22"/>
              <a:gd name="T5" fmla="*/ 0 h 21"/>
              <a:gd name="T6" fmla="*/ 7 w 22"/>
              <a:gd name="T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21">
                <a:moveTo>
                  <a:pt x="7" y="21"/>
                </a:moveTo>
                <a:lnTo>
                  <a:pt x="22" y="7"/>
                </a:lnTo>
                <a:lnTo>
                  <a:pt x="0" y="0"/>
                </a:lnTo>
                <a:lnTo>
                  <a:pt x="7" y="2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66" name="Freeform 511"/>
          <p:cNvSpPr>
            <a:spLocks/>
          </p:cNvSpPr>
          <p:nvPr/>
        </p:nvSpPr>
        <p:spPr bwMode="auto">
          <a:xfrm>
            <a:off x="10404405" y="3800915"/>
            <a:ext cx="274991" cy="168685"/>
          </a:xfrm>
          <a:custGeom>
            <a:avLst/>
            <a:gdLst>
              <a:gd name="T0" fmla="*/ 41 w 50"/>
              <a:gd name="T1" fmla="*/ 13 h 31"/>
              <a:gd name="T2" fmla="*/ 40 w 50"/>
              <a:gd name="T3" fmla="*/ 14 h 31"/>
              <a:gd name="T4" fmla="*/ 36 w 50"/>
              <a:gd name="T5" fmla="*/ 16 h 31"/>
              <a:gd name="T6" fmla="*/ 35 w 50"/>
              <a:gd name="T7" fmla="*/ 13 h 31"/>
              <a:gd name="T8" fmla="*/ 35 w 50"/>
              <a:gd name="T9" fmla="*/ 11 h 31"/>
              <a:gd name="T10" fmla="*/ 26 w 50"/>
              <a:gd name="T11" fmla="*/ 1 h 31"/>
              <a:gd name="T12" fmla="*/ 24 w 50"/>
              <a:gd name="T13" fmla="*/ 1 h 31"/>
              <a:gd name="T14" fmla="*/ 20 w 50"/>
              <a:gd name="T15" fmla="*/ 0 h 31"/>
              <a:gd name="T16" fmla="*/ 19 w 50"/>
              <a:gd name="T17" fmla="*/ 0 h 31"/>
              <a:gd name="T18" fmla="*/ 5 w 50"/>
              <a:gd name="T19" fmla="*/ 16 h 31"/>
              <a:gd name="T20" fmla="*/ 5 w 50"/>
              <a:gd name="T21" fmla="*/ 20 h 31"/>
              <a:gd name="T22" fmla="*/ 0 w 50"/>
              <a:gd name="T23" fmla="*/ 26 h 31"/>
              <a:gd name="T24" fmla="*/ 5 w 50"/>
              <a:gd name="T25" fmla="*/ 31 h 31"/>
              <a:gd name="T26" fmla="*/ 20 w 50"/>
              <a:gd name="T27" fmla="*/ 31 h 31"/>
              <a:gd name="T28" fmla="*/ 21 w 50"/>
              <a:gd name="T29" fmla="*/ 31 h 31"/>
              <a:gd name="T30" fmla="*/ 41 w 50"/>
              <a:gd name="T31" fmla="*/ 31 h 31"/>
              <a:gd name="T32" fmla="*/ 50 w 50"/>
              <a:gd name="T33" fmla="*/ 22 h 31"/>
              <a:gd name="T34" fmla="*/ 41 w 50"/>
              <a:gd name="T35" fmla="*/ 1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0" h="31">
                <a:moveTo>
                  <a:pt x="41" y="13"/>
                </a:moveTo>
                <a:cubicBezTo>
                  <a:pt x="41" y="13"/>
                  <a:pt x="41" y="14"/>
                  <a:pt x="40" y="14"/>
                </a:cubicBezTo>
                <a:cubicBezTo>
                  <a:pt x="38" y="14"/>
                  <a:pt x="37" y="15"/>
                  <a:pt x="36" y="16"/>
                </a:cubicBezTo>
                <a:cubicBezTo>
                  <a:pt x="36" y="15"/>
                  <a:pt x="36" y="14"/>
                  <a:pt x="35" y="13"/>
                </a:cubicBezTo>
                <a:cubicBezTo>
                  <a:pt x="35" y="13"/>
                  <a:pt x="35" y="12"/>
                  <a:pt x="35" y="11"/>
                </a:cubicBezTo>
                <a:cubicBezTo>
                  <a:pt x="34" y="7"/>
                  <a:pt x="30" y="3"/>
                  <a:pt x="26" y="1"/>
                </a:cubicBezTo>
                <a:cubicBezTo>
                  <a:pt x="25" y="1"/>
                  <a:pt x="25" y="1"/>
                  <a:pt x="24" y="1"/>
                </a:cubicBezTo>
                <a:cubicBezTo>
                  <a:pt x="23" y="1"/>
                  <a:pt x="21" y="0"/>
                  <a:pt x="20" y="0"/>
                </a:cubicBezTo>
                <a:cubicBezTo>
                  <a:pt x="20" y="0"/>
                  <a:pt x="20" y="0"/>
                  <a:pt x="19" y="0"/>
                </a:cubicBezTo>
                <a:cubicBezTo>
                  <a:pt x="11" y="1"/>
                  <a:pt x="5" y="8"/>
                  <a:pt x="5" y="16"/>
                </a:cubicBezTo>
                <a:cubicBezTo>
                  <a:pt x="5" y="17"/>
                  <a:pt x="5" y="19"/>
                  <a:pt x="5" y="20"/>
                </a:cubicBezTo>
                <a:cubicBezTo>
                  <a:pt x="2" y="21"/>
                  <a:pt x="0" y="23"/>
                  <a:pt x="0" y="26"/>
                </a:cubicBezTo>
                <a:cubicBezTo>
                  <a:pt x="0" y="29"/>
                  <a:pt x="2" y="31"/>
                  <a:pt x="5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6" y="31"/>
                  <a:pt x="50" y="27"/>
                  <a:pt x="50" y="22"/>
                </a:cubicBezTo>
                <a:cubicBezTo>
                  <a:pt x="50" y="18"/>
                  <a:pt x="46" y="13"/>
                  <a:pt x="41" y="1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67" name="Freeform 512"/>
          <p:cNvSpPr>
            <a:spLocks/>
          </p:cNvSpPr>
          <p:nvPr/>
        </p:nvSpPr>
        <p:spPr bwMode="auto">
          <a:xfrm>
            <a:off x="7601326" y="4852534"/>
            <a:ext cx="186873" cy="267464"/>
          </a:xfrm>
          <a:custGeom>
            <a:avLst/>
            <a:gdLst>
              <a:gd name="T0" fmla="*/ 34 w 34"/>
              <a:gd name="T1" fmla="*/ 49 h 49"/>
              <a:gd name="T2" fmla="*/ 34 w 34"/>
              <a:gd name="T3" fmla="*/ 21 h 49"/>
              <a:gd name="T4" fmla="*/ 33 w 34"/>
              <a:gd name="T5" fmla="*/ 13 h 49"/>
              <a:gd name="T6" fmla="*/ 28 w 34"/>
              <a:gd name="T7" fmla="*/ 7 h 49"/>
              <a:gd name="T8" fmla="*/ 28 w 34"/>
              <a:gd name="T9" fmla="*/ 2 h 49"/>
              <a:gd name="T10" fmla="*/ 28 w 34"/>
              <a:gd name="T11" fmla="*/ 0 h 49"/>
              <a:gd name="T12" fmla="*/ 26 w 34"/>
              <a:gd name="T13" fmla="*/ 0 h 49"/>
              <a:gd name="T14" fmla="*/ 5 w 34"/>
              <a:gd name="T15" fmla="*/ 0 h 49"/>
              <a:gd name="T16" fmla="*/ 3 w 34"/>
              <a:gd name="T17" fmla="*/ 0 h 49"/>
              <a:gd name="T18" fmla="*/ 3 w 34"/>
              <a:gd name="T19" fmla="*/ 2 h 49"/>
              <a:gd name="T20" fmla="*/ 3 w 34"/>
              <a:gd name="T21" fmla="*/ 7 h 49"/>
              <a:gd name="T22" fmla="*/ 0 w 34"/>
              <a:gd name="T23" fmla="*/ 9 h 49"/>
              <a:gd name="T24" fmla="*/ 5 w 34"/>
              <a:gd name="T25" fmla="*/ 17 h 49"/>
              <a:gd name="T26" fmla="*/ 5 w 34"/>
              <a:gd name="T27" fmla="*/ 6 h 49"/>
              <a:gd name="T28" fmla="*/ 5 w 34"/>
              <a:gd name="T29" fmla="*/ 6 h 49"/>
              <a:gd name="T30" fmla="*/ 5 w 34"/>
              <a:gd name="T31" fmla="*/ 6 h 49"/>
              <a:gd name="T32" fmla="*/ 5 w 34"/>
              <a:gd name="T33" fmla="*/ 2 h 49"/>
              <a:gd name="T34" fmla="*/ 26 w 34"/>
              <a:gd name="T35" fmla="*/ 2 h 49"/>
              <a:gd name="T36" fmla="*/ 26 w 34"/>
              <a:gd name="T37" fmla="*/ 6 h 49"/>
              <a:gd name="T38" fmla="*/ 26 w 34"/>
              <a:gd name="T39" fmla="*/ 34 h 49"/>
              <a:gd name="T40" fmla="*/ 16 w 34"/>
              <a:gd name="T41" fmla="*/ 24 h 49"/>
              <a:gd name="T42" fmla="*/ 13 w 34"/>
              <a:gd name="T43" fmla="*/ 26 h 49"/>
              <a:gd name="T44" fmla="*/ 34 w 34"/>
              <a:gd name="T45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4" h="49">
                <a:moveTo>
                  <a:pt x="34" y="49"/>
                </a:moveTo>
                <a:cubicBezTo>
                  <a:pt x="34" y="38"/>
                  <a:pt x="34" y="27"/>
                  <a:pt x="34" y="21"/>
                </a:cubicBezTo>
                <a:cubicBezTo>
                  <a:pt x="34" y="19"/>
                  <a:pt x="34" y="15"/>
                  <a:pt x="33" y="13"/>
                </a:cubicBezTo>
                <a:cubicBezTo>
                  <a:pt x="32" y="10"/>
                  <a:pt x="30" y="8"/>
                  <a:pt x="28" y="7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2"/>
                  <a:pt x="3" y="2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2" y="8"/>
                  <a:pt x="1" y="8"/>
                  <a:pt x="0" y="9"/>
                </a:cubicBezTo>
                <a:cubicBezTo>
                  <a:pt x="2" y="12"/>
                  <a:pt x="3" y="14"/>
                  <a:pt x="5" y="17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2"/>
                  <a:pt x="5" y="2"/>
                  <a:pt x="5" y="2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4"/>
                  <a:pt x="26" y="34"/>
                  <a:pt x="26" y="34"/>
                </a:cubicBezTo>
                <a:cubicBezTo>
                  <a:pt x="16" y="24"/>
                  <a:pt x="16" y="24"/>
                  <a:pt x="16" y="24"/>
                </a:cubicBezTo>
                <a:cubicBezTo>
                  <a:pt x="13" y="26"/>
                  <a:pt x="13" y="26"/>
                  <a:pt x="13" y="26"/>
                </a:cubicBezTo>
                <a:cubicBezTo>
                  <a:pt x="20" y="34"/>
                  <a:pt x="26" y="42"/>
                  <a:pt x="34" y="49"/>
                </a:cubicBez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68" name="Freeform 513"/>
          <p:cNvSpPr>
            <a:spLocks/>
          </p:cNvSpPr>
          <p:nvPr/>
        </p:nvSpPr>
        <p:spPr bwMode="auto">
          <a:xfrm>
            <a:off x="7798832" y="4879888"/>
            <a:ext cx="202065" cy="420951"/>
          </a:xfrm>
          <a:custGeom>
            <a:avLst/>
            <a:gdLst>
              <a:gd name="T0" fmla="*/ 22 w 37"/>
              <a:gd name="T1" fmla="*/ 66 h 77"/>
              <a:gd name="T2" fmla="*/ 36 w 37"/>
              <a:gd name="T3" fmla="*/ 74 h 77"/>
              <a:gd name="T4" fmla="*/ 37 w 37"/>
              <a:gd name="T5" fmla="*/ 74 h 77"/>
              <a:gd name="T6" fmla="*/ 37 w 37"/>
              <a:gd name="T7" fmla="*/ 16 h 77"/>
              <a:gd name="T8" fmla="*/ 36 w 37"/>
              <a:gd name="T9" fmla="*/ 8 h 77"/>
              <a:gd name="T10" fmla="*/ 18 w 37"/>
              <a:gd name="T11" fmla="*/ 0 h 77"/>
              <a:gd name="T12" fmla="*/ 1 w 37"/>
              <a:gd name="T13" fmla="*/ 8 h 77"/>
              <a:gd name="T14" fmla="*/ 0 w 37"/>
              <a:gd name="T15" fmla="*/ 16 h 77"/>
              <a:gd name="T16" fmla="*/ 0 w 37"/>
              <a:gd name="T17" fmla="*/ 46 h 77"/>
              <a:gd name="T18" fmla="*/ 22 w 37"/>
              <a:gd name="T19" fmla="*/ 66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" h="77">
                <a:moveTo>
                  <a:pt x="22" y="66"/>
                </a:moveTo>
                <a:cubicBezTo>
                  <a:pt x="29" y="66"/>
                  <a:pt x="34" y="69"/>
                  <a:pt x="36" y="74"/>
                </a:cubicBezTo>
                <a:cubicBezTo>
                  <a:pt x="37" y="77"/>
                  <a:pt x="37" y="77"/>
                  <a:pt x="37" y="74"/>
                </a:cubicBezTo>
                <a:cubicBezTo>
                  <a:pt x="37" y="62"/>
                  <a:pt x="37" y="28"/>
                  <a:pt x="37" y="16"/>
                </a:cubicBezTo>
                <a:cubicBezTo>
                  <a:pt x="37" y="14"/>
                  <a:pt x="37" y="10"/>
                  <a:pt x="36" y="8"/>
                </a:cubicBezTo>
                <a:cubicBezTo>
                  <a:pt x="34" y="1"/>
                  <a:pt x="27" y="0"/>
                  <a:pt x="18" y="0"/>
                </a:cubicBezTo>
                <a:cubicBezTo>
                  <a:pt x="10" y="0"/>
                  <a:pt x="3" y="1"/>
                  <a:pt x="1" y="8"/>
                </a:cubicBezTo>
                <a:cubicBezTo>
                  <a:pt x="0" y="10"/>
                  <a:pt x="0" y="14"/>
                  <a:pt x="0" y="16"/>
                </a:cubicBezTo>
                <a:cubicBezTo>
                  <a:pt x="0" y="46"/>
                  <a:pt x="0" y="46"/>
                  <a:pt x="0" y="46"/>
                </a:cubicBezTo>
                <a:cubicBezTo>
                  <a:pt x="7" y="53"/>
                  <a:pt x="15" y="60"/>
                  <a:pt x="22" y="66"/>
                </a:cubicBez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69" name="Freeform 514"/>
          <p:cNvSpPr>
            <a:spLocks/>
          </p:cNvSpPr>
          <p:nvPr/>
        </p:nvSpPr>
        <p:spPr bwMode="auto">
          <a:xfrm>
            <a:off x="10197783" y="4989305"/>
            <a:ext cx="31906" cy="113976"/>
          </a:xfrm>
          <a:custGeom>
            <a:avLst/>
            <a:gdLst>
              <a:gd name="T0" fmla="*/ 6 w 6"/>
              <a:gd name="T1" fmla="*/ 1 h 21"/>
              <a:gd name="T2" fmla="*/ 3 w 6"/>
              <a:gd name="T3" fmla="*/ 0 h 21"/>
              <a:gd name="T4" fmla="*/ 3 w 6"/>
              <a:gd name="T5" fmla="*/ 0 h 21"/>
              <a:gd name="T6" fmla="*/ 0 w 6"/>
              <a:gd name="T7" fmla="*/ 1 h 21"/>
              <a:gd name="T8" fmla="*/ 0 w 6"/>
              <a:gd name="T9" fmla="*/ 21 h 21"/>
              <a:gd name="T10" fmla="*/ 6 w 6"/>
              <a:gd name="T11" fmla="*/ 15 h 21"/>
              <a:gd name="T12" fmla="*/ 6 w 6"/>
              <a:gd name="T13" fmla="*/ 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21">
                <a:moveTo>
                  <a:pt x="6" y="1"/>
                </a:moveTo>
                <a:cubicBezTo>
                  <a:pt x="5" y="1"/>
                  <a:pt x="4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1"/>
                  <a:pt x="0" y="1"/>
                </a:cubicBezTo>
                <a:cubicBezTo>
                  <a:pt x="0" y="21"/>
                  <a:pt x="0" y="21"/>
                  <a:pt x="0" y="21"/>
                </a:cubicBezTo>
                <a:cubicBezTo>
                  <a:pt x="2" y="19"/>
                  <a:pt x="4" y="17"/>
                  <a:pt x="6" y="15"/>
                </a:cubicBezTo>
                <a:lnTo>
                  <a:pt x="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70" name="Freeform 515"/>
          <p:cNvSpPr>
            <a:spLocks/>
          </p:cNvSpPr>
          <p:nvPr/>
        </p:nvSpPr>
        <p:spPr bwMode="auto">
          <a:xfrm>
            <a:off x="10197783" y="4764392"/>
            <a:ext cx="31906" cy="21276"/>
          </a:xfrm>
          <a:custGeom>
            <a:avLst/>
            <a:gdLst>
              <a:gd name="T0" fmla="*/ 4 w 6"/>
              <a:gd name="T1" fmla="*/ 4 h 4"/>
              <a:gd name="T2" fmla="*/ 4 w 6"/>
              <a:gd name="T3" fmla="*/ 4 h 4"/>
              <a:gd name="T4" fmla="*/ 6 w 6"/>
              <a:gd name="T5" fmla="*/ 4 h 4"/>
              <a:gd name="T6" fmla="*/ 6 w 6"/>
              <a:gd name="T7" fmla="*/ 0 h 4"/>
              <a:gd name="T8" fmla="*/ 0 w 6"/>
              <a:gd name="T9" fmla="*/ 0 h 4"/>
              <a:gd name="T10" fmla="*/ 0 w 6"/>
              <a:gd name="T11" fmla="*/ 4 h 4"/>
              <a:gd name="T12" fmla="*/ 4 w 6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4">
                <a:moveTo>
                  <a:pt x="4" y="4"/>
                </a:move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6" y="4"/>
                </a:cubicBezTo>
                <a:cubicBezTo>
                  <a:pt x="6" y="0"/>
                  <a:pt x="6" y="0"/>
                  <a:pt x="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2" y="4"/>
                  <a:pt x="4" y="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71" name="Freeform 516"/>
          <p:cNvSpPr>
            <a:spLocks/>
          </p:cNvSpPr>
          <p:nvPr/>
        </p:nvSpPr>
        <p:spPr bwMode="auto">
          <a:xfrm>
            <a:off x="10059527" y="4796305"/>
            <a:ext cx="302338" cy="220354"/>
          </a:xfrm>
          <a:custGeom>
            <a:avLst/>
            <a:gdLst>
              <a:gd name="T0" fmla="*/ 31 w 55"/>
              <a:gd name="T1" fmla="*/ 0 h 40"/>
              <a:gd name="T2" fmla="*/ 29 w 55"/>
              <a:gd name="T3" fmla="*/ 0 h 40"/>
              <a:gd name="T4" fmla="*/ 29 w 55"/>
              <a:gd name="T5" fmla="*/ 0 h 40"/>
              <a:gd name="T6" fmla="*/ 25 w 55"/>
              <a:gd name="T7" fmla="*/ 0 h 40"/>
              <a:gd name="T8" fmla="*/ 0 w 55"/>
              <a:gd name="T9" fmla="*/ 27 h 40"/>
              <a:gd name="T10" fmla="*/ 2 w 55"/>
              <a:gd name="T11" fmla="*/ 38 h 40"/>
              <a:gd name="T12" fmla="*/ 3 w 55"/>
              <a:gd name="T13" fmla="*/ 39 h 40"/>
              <a:gd name="T14" fmla="*/ 5 w 55"/>
              <a:gd name="T15" fmla="*/ 37 h 40"/>
              <a:gd name="T16" fmla="*/ 12 w 55"/>
              <a:gd name="T17" fmla="*/ 33 h 40"/>
              <a:gd name="T18" fmla="*/ 12 w 55"/>
              <a:gd name="T19" fmla="*/ 33 h 40"/>
              <a:gd name="T20" fmla="*/ 19 w 55"/>
              <a:gd name="T21" fmla="*/ 38 h 40"/>
              <a:gd name="T22" fmla="*/ 20 w 55"/>
              <a:gd name="T23" fmla="*/ 39 h 40"/>
              <a:gd name="T24" fmla="*/ 21 w 55"/>
              <a:gd name="T25" fmla="*/ 38 h 40"/>
              <a:gd name="T26" fmla="*/ 25 w 55"/>
              <a:gd name="T27" fmla="*/ 34 h 40"/>
              <a:gd name="T28" fmla="*/ 28 w 55"/>
              <a:gd name="T29" fmla="*/ 33 h 40"/>
              <a:gd name="T30" fmla="*/ 28 w 55"/>
              <a:gd name="T31" fmla="*/ 33 h 40"/>
              <a:gd name="T32" fmla="*/ 31 w 55"/>
              <a:gd name="T33" fmla="*/ 34 h 40"/>
              <a:gd name="T34" fmla="*/ 36 w 55"/>
              <a:gd name="T35" fmla="*/ 38 h 40"/>
              <a:gd name="T36" fmla="*/ 36 w 55"/>
              <a:gd name="T37" fmla="*/ 40 h 40"/>
              <a:gd name="T38" fmla="*/ 37 w 55"/>
              <a:gd name="T39" fmla="*/ 38 h 40"/>
              <a:gd name="T40" fmla="*/ 44 w 55"/>
              <a:gd name="T41" fmla="*/ 34 h 40"/>
              <a:gd name="T42" fmla="*/ 44 w 55"/>
              <a:gd name="T43" fmla="*/ 34 h 40"/>
              <a:gd name="T44" fmla="*/ 45 w 55"/>
              <a:gd name="T45" fmla="*/ 34 h 40"/>
              <a:gd name="T46" fmla="*/ 55 w 55"/>
              <a:gd name="T47" fmla="*/ 20 h 40"/>
              <a:gd name="T48" fmla="*/ 31 w 55"/>
              <a:gd name="T4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5" h="40">
                <a:moveTo>
                  <a:pt x="31" y="0"/>
                </a:move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7" y="0"/>
                  <a:pt x="26" y="0"/>
                  <a:pt x="25" y="0"/>
                </a:cubicBezTo>
                <a:cubicBezTo>
                  <a:pt x="11" y="2"/>
                  <a:pt x="1" y="13"/>
                  <a:pt x="0" y="27"/>
                </a:cubicBezTo>
                <a:cubicBezTo>
                  <a:pt x="0" y="31"/>
                  <a:pt x="1" y="34"/>
                  <a:pt x="2" y="38"/>
                </a:cubicBezTo>
                <a:cubicBezTo>
                  <a:pt x="3" y="39"/>
                  <a:pt x="3" y="39"/>
                  <a:pt x="3" y="39"/>
                </a:cubicBezTo>
                <a:cubicBezTo>
                  <a:pt x="4" y="39"/>
                  <a:pt x="4" y="38"/>
                  <a:pt x="5" y="37"/>
                </a:cubicBezTo>
                <a:cubicBezTo>
                  <a:pt x="6" y="35"/>
                  <a:pt x="9" y="33"/>
                  <a:pt x="12" y="33"/>
                </a:cubicBezTo>
                <a:cubicBezTo>
                  <a:pt x="12" y="33"/>
                  <a:pt x="12" y="33"/>
                  <a:pt x="12" y="33"/>
                </a:cubicBezTo>
                <a:cubicBezTo>
                  <a:pt x="15" y="33"/>
                  <a:pt x="18" y="35"/>
                  <a:pt x="19" y="38"/>
                </a:cubicBezTo>
                <a:cubicBezTo>
                  <a:pt x="20" y="39"/>
                  <a:pt x="20" y="39"/>
                  <a:pt x="20" y="39"/>
                </a:cubicBezTo>
                <a:cubicBezTo>
                  <a:pt x="20" y="39"/>
                  <a:pt x="20" y="39"/>
                  <a:pt x="21" y="38"/>
                </a:cubicBezTo>
                <a:cubicBezTo>
                  <a:pt x="22" y="36"/>
                  <a:pt x="23" y="35"/>
                  <a:pt x="25" y="34"/>
                </a:cubicBezTo>
                <a:cubicBezTo>
                  <a:pt x="26" y="34"/>
                  <a:pt x="27" y="33"/>
                  <a:pt x="28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9" y="33"/>
                  <a:pt x="30" y="34"/>
                  <a:pt x="31" y="34"/>
                </a:cubicBezTo>
                <a:cubicBezTo>
                  <a:pt x="33" y="35"/>
                  <a:pt x="35" y="36"/>
                  <a:pt x="36" y="38"/>
                </a:cubicBezTo>
                <a:cubicBezTo>
                  <a:pt x="36" y="39"/>
                  <a:pt x="36" y="40"/>
                  <a:pt x="36" y="40"/>
                </a:cubicBezTo>
                <a:cubicBezTo>
                  <a:pt x="37" y="40"/>
                  <a:pt x="37" y="39"/>
                  <a:pt x="37" y="38"/>
                </a:cubicBezTo>
                <a:cubicBezTo>
                  <a:pt x="39" y="36"/>
                  <a:pt x="41" y="34"/>
                  <a:pt x="44" y="34"/>
                </a:cubicBezTo>
                <a:cubicBezTo>
                  <a:pt x="44" y="34"/>
                  <a:pt x="44" y="34"/>
                  <a:pt x="44" y="34"/>
                </a:cubicBezTo>
                <a:cubicBezTo>
                  <a:pt x="45" y="34"/>
                  <a:pt x="45" y="34"/>
                  <a:pt x="45" y="34"/>
                </a:cubicBezTo>
                <a:cubicBezTo>
                  <a:pt x="48" y="29"/>
                  <a:pt x="52" y="25"/>
                  <a:pt x="55" y="20"/>
                </a:cubicBezTo>
                <a:cubicBezTo>
                  <a:pt x="52" y="9"/>
                  <a:pt x="43" y="1"/>
                  <a:pt x="3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72" name="Freeform 517"/>
          <p:cNvSpPr>
            <a:spLocks/>
          </p:cNvSpPr>
          <p:nvPr/>
        </p:nvSpPr>
        <p:spPr bwMode="auto">
          <a:xfrm>
            <a:off x="8642035" y="2206770"/>
            <a:ext cx="399573" cy="317613"/>
          </a:xfrm>
          <a:custGeom>
            <a:avLst/>
            <a:gdLst>
              <a:gd name="T0" fmla="*/ 71 w 73"/>
              <a:gd name="T1" fmla="*/ 14 h 58"/>
              <a:gd name="T2" fmla="*/ 57 w 73"/>
              <a:gd name="T3" fmla="*/ 20 h 58"/>
              <a:gd name="T4" fmla="*/ 51 w 73"/>
              <a:gd name="T5" fmla="*/ 20 h 58"/>
              <a:gd name="T6" fmla="*/ 48 w 73"/>
              <a:gd name="T7" fmla="*/ 13 h 58"/>
              <a:gd name="T8" fmla="*/ 52 w 73"/>
              <a:gd name="T9" fmla="*/ 9 h 58"/>
              <a:gd name="T10" fmla="*/ 67 w 73"/>
              <a:gd name="T11" fmla="*/ 3 h 58"/>
              <a:gd name="T12" fmla="*/ 51 w 73"/>
              <a:gd name="T13" fmla="*/ 1 h 58"/>
              <a:gd name="T14" fmla="*/ 50 w 73"/>
              <a:gd name="T15" fmla="*/ 3 h 58"/>
              <a:gd name="T16" fmla="*/ 43 w 73"/>
              <a:gd name="T17" fmla="*/ 13 h 58"/>
              <a:gd name="T18" fmla="*/ 44 w 73"/>
              <a:gd name="T19" fmla="*/ 2 h 58"/>
              <a:gd name="T20" fmla="*/ 38 w 73"/>
              <a:gd name="T21" fmla="*/ 1 h 58"/>
              <a:gd name="T22" fmla="*/ 34 w 73"/>
              <a:gd name="T23" fmla="*/ 7 h 58"/>
              <a:gd name="T24" fmla="*/ 27 w 73"/>
              <a:gd name="T25" fmla="*/ 10 h 58"/>
              <a:gd name="T26" fmla="*/ 23 w 73"/>
              <a:gd name="T27" fmla="*/ 3 h 58"/>
              <a:gd name="T28" fmla="*/ 22 w 73"/>
              <a:gd name="T29" fmla="*/ 3 h 58"/>
              <a:gd name="T30" fmla="*/ 19 w 73"/>
              <a:gd name="T31" fmla="*/ 7 h 58"/>
              <a:gd name="T32" fmla="*/ 17 w 73"/>
              <a:gd name="T33" fmla="*/ 13 h 58"/>
              <a:gd name="T34" fmla="*/ 25 w 73"/>
              <a:gd name="T35" fmla="*/ 20 h 58"/>
              <a:gd name="T36" fmla="*/ 14 w 73"/>
              <a:gd name="T37" fmla="*/ 18 h 58"/>
              <a:gd name="T38" fmla="*/ 4 w 73"/>
              <a:gd name="T39" fmla="*/ 11 h 58"/>
              <a:gd name="T40" fmla="*/ 0 w 73"/>
              <a:gd name="T41" fmla="*/ 20 h 58"/>
              <a:gd name="T42" fmla="*/ 1 w 73"/>
              <a:gd name="T43" fmla="*/ 30 h 58"/>
              <a:gd name="T44" fmla="*/ 16 w 73"/>
              <a:gd name="T45" fmla="*/ 24 h 58"/>
              <a:gd name="T46" fmla="*/ 22 w 73"/>
              <a:gd name="T47" fmla="*/ 24 h 58"/>
              <a:gd name="T48" fmla="*/ 24 w 73"/>
              <a:gd name="T49" fmla="*/ 31 h 58"/>
              <a:gd name="T50" fmla="*/ 20 w 73"/>
              <a:gd name="T51" fmla="*/ 35 h 58"/>
              <a:gd name="T52" fmla="*/ 6 w 73"/>
              <a:gd name="T53" fmla="*/ 41 h 58"/>
              <a:gd name="T54" fmla="*/ 12 w 73"/>
              <a:gd name="T55" fmla="*/ 49 h 58"/>
              <a:gd name="T56" fmla="*/ 22 w 73"/>
              <a:gd name="T57" fmla="*/ 53 h 58"/>
              <a:gd name="T58" fmla="*/ 23 w 73"/>
              <a:gd name="T59" fmla="*/ 41 h 58"/>
              <a:gd name="T60" fmla="*/ 30 w 73"/>
              <a:gd name="T61" fmla="*/ 31 h 58"/>
              <a:gd name="T62" fmla="*/ 29 w 73"/>
              <a:gd name="T63" fmla="*/ 42 h 58"/>
              <a:gd name="T64" fmla="*/ 34 w 73"/>
              <a:gd name="T65" fmla="*/ 45 h 58"/>
              <a:gd name="T66" fmla="*/ 34 w 73"/>
              <a:gd name="T67" fmla="*/ 51 h 58"/>
              <a:gd name="T68" fmla="*/ 38 w 73"/>
              <a:gd name="T69" fmla="*/ 51 h 58"/>
              <a:gd name="T70" fmla="*/ 38 w 73"/>
              <a:gd name="T71" fmla="*/ 45 h 58"/>
              <a:gd name="T72" fmla="*/ 44 w 73"/>
              <a:gd name="T73" fmla="*/ 42 h 58"/>
              <a:gd name="T74" fmla="*/ 43 w 73"/>
              <a:gd name="T75" fmla="*/ 31 h 58"/>
              <a:gd name="T76" fmla="*/ 50 w 73"/>
              <a:gd name="T77" fmla="*/ 41 h 58"/>
              <a:gd name="T78" fmla="*/ 51 w 73"/>
              <a:gd name="T79" fmla="*/ 53 h 58"/>
              <a:gd name="T80" fmla="*/ 61 w 73"/>
              <a:gd name="T81" fmla="*/ 49 h 58"/>
              <a:gd name="T82" fmla="*/ 67 w 73"/>
              <a:gd name="T83" fmla="*/ 41 h 58"/>
              <a:gd name="T84" fmla="*/ 52 w 73"/>
              <a:gd name="T85" fmla="*/ 35 h 58"/>
              <a:gd name="T86" fmla="*/ 48 w 73"/>
              <a:gd name="T87" fmla="*/ 31 h 58"/>
              <a:gd name="T88" fmla="*/ 51 w 73"/>
              <a:gd name="T89" fmla="*/ 24 h 58"/>
              <a:gd name="T90" fmla="*/ 57 w 73"/>
              <a:gd name="T91" fmla="*/ 24 h 58"/>
              <a:gd name="T92" fmla="*/ 71 w 73"/>
              <a:gd name="T93" fmla="*/ 30 h 58"/>
              <a:gd name="T94" fmla="*/ 73 w 73"/>
              <a:gd name="T95" fmla="*/ 2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3" h="58">
                <a:moveTo>
                  <a:pt x="73" y="20"/>
                </a:moveTo>
                <a:cubicBezTo>
                  <a:pt x="65" y="20"/>
                  <a:pt x="65" y="20"/>
                  <a:pt x="65" y="20"/>
                </a:cubicBezTo>
                <a:cubicBezTo>
                  <a:pt x="71" y="14"/>
                  <a:pt x="71" y="14"/>
                  <a:pt x="71" y="14"/>
                </a:cubicBezTo>
                <a:cubicBezTo>
                  <a:pt x="69" y="11"/>
                  <a:pt x="69" y="11"/>
                  <a:pt x="69" y="11"/>
                </a:cubicBezTo>
                <a:cubicBezTo>
                  <a:pt x="59" y="20"/>
                  <a:pt x="59" y="20"/>
                  <a:pt x="59" y="20"/>
                </a:cubicBezTo>
                <a:cubicBezTo>
                  <a:pt x="57" y="20"/>
                  <a:pt x="57" y="20"/>
                  <a:pt x="57" y="20"/>
                </a:cubicBezTo>
                <a:cubicBezTo>
                  <a:pt x="59" y="18"/>
                  <a:pt x="59" y="18"/>
                  <a:pt x="59" y="18"/>
                </a:cubicBezTo>
                <a:cubicBezTo>
                  <a:pt x="56" y="15"/>
                  <a:pt x="56" y="15"/>
                  <a:pt x="56" y="15"/>
                </a:cubicBezTo>
                <a:cubicBezTo>
                  <a:pt x="51" y="20"/>
                  <a:pt x="51" y="20"/>
                  <a:pt x="51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18"/>
                  <a:pt x="46" y="17"/>
                  <a:pt x="46" y="16"/>
                </a:cubicBezTo>
                <a:cubicBezTo>
                  <a:pt x="48" y="13"/>
                  <a:pt x="48" y="13"/>
                  <a:pt x="48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9"/>
                  <a:pt x="56" y="9"/>
                  <a:pt x="56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4" y="7"/>
                  <a:pt x="54" y="7"/>
                  <a:pt x="54" y="7"/>
                </a:cubicBezTo>
                <a:cubicBezTo>
                  <a:pt x="67" y="7"/>
                  <a:pt x="67" y="7"/>
                  <a:pt x="67" y="7"/>
                </a:cubicBezTo>
                <a:cubicBezTo>
                  <a:pt x="67" y="3"/>
                  <a:pt x="67" y="3"/>
                  <a:pt x="67" y="3"/>
                </a:cubicBezTo>
                <a:cubicBezTo>
                  <a:pt x="58" y="3"/>
                  <a:pt x="58" y="3"/>
                  <a:pt x="58" y="3"/>
                </a:cubicBezTo>
                <a:cubicBezTo>
                  <a:pt x="61" y="0"/>
                  <a:pt x="61" y="0"/>
                  <a:pt x="61" y="0"/>
                </a:cubicBezTo>
                <a:cubicBezTo>
                  <a:pt x="58" y="0"/>
                  <a:pt x="54" y="0"/>
                  <a:pt x="51" y="1"/>
                </a:cubicBezTo>
                <a:cubicBezTo>
                  <a:pt x="51" y="4"/>
                  <a:pt x="51" y="4"/>
                  <a:pt x="51" y="4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3"/>
                  <a:pt x="50" y="3"/>
                  <a:pt x="50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6" y="10"/>
                  <a:pt x="46" y="10"/>
                  <a:pt x="46" y="10"/>
                </a:cubicBezTo>
                <a:cubicBezTo>
                  <a:pt x="43" y="13"/>
                  <a:pt x="43" y="13"/>
                  <a:pt x="43" y="13"/>
                </a:cubicBezTo>
                <a:cubicBezTo>
                  <a:pt x="41" y="12"/>
                  <a:pt x="40" y="11"/>
                  <a:pt x="38" y="11"/>
                </a:cubicBezTo>
                <a:cubicBezTo>
                  <a:pt x="38" y="7"/>
                  <a:pt x="38" y="7"/>
                  <a:pt x="38" y="7"/>
                </a:cubicBezTo>
                <a:cubicBezTo>
                  <a:pt x="44" y="2"/>
                  <a:pt x="44" y="2"/>
                  <a:pt x="44" y="2"/>
                </a:cubicBezTo>
                <a:cubicBezTo>
                  <a:pt x="43" y="1"/>
                  <a:pt x="43" y="1"/>
                  <a:pt x="43" y="1"/>
                </a:cubicBezTo>
                <a:cubicBezTo>
                  <a:pt x="41" y="1"/>
                  <a:pt x="40" y="1"/>
                  <a:pt x="39" y="1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38" y="1"/>
                  <a:pt x="38" y="1"/>
                </a:cubicBezTo>
                <a:cubicBezTo>
                  <a:pt x="35" y="2"/>
                  <a:pt x="32" y="2"/>
                  <a:pt x="29" y="2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11"/>
                  <a:pt x="31" y="12"/>
                  <a:pt x="30" y="13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3"/>
                  <a:pt x="27" y="3"/>
                  <a:pt x="27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3" y="3"/>
                  <a:pt x="23" y="3"/>
                </a:cubicBezTo>
                <a:cubicBezTo>
                  <a:pt x="23" y="6"/>
                  <a:pt x="23" y="6"/>
                  <a:pt x="23" y="6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3"/>
                  <a:pt x="22" y="3"/>
                  <a:pt x="22" y="3"/>
                </a:cubicBezTo>
                <a:cubicBezTo>
                  <a:pt x="16" y="4"/>
                  <a:pt x="11" y="5"/>
                  <a:pt x="6" y="6"/>
                </a:cubicBezTo>
                <a:cubicBezTo>
                  <a:pt x="6" y="7"/>
                  <a:pt x="6" y="7"/>
                  <a:pt x="6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9"/>
                  <a:pt x="20" y="9"/>
                  <a:pt x="20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3"/>
                  <a:pt x="17" y="13"/>
                  <a:pt x="17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7" y="16"/>
                  <a:pt x="27" y="16"/>
                  <a:pt x="27" y="16"/>
                </a:cubicBezTo>
                <a:cubicBezTo>
                  <a:pt x="26" y="17"/>
                  <a:pt x="26" y="18"/>
                  <a:pt x="25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16" y="15"/>
                  <a:pt x="16" y="15"/>
                  <a:pt x="16" y="15"/>
                </a:cubicBezTo>
                <a:cubicBezTo>
                  <a:pt x="14" y="18"/>
                  <a:pt x="14" y="18"/>
                  <a:pt x="14" y="18"/>
                </a:cubicBezTo>
                <a:cubicBezTo>
                  <a:pt x="16" y="20"/>
                  <a:pt x="16" y="20"/>
                  <a:pt x="16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4" y="11"/>
                  <a:pt x="4" y="11"/>
                  <a:pt x="4" y="11"/>
                </a:cubicBezTo>
                <a:cubicBezTo>
                  <a:pt x="1" y="14"/>
                  <a:pt x="1" y="14"/>
                  <a:pt x="1" y="14"/>
                </a:cubicBezTo>
                <a:cubicBezTo>
                  <a:pt x="8" y="20"/>
                  <a:pt x="8" y="20"/>
                  <a:pt x="8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4"/>
                  <a:pt x="0" y="24"/>
                  <a:pt x="0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1" y="30"/>
                  <a:pt x="1" y="30"/>
                  <a:pt x="1" y="30"/>
                </a:cubicBezTo>
                <a:cubicBezTo>
                  <a:pt x="4" y="33"/>
                  <a:pt x="4" y="33"/>
                  <a:pt x="4" y="33"/>
                </a:cubicBezTo>
                <a:cubicBezTo>
                  <a:pt x="13" y="24"/>
                  <a:pt x="13" y="24"/>
                  <a:pt x="13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4" y="26"/>
                  <a:pt x="14" y="26"/>
                  <a:pt x="14" y="26"/>
                </a:cubicBezTo>
                <a:cubicBezTo>
                  <a:pt x="16" y="29"/>
                  <a:pt x="16" y="29"/>
                  <a:pt x="16" y="29"/>
                </a:cubicBezTo>
                <a:cubicBezTo>
                  <a:pt x="22" y="24"/>
                  <a:pt x="22" y="24"/>
                  <a:pt x="22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6"/>
                  <a:pt x="26" y="27"/>
                  <a:pt x="27" y="28"/>
                </a:cubicBezTo>
                <a:cubicBezTo>
                  <a:pt x="24" y="31"/>
                  <a:pt x="24" y="31"/>
                  <a:pt x="24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5"/>
                  <a:pt x="17" y="35"/>
                  <a:pt x="17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7"/>
                  <a:pt x="19" y="37"/>
                  <a:pt x="19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41"/>
                  <a:pt x="6" y="41"/>
                  <a:pt x="6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9" y="46"/>
                  <a:pt x="9" y="46"/>
                  <a:pt x="9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8" y="44"/>
                  <a:pt x="18" y="44"/>
                  <a:pt x="18" y="44"/>
                </a:cubicBezTo>
                <a:cubicBezTo>
                  <a:pt x="18" y="53"/>
                  <a:pt x="18" y="53"/>
                  <a:pt x="18" y="53"/>
                </a:cubicBezTo>
                <a:cubicBezTo>
                  <a:pt x="22" y="53"/>
                  <a:pt x="22" y="53"/>
                  <a:pt x="22" y="53"/>
                </a:cubicBezTo>
                <a:cubicBezTo>
                  <a:pt x="22" y="40"/>
                  <a:pt x="22" y="40"/>
                  <a:pt x="22" y="40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41"/>
                  <a:pt x="23" y="41"/>
                  <a:pt x="23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34"/>
                  <a:pt x="27" y="34"/>
                  <a:pt x="27" y="34"/>
                </a:cubicBezTo>
                <a:cubicBezTo>
                  <a:pt x="30" y="31"/>
                  <a:pt x="30" y="31"/>
                  <a:pt x="30" y="31"/>
                </a:cubicBezTo>
                <a:cubicBezTo>
                  <a:pt x="31" y="32"/>
                  <a:pt x="33" y="33"/>
                  <a:pt x="34" y="33"/>
                </a:cubicBezTo>
                <a:cubicBezTo>
                  <a:pt x="34" y="37"/>
                  <a:pt x="34" y="37"/>
                  <a:pt x="34" y="37"/>
                </a:cubicBezTo>
                <a:cubicBezTo>
                  <a:pt x="29" y="42"/>
                  <a:pt x="29" y="42"/>
                  <a:pt x="29" y="42"/>
                </a:cubicBezTo>
                <a:cubicBezTo>
                  <a:pt x="32" y="45"/>
                  <a:pt x="32" y="45"/>
                  <a:pt x="32" y="45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45"/>
                  <a:pt x="34" y="45"/>
                  <a:pt x="34" y="45"/>
                </a:cubicBezTo>
                <a:cubicBezTo>
                  <a:pt x="25" y="54"/>
                  <a:pt x="25" y="54"/>
                  <a:pt x="25" y="54"/>
                </a:cubicBezTo>
                <a:cubicBezTo>
                  <a:pt x="28" y="57"/>
                  <a:pt x="28" y="57"/>
                  <a:pt x="28" y="57"/>
                </a:cubicBezTo>
                <a:cubicBezTo>
                  <a:pt x="34" y="51"/>
                  <a:pt x="34" y="51"/>
                  <a:pt x="34" y="51"/>
                </a:cubicBezTo>
                <a:cubicBezTo>
                  <a:pt x="34" y="58"/>
                  <a:pt x="34" y="58"/>
                  <a:pt x="34" y="58"/>
                </a:cubicBezTo>
                <a:cubicBezTo>
                  <a:pt x="38" y="58"/>
                  <a:pt x="38" y="58"/>
                  <a:pt x="38" y="58"/>
                </a:cubicBezTo>
                <a:cubicBezTo>
                  <a:pt x="38" y="51"/>
                  <a:pt x="38" y="51"/>
                  <a:pt x="38" y="51"/>
                </a:cubicBezTo>
                <a:cubicBezTo>
                  <a:pt x="45" y="57"/>
                  <a:pt x="45" y="57"/>
                  <a:pt x="45" y="57"/>
                </a:cubicBezTo>
                <a:cubicBezTo>
                  <a:pt x="48" y="54"/>
                  <a:pt x="48" y="54"/>
                  <a:pt x="48" y="54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43"/>
                  <a:pt x="38" y="43"/>
                  <a:pt x="38" y="43"/>
                </a:cubicBezTo>
                <a:cubicBezTo>
                  <a:pt x="41" y="45"/>
                  <a:pt x="41" y="45"/>
                  <a:pt x="41" y="45"/>
                </a:cubicBezTo>
                <a:cubicBezTo>
                  <a:pt x="44" y="42"/>
                  <a:pt x="44" y="42"/>
                  <a:pt x="44" y="42"/>
                </a:cubicBezTo>
                <a:cubicBezTo>
                  <a:pt x="38" y="37"/>
                  <a:pt x="38" y="37"/>
                  <a:pt x="38" y="37"/>
                </a:cubicBezTo>
                <a:cubicBezTo>
                  <a:pt x="38" y="33"/>
                  <a:pt x="38" y="33"/>
                  <a:pt x="38" y="33"/>
                </a:cubicBezTo>
                <a:cubicBezTo>
                  <a:pt x="40" y="33"/>
                  <a:pt x="41" y="32"/>
                  <a:pt x="43" y="31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41"/>
                  <a:pt x="46" y="41"/>
                  <a:pt x="46" y="41"/>
                </a:cubicBezTo>
                <a:cubicBezTo>
                  <a:pt x="50" y="41"/>
                  <a:pt x="50" y="41"/>
                  <a:pt x="50" y="41"/>
                </a:cubicBezTo>
                <a:cubicBezTo>
                  <a:pt x="50" y="38"/>
                  <a:pt x="50" y="38"/>
                  <a:pt x="50" y="38"/>
                </a:cubicBezTo>
                <a:cubicBezTo>
                  <a:pt x="51" y="40"/>
                  <a:pt x="51" y="40"/>
                  <a:pt x="51" y="40"/>
                </a:cubicBezTo>
                <a:cubicBezTo>
                  <a:pt x="51" y="53"/>
                  <a:pt x="51" y="53"/>
                  <a:pt x="51" y="53"/>
                </a:cubicBezTo>
                <a:cubicBezTo>
                  <a:pt x="55" y="53"/>
                  <a:pt x="55" y="53"/>
                  <a:pt x="55" y="53"/>
                </a:cubicBezTo>
                <a:cubicBezTo>
                  <a:pt x="55" y="44"/>
                  <a:pt x="55" y="44"/>
                  <a:pt x="55" y="44"/>
                </a:cubicBezTo>
                <a:cubicBezTo>
                  <a:pt x="61" y="49"/>
                  <a:pt x="61" y="49"/>
                  <a:pt x="61" y="49"/>
                </a:cubicBezTo>
                <a:cubicBezTo>
                  <a:pt x="63" y="46"/>
                  <a:pt x="63" y="46"/>
                  <a:pt x="63" y="46"/>
                </a:cubicBezTo>
                <a:cubicBezTo>
                  <a:pt x="58" y="41"/>
                  <a:pt x="58" y="41"/>
                  <a:pt x="58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7" y="37"/>
                  <a:pt x="67" y="37"/>
                  <a:pt x="67" y="37"/>
                </a:cubicBezTo>
                <a:cubicBezTo>
                  <a:pt x="54" y="37"/>
                  <a:pt x="54" y="37"/>
                  <a:pt x="54" y="37"/>
                </a:cubicBezTo>
                <a:cubicBezTo>
                  <a:pt x="52" y="35"/>
                  <a:pt x="52" y="35"/>
                  <a:pt x="52" y="35"/>
                </a:cubicBezTo>
                <a:cubicBezTo>
                  <a:pt x="56" y="35"/>
                  <a:pt x="56" y="35"/>
                  <a:pt x="56" y="35"/>
                </a:cubicBezTo>
                <a:cubicBezTo>
                  <a:pt x="56" y="31"/>
                  <a:pt x="56" y="31"/>
                  <a:pt x="56" y="31"/>
                </a:cubicBezTo>
                <a:cubicBezTo>
                  <a:pt x="48" y="31"/>
                  <a:pt x="48" y="31"/>
                  <a:pt x="48" y="31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7"/>
                  <a:pt x="47" y="26"/>
                  <a:pt x="47" y="24"/>
                </a:cubicBezTo>
                <a:cubicBezTo>
                  <a:pt x="51" y="24"/>
                  <a:pt x="51" y="24"/>
                  <a:pt x="51" y="24"/>
                </a:cubicBezTo>
                <a:cubicBezTo>
                  <a:pt x="56" y="29"/>
                  <a:pt x="56" y="29"/>
                  <a:pt x="56" y="29"/>
                </a:cubicBezTo>
                <a:cubicBezTo>
                  <a:pt x="59" y="26"/>
                  <a:pt x="59" y="26"/>
                  <a:pt x="59" y="26"/>
                </a:cubicBezTo>
                <a:cubicBezTo>
                  <a:pt x="57" y="24"/>
                  <a:pt x="57" y="24"/>
                  <a:pt x="57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69" y="33"/>
                  <a:pt x="69" y="33"/>
                  <a:pt x="69" y="33"/>
                </a:cubicBezTo>
                <a:cubicBezTo>
                  <a:pt x="71" y="30"/>
                  <a:pt x="71" y="30"/>
                  <a:pt x="71" y="30"/>
                </a:cubicBezTo>
                <a:cubicBezTo>
                  <a:pt x="65" y="24"/>
                  <a:pt x="65" y="24"/>
                  <a:pt x="65" y="24"/>
                </a:cubicBezTo>
                <a:cubicBezTo>
                  <a:pt x="73" y="24"/>
                  <a:pt x="73" y="24"/>
                  <a:pt x="73" y="24"/>
                </a:cubicBezTo>
                <a:lnTo>
                  <a:pt x="73" y="20"/>
                </a:ln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73" name="Freeform 518"/>
          <p:cNvSpPr>
            <a:spLocks noEditPoints="1"/>
          </p:cNvSpPr>
          <p:nvPr/>
        </p:nvSpPr>
        <p:spPr bwMode="auto">
          <a:xfrm>
            <a:off x="7432685" y="3515214"/>
            <a:ext cx="322088" cy="317613"/>
          </a:xfrm>
          <a:custGeom>
            <a:avLst/>
            <a:gdLst>
              <a:gd name="T0" fmla="*/ 52 w 59"/>
              <a:gd name="T1" fmla="*/ 41 h 58"/>
              <a:gd name="T2" fmla="*/ 55 w 59"/>
              <a:gd name="T3" fmla="*/ 44 h 58"/>
              <a:gd name="T4" fmla="*/ 48 w 59"/>
              <a:gd name="T5" fmla="*/ 52 h 58"/>
              <a:gd name="T6" fmla="*/ 45 w 59"/>
              <a:gd name="T7" fmla="*/ 49 h 58"/>
              <a:gd name="T8" fmla="*/ 37 w 59"/>
              <a:gd name="T9" fmla="*/ 53 h 58"/>
              <a:gd name="T10" fmla="*/ 37 w 59"/>
              <a:gd name="T11" fmla="*/ 58 h 58"/>
              <a:gd name="T12" fmla="*/ 29 w 59"/>
              <a:gd name="T13" fmla="*/ 58 h 58"/>
              <a:gd name="T14" fmla="*/ 29 w 59"/>
              <a:gd name="T15" fmla="*/ 46 h 58"/>
              <a:gd name="T16" fmla="*/ 42 w 59"/>
              <a:gd name="T17" fmla="*/ 40 h 58"/>
              <a:gd name="T18" fmla="*/ 40 w 59"/>
              <a:gd name="T19" fmla="*/ 16 h 58"/>
              <a:gd name="T20" fmla="*/ 40 w 59"/>
              <a:gd name="T21" fmla="*/ 16 h 58"/>
              <a:gd name="T22" fmla="*/ 34 w 59"/>
              <a:gd name="T23" fmla="*/ 13 h 58"/>
              <a:gd name="T24" fmla="*/ 29 w 59"/>
              <a:gd name="T25" fmla="*/ 12 h 58"/>
              <a:gd name="T26" fmla="*/ 29 w 59"/>
              <a:gd name="T27" fmla="*/ 0 h 58"/>
              <a:gd name="T28" fmla="*/ 32 w 59"/>
              <a:gd name="T29" fmla="*/ 0 h 58"/>
              <a:gd name="T30" fmla="*/ 33 w 59"/>
              <a:gd name="T31" fmla="*/ 4 h 58"/>
              <a:gd name="T32" fmla="*/ 41 w 59"/>
              <a:gd name="T33" fmla="*/ 7 h 58"/>
              <a:gd name="T34" fmla="*/ 44 w 59"/>
              <a:gd name="T35" fmla="*/ 3 h 58"/>
              <a:gd name="T36" fmla="*/ 52 w 59"/>
              <a:gd name="T37" fmla="*/ 10 h 58"/>
              <a:gd name="T38" fmla="*/ 49 w 59"/>
              <a:gd name="T39" fmla="*/ 14 h 58"/>
              <a:gd name="T40" fmla="*/ 53 w 59"/>
              <a:gd name="T41" fmla="*/ 22 h 58"/>
              <a:gd name="T42" fmla="*/ 58 w 59"/>
              <a:gd name="T43" fmla="*/ 21 h 58"/>
              <a:gd name="T44" fmla="*/ 59 w 59"/>
              <a:gd name="T45" fmla="*/ 32 h 58"/>
              <a:gd name="T46" fmla="*/ 54 w 59"/>
              <a:gd name="T47" fmla="*/ 32 h 58"/>
              <a:gd name="T48" fmla="*/ 52 w 59"/>
              <a:gd name="T49" fmla="*/ 41 h 58"/>
              <a:gd name="T50" fmla="*/ 29 w 59"/>
              <a:gd name="T51" fmla="*/ 58 h 58"/>
              <a:gd name="T52" fmla="*/ 26 w 59"/>
              <a:gd name="T53" fmla="*/ 58 h 58"/>
              <a:gd name="T54" fmla="*/ 26 w 59"/>
              <a:gd name="T55" fmla="*/ 54 h 58"/>
              <a:gd name="T56" fmla="*/ 18 w 59"/>
              <a:gd name="T57" fmla="*/ 51 h 58"/>
              <a:gd name="T58" fmla="*/ 15 w 59"/>
              <a:gd name="T59" fmla="*/ 55 h 58"/>
              <a:gd name="T60" fmla="*/ 7 w 59"/>
              <a:gd name="T61" fmla="*/ 48 h 58"/>
              <a:gd name="T62" fmla="*/ 9 w 59"/>
              <a:gd name="T63" fmla="*/ 45 h 58"/>
              <a:gd name="T64" fmla="*/ 5 w 59"/>
              <a:gd name="T65" fmla="*/ 37 h 58"/>
              <a:gd name="T66" fmla="*/ 1 w 59"/>
              <a:gd name="T67" fmla="*/ 37 h 58"/>
              <a:gd name="T68" fmla="*/ 0 w 59"/>
              <a:gd name="T69" fmla="*/ 26 h 58"/>
              <a:gd name="T70" fmla="*/ 4 w 59"/>
              <a:gd name="T71" fmla="*/ 26 h 58"/>
              <a:gd name="T72" fmla="*/ 7 w 59"/>
              <a:gd name="T73" fmla="*/ 17 h 58"/>
              <a:gd name="T74" fmla="*/ 4 w 59"/>
              <a:gd name="T75" fmla="*/ 15 h 58"/>
              <a:gd name="T76" fmla="*/ 11 w 59"/>
              <a:gd name="T77" fmla="*/ 6 h 58"/>
              <a:gd name="T78" fmla="*/ 14 w 59"/>
              <a:gd name="T79" fmla="*/ 9 h 58"/>
              <a:gd name="T80" fmla="*/ 22 w 59"/>
              <a:gd name="T81" fmla="*/ 5 h 58"/>
              <a:gd name="T82" fmla="*/ 21 w 59"/>
              <a:gd name="T83" fmla="*/ 1 h 58"/>
              <a:gd name="T84" fmla="*/ 29 w 59"/>
              <a:gd name="T85" fmla="*/ 0 h 58"/>
              <a:gd name="T86" fmla="*/ 29 w 59"/>
              <a:gd name="T87" fmla="*/ 12 h 58"/>
              <a:gd name="T88" fmla="*/ 16 w 59"/>
              <a:gd name="T89" fmla="*/ 18 h 58"/>
              <a:gd name="T90" fmla="*/ 18 w 59"/>
              <a:gd name="T91" fmla="*/ 42 h 58"/>
              <a:gd name="T92" fmla="*/ 24 w 59"/>
              <a:gd name="T93" fmla="*/ 45 h 58"/>
              <a:gd name="T94" fmla="*/ 29 w 59"/>
              <a:gd name="T95" fmla="*/ 46 h 58"/>
              <a:gd name="T96" fmla="*/ 29 w 59"/>
              <a:gd name="T97" fmla="*/ 5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9" h="58">
                <a:moveTo>
                  <a:pt x="52" y="41"/>
                </a:moveTo>
                <a:cubicBezTo>
                  <a:pt x="55" y="44"/>
                  <a:pt x="55" y="44"/>
                  <a:pt x="55" y="44"/>
                </a:cubicBezTo>
                <a:cubicBezTo>
                  <a:pt x="48" y="52"/>
                  <a:pt x="48" y="52"/>
                  <a:pt x="48" y="52"/>
                </a:cubicBezTo>
                <a:cubicBezTo>
                  <a:pt x="45" y="49"/>
                  <a:pt x="45" y="49"/>
                  <a:pt x="45" y="49"/>
                </a:cubicBezTo>
                <a:cubicBezTo>
                  <a:pt x="42" y="51"/>
                  <a:pt x="40" y="52"/>
                  <a:pt x="37" y="53"/>
                </a:cubicBezTo>
                <a:cubicBezTo>
                  <a:pt x="37" y="58"/>
                  <a:pt x="37" y="58"/>
                  <a:pt x="37" y="58"/>
                </a:cubicBezTo>
                <a:cubicBezTo>
                  <a:pt x="29" y="58"/>
                  <a:pt x="29" y="58"/>
                  <a:pt x="29" y="58"/>
                </a:cubicBezTo>
                <a:cubicBezTo>
                  <a:pt x="29" y="46"/>
                  <a:pt x="29" y="46"/>
                  <a:pt x="29" y="46"/>
                </a:cubicBezTo>
                <a:cubicBezTo>
                  <a:pt x="34" y="46"/>
                  <a:pt x="39" y="44"/>
                  <a:pt x="42" y="40"/>
                </a:cubicBezTo>
                <a:cubicBezTo>
                  <a:pt x="48" y="33"/>
                  <a:pt x="47" y="22"/>
                  <a:pt x="40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38" y="15"/>
                  <a:pt x="36" y="14"/>
                  <a:pt x="34" y="13"/>
                </a:cubicBezTo>
                <a:cubicBezTo>
                  <a:pt x="33" y="12"/>
                  <a:pt x="31" y="12"/>
                  <a:pt x="29" y="12"/>
                </a:cubicBezTo>
                <a:cubicBezTo>
                  <a:pt x="29" y="0"/>
                  <a:pt x="29" y="0"/>
                  <a:pt x="29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3" y="4"/>
                  <a:pt x="33" y="4"/>
                  <a:pt x="33" y="4"/>
                </a:cubicBezTo>
                <a:cubicBezTo>
                  <a:pt x="36" y="4"/>
                  <a:pt x="38" y="5"/>
                  <a:pt x="41" y="7"/>
                </a:cubicBezTo>
                <a:cubicBezTo>
                  <a:pt x="44" y="3"/>
                  <a:pt x="44" y="3"/>
                  <a:pt x="44" y="3"/>
                </a:cubicBezTo>
                <a:cubicBezTo>
                  <a:pt x="52" y="10"/>
                  <a:pt x="52" y="10"/>
                  <a:pt x="52" y="10"/>
                </a:cubicBezTo>
                <a:cubicBezTo>
                  <a:pt x="49" y="14"/>
                  <a:pt x="49" y="14"/>
                  <a:pt x="49" y="14"/>
                </a:cubicBezTo>
                <a:cubicBezTo>
                  <a:pt x="51" y="16"/>
                  <a:pt x="53" y="19"/>
                  <a:pt x="53" y="22"/>
                </a:cubicBezTo>
                <a:cubicBezTo>
                  <a:pt x="58" y="21"/>
                  <a:pt x="58" y="21"/>
                  <a:pt x="58" y="21"/>
                </a:cubicBezTo>
                <a:cubicBezTo>
                  <a:pt x="59" y="32"/>
                  <a:pt x="59" y="32"/>
                  <a:pt x="59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4" y="35"/>
                  <a:pt x="53" y="38"/>
                  <a:pt x="52" y="41"/>
                </a:cubicBezTo>
                <a:close/>
                <a:moveTo>
                  <a:pt x="29" y="58"/>
                </a:moveTo>
                <a:cubicBezTo>
                  <a:pt x="26" y="58"/>
                  <a:pt x="26" y="58"/>
                  <a:pt x="26" y="58"/>
                </a:cubicBezTo>
                <a:cubicBezTo>
                  <a:pt x="26" y="54"/>
                  <a:pt x="26" y="54"/>
                  <a:pt x="26" y="54"/>
                </a:cubicBezTo>
                <a:cubicBezTo>
                  <a:pt x="23" y="54"/>
                  <a:pt x="20" y="53"/>
                  <a:pt x="18" y="51"/>
                </a:cubicBezTo>
                <a:cubicBezTo>
                  <a:pt x="15" y="55"/>
                  <a:pt x="15" y="55"/>
                  <a:pt x="15" y="55"/>
                </a:cubicBezTo>
                <a:cubicBezTo>
                  <a:pt x="7" y="48"/>
                  <a:pt x="7" y="48"/>
                  <a:pt x="7" y="48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2"/>
                  <a:pt x="6" y="40"/>
                  <a:pt x="5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26"/>
                  <a:pt x="0" y="26"/>
                  <a:pt x="0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5" y="23"/>
                  <a:pt x="6" y="20"/>
                  <a:pt x="7" y="17"/>
                </a:cubicBezTo>
                <a:cubicBezTo>
                  <a:pt x="4" y="15"/>
                  <a:pt x="4" y="15"/>
                  <a:pt x="4" y="15"/>
                </a:cubicBezTo>
                <a:cubicBezTo>
                  <a:pt x="11" y="6"/>
                  <a:pt x="11" y="6"/>
                  <a:pt x="11" y="6"/>
                </a:cubicBezTo>
                <a:cubicBezTo>
                  <a:pt x="14" y="9"/>
                  <a:pt x="14" y="9"/>
                  <a:pt x="14" y="9"/>
                </a:cubicBezTo>
                <a:cubicBezTo>
                  <a:pt x="16" y="7"/>
                  <a:pt x="19" y="6"/>
                  <a:pt x="22" y="5"/>
                </a:cubicBezTo>
                <a:cubicBezTo>
                  <a:pt x="21" y="1"/>
                  <a:pt x="21" y="1"/>
                  <a:pt x="21" y="1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12"/>
                  <a:pt x="29" y="12"/>
                  <a:pt x="29" y="12"/>
                </a:cubicBezTo>
                <a:cubicBezTo>
                  <a:pt x="24" y="12"/>
                  <a:pt x="20" y="14"/>
                  <a:pt x="16" y="18"/>
                </a:cubicBezTo>
                <a:cubicBezTo>
                  <a:pt x="10" y="25"/>
                  <a:pt x="11" y="36"/>
                  <a:pt x="18" y="42"/>
                </a:cubicBezTo>
                <a:cubicBezTo>
                  <a:pt x="20" y="44"/>
                  <a:pt x="22" y="45"/>
                  <a:pt x="24" y="45"/>
                </a:cubicBezTo>
                <a:cubicBezTo>
                  <a:pt x="26" y="46"/>
                  <a:pt x="28" y="46"/>
                  <a:pt x="29" y="46"/>
                </a:cubicBezTo>
                <a:lnTo>
                  <a:pt x="29" y="58"/>
                </a:ln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74" name="Freeform 519"/>
          <p:cNvSpPr>
            <a:spLocks/>
          </p:cNvSpPr>
          <p:nvPr/>
        </p:nvSpPr>
        <p:spPr bwMode="auto">
          <a:xfrm>
            <a:off x="7289872" y="4068379"/>
            <a:ext cx="16713" cy="27354"/>
          </a:xfrm>
          <a:custGeom>
            <a:avLst/>
            <a:gdLst>
              <a:gd name="T0" fmla="*/ 0 w 3"/>
              <a:gd name="T1" fmla="*/ 5 h 5"/>
              <a:gd name="T2" fmla="*/ 3 w 3"/>
              <a:gd name="T3" fmla="*/ 1 h 5"/>
              <a:gd name="T4" fmla="*/ 0 w 3"/>
              <a:gd name="T5" fmla="*/ 0 h 5"/>
              <a:gd name="T6" fmla="*/ 0 w 3"/>
              <a:gd name="T7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5">
                <a:moveTo>
                  <a:pt x="0" y="5"/>
                </a:moveTo>
                <a:cubicBezTo>
                  <a:pt x="3" y="1"/>
                  <a:pt x="3" y="1"/>
                  <a:pt x="3" y="1"/>
                </a:cubicBezTo>
                <a:cubicBezTo>
                  <a:pt x="2" y="1"/>
                  <a:pt x="1" y="1"/>
                  <a:pt x="0" y="0"/>
                </a:cubicBezTo>
                <a:cubicBezTo>
                  <a:pt x="0" y="2"/>
                  <a:pt x="0" y="3"/>
                  <a:pt x="0" y="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75" name="Freeform 520"/>
          <p:cNvSpPr>
            <a:spLocks/>
          </p:cNvSpPr>
          <p:nvPr/>
        </p:nvSpPr>
        <p:spPr bwMode="auto">
          <a:xfrm>
            <a:off x="7283794" y="3996953"/>
            <a:ext cx="60772" cy="66866"/>
          </a:xfrm>
          <a:custGeom>
            <a:avLst/>
            <a:gdLst>
              <a:gd name="T0" fmla="*/ 5 w 11"/>
              <a:gd name="T1" fmla="*/ 12 h 12"/>
              <a:gd name="T2" fmla="*/ 6 w 11"/>
              <a:gd name="T3" fmla="*/ 12 h 12"/>
              <a:gd name="T4" fmla="*/ 6 w 11"/>
              <a:gd name="T5" fmla="*/ 12 h 12"/>
              <a:gd name="T6" fmla="*/ 11 w 11"/>
              <a:gd name="T7" fmla="*/ 6 h 12"/>
              <a:gd name="T8" fmla="*/ 11 w 11"/>
              <a:gd name="T9" fmla="*/ 6 h 12"/>
              <a:gd name="T10" fmla="*/ 11 w 11"/>
              <a:gd name="T11" fmla="*/ 5 h 12"/>
              <a:gd name="T12" fmla="*/ 5 w 11"/>
              <a:gd name="T13" fmla="*/ 0 h 12"/>
              <a:gd name="T14" fmla="*/ 4 w 11"/>
              <a:gd name="T15" fmla="*/ 0 h 12"/>
              <a:gd name="T16" fmla="*/ 0 w 11"/>
              <a:gd name="T17" fmla="*/ 3 h 12"/>
              <a:gd name="T18" fmla="*/ 1 w 11"/>
              <a:gd name="T19" fmla="*/ 9 h 12"/>
              <a:gd name="T20" fmla="*/ 5 w 11"/>
              <a:gd name="T21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2">
                <a:moveTo>
                  <a:pt x="5" y="12"/>
                </a:moveTo>
                <a:cubicBezTo>
                  <a:pt x="5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9" y="11"/>
                  <a:pt x="11" y="8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2"/>
                  <a:pt x="8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2" y="1"/>
                  <a:pt x="1" y="2"/>
                  <a:pt x="0" y="3"/>
                </a:cubicBezTo>
                <a:cubicBezTo>
                  <a:pt x="0" y="5"/>
                  <a:pt x="0" y="7"/>
                  <a:pt x="1" y="9"/>
                </a:cubicBezTo>
                <a:cubicBezTo>
                  <a:pt x="2" y="11"/>
                  <a:pt x="3" y="12"/>
                  <a:pt x="5" y="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76" name="Freeform 521"/>
          <p:cNvSpPr>
            <a:spLocks/>
          </p:cNvSpPr>
          <p:nvPr/>
        </p:nvSpPr>
        <p:spPr bwMode="auto">
          <a:xfrm>
            <a:off x="7399261" y="4047103"/>
            <a:ext cx="120024" cy="113976"/>
          </a:xfrm>
          <a:custGeom>
            <a:avLst/>
            <a:gdLst>
              <a:gd name="T0" fmla="*/ 12 w 22"/>
              <a:gd name="T1" fmla="*/ 21 h 21"/>
              <a:gd name="T2" fmla="*/ 22 w 22"/>
              <a:gd name="T3" fmla="*/ 21 h 21"/>
              <a:gd name="T4" fmla="*/ 6 w 22"/>
              <a:gd name="T5" fmla="*/ 0 h 21"/>
              <a:gd name="T6" fmla="*/ 0 w 22"/>
              <a:gd name="T7" fmla="*/ 5 h 21"/>
              <a:gd name="T8" fmla="*/ 12 w 22"/>
              <a:gd name="T9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1">
                <a:moveTo>
                  <a:pt x="12" y="21"/>
                </a:moveTo>
                <a:cubicBezTo>
                  <a:pt x="22" y="21"/>
                  <a:pt x="22" y="21"/>
                  <a:pt x="22" y="21"/>
                </a:cubicBezTo>
                <a:cubicBezTo>
                  <a:pt x="6" y="0"/>
                  <a:pt x="6" y="0"/>
                  <a:pt x="6" y="0"/>
                </a:cubicBezTo>
                <a:cubicBezTo>
                  <a:pt x="5" y="3"/>
                  <a:pt x="2" y="5"/>
                  <a:pt x="0" y="5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77" name="Freeform 522"/>
          <p:cNvSpPr>
            <a:spLocks/>
          </p:cNvSpPr>
          <p:nvPr/>
        </p:nvSpPr>
        <p:spPr bwMode="auto">
          <a:xfrm>
            <a:off x="7355201" y="3996953"/>
            <a:ext cx="65330" cy="66866"/>
          </a:xfrm>
          <a:custGeom>
            <a:avLst/>
            <a:gdLst>
              <a:gd name="T0" fmla="*/ 8 w 12"/>
              <a:gd name="T1" fmla="*/ 0 h 12"/>
              <a:gd name="T2" fmla="*/ 6 w 12"/>
              <a:gd name="T3" fmla="*/ 0 h 12"/>
              <a:gd name="T4" fmla="*/ 1 w 12"/>
              <a:gd name="T5" fmla="*/ 5 h 12"/>
              <a:gd name="T6" fmla="*/ 1 w 12"/>
              <a:gd name="T7" fmla="*/ 6 h 12"/>
              <a:gd name="T8" fmla="*/ 1 w 12"/>
              <a:gd name="T9" fmla="*/ 6 h 12"/>
              <a:gd name="T10" fmla="*/ 5 w 12"/>
              <a:gd name="T11" fmla="*/ 12 h 12"/>
              <a:gd name="T12" fmla="*/ 6 w 12"/>
              <a:gd name="T13" fmla="*/ 12 h 12"/>
              <a:gd name="T14" fmla="*/ 6 w 12"/>
              <a:gd name="T15" fmla="*/ 12 h 12"/>
              <a:gd name="T16" fmla="*/ 12 w 12"/>
              <a:gd name="T17" fmla="*/ 7 h 12"/>
              <a:gd name="T18" fmla="*/ 12 w 12"/>
              <a:gd name="T19" fmla="*/ 7 h 12"/>
              <a:gd name="T20" fmla="*/ 8 w 12"/>
              <a:gd name="T2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" h="12">
                <a:moveTo>
                  <a:pt x="8" y="0"/>
                </a:moveTo>
                <a:cubicBezTo>
                  <a:pt x="7" y="0"/>
                  <a:pt x="7" y="0"/>
                  <a:pt x="6" y="0"/>
                </a:cubicBezTo>
                <a:cubicBezTo>
                  <a:pt x="4" y="0"/>
                  <a:pt x="1" y="2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8"/>
                  <a:pt x="2" y="11"/>
                  <a:pt x="5" y="12"/>
                </a:cubicBezTo>
                <a:cubicBezTo>
                  <a:pt x="5" y="12"/>
                  <a:pt x="5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9" y="12"/>
                  <a:pt x="11" y="10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4"/>
                  <a:pt x="11" y="1"/>
                  <a:pt x="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78" name="Freeform 523"/>
          <p:cNvSpPr>
            <a:spLocks/>
          </p:cNvSpPr>
          <p:nvPr/>
        </p:nvSpPr>
        <p:spPr bwMode="auto">
          <a:xfrm>
            <a:off x="7300507" y="4173236"/>
            <a:ext cx="273471" cy="223394"/>
          </a:xfrm>
          <a:custGeom>
            <a:avLst/>
            <a:gdLst>
              <a:gd name="T0" fmla="*/ 9 w 50"/>
              <a:gd name="T1" fmla="*/ 41 h 41"/>
              <a:gd name="T2" fmla="*/ 39 w 50"/>
              <a:gd name="T3" fmla="*/ 41 h 41"/>
              <a:gd name="T4" fmla="*/ 50 w 50"/>
              <a:gd name="T5" fmla="*/ 0 h 41"/>
              <a:gd name="T6" fmla="*/ 41 w 50"/>
              <a:gd name="T7" fmla="*/ 0 h 41"/>
              <a:gd name="T8" fmla="*/ 31 w 50"/>
              <a:gd name="T9" fmla="*/ 0 h 41"/>
              <a:gd name="T10" fmla="*/ 0 w 50"/>
              <a:gd name="T11" fmla="*/ 0 h 41"/>
              <a:gd name="T12" fmla="*/ 9 w 50"/>
              <a:gd name="T13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" h="41">
                <a:moveTo>
                  <a:pt x="9" y="41"/>
                </a:moveTo>
                <a:cubicBezTo>
                  <a:pt x="39" y="41"/>
                  <a:pt x="39" y="41"/>
                  <a:pt x="39" y="41"/>
                </a:cubicBezTo>
                <a:cubicBezTo>
                  <a:pt x="50" y="0"/>
                  <a:pt x="50" y="0"/>
                  <a:pt x="50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14"/>
                  <a:pt x="5" y="28"/>
                  <a:pt x="9" y="4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79" name="Freeform 524"/>
          <p:cNvSpPr>
            <a:spLocks/>
          </p:cNvSpPr>
          <p:nvPr/>
        </p:nvSpPr>
        <p:spPr bwMode="auto">
          <a:xfrm>
            <a:off x="10427194" y="3176325"/>
            <a:ext cx="109389" cy="109418"/>
          </a:xfrm>
          <a:custGeom>
            <a:avLst/>
            <a:gdLst>
              <a:gd name="T0" fmla="*/ 17 w 20"/>
              <a:gd name="T1" fmla="*/ 0 h 20"/>
              <a:gd name="T2" fmla="*/ 9 w 20"/>
              <a:gd name="T3" fmla="*/ 0 h 20"/>
              <a:gd name="T4" fmla="*/ 0 w 20"/>
              <a:gd name="T5" fmla="*/ 9 h 20"/>
              <a:gd name="T6" fmla="*/ 0 w 20"/>
              <a:gd name="T7" fmla="*/ 20 h 20"/>
              <a:gd name="T8" fmla="*/ 7 w 20"/>
              <a:gd name="T9" fmla="*/ 20 h 20"/>
              <a:gd name="T10" fmla="*/ 7 w 20"/>
              <a:gd name="T11" fmla="*/ 9 h 20"/>
              <a:gd name="T12" fmla="*/ 9 w 20"/>
              <a:gd name="T13" fmla="*/ 7 h 20"/>
              <a:gd name="T14" fmla="*/ 20 w 20"/>
              <a:gd name="T15" fmla="*/ 7 h 20"/>
              <a:gd name="T16" fmla="*/ 17 w 20"/>
              <a:gd name="T1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20">
                <a:moveTo>
                  <a:pt x="17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20"/>
                  <a:pt x="0" y="20"/>
                  <a:pt x="0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9"/>
                  <a:pt x="7" y="9"/>
                  <a:pt x="7" y="9"/>
                </a:cubicBezTo>
                <a:cubicBezTo>
                  <a:pt x="7" y="8"/>
                  <a:pt x="8" y="7"/>
                  <a:pt x="9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4"/>
                  <a:pt x="18" y="2"/>
                  <a:pt x="1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80" name="Freeform 525"/>
          <p:cNvSpPr>
            <a:spLocks noEditPoints="1"/>
          </p:cNvSpPr>
          <p:nvPr/>
        </p:nvSpPr>
        <p:spPr bwMode="auto">
          <a:xfrm>
            <a:off x="10393770" y="3340452"/>
            <a:ext cx="246125" cy="185401"/>
          </a:xfrm>
          <a:custGeom>
            <a:avLst/>
            <a:gdLst>
              <a:gd name="T0" fmla="*/ 35 w 45"/>
              <a:gd name="T1" fmla="*/ 0 h 34"/>
              <a:gd name="T2" fmla="*/ 29 w 45"/>
              <a:gd name="T3" fmla="*/ 0 h 34"/>
              <a:gd name="T4" fmla="*/ 29 w 45"/>
              <a:gd name="T5" fmla="*/ 9 h 34"/>
              <a:gd name="T6" fmla="*/ 34 w 45"/>
              <a:gd name="T7" fmla="*/ 15 h 34"/>
              <a:gd name="T8" fmla="*/ 31 w 45"/>
              <a:gd name="T9" fmla="*/ 19 h 34"/>
              <a:gd name="T10" fmla="*/ 31 w 45"/>
              <a:gd name="T11" fmla="*/ 19 h 34"/>
              <a:gd name="T12" fmla="*/ 31 w 45"/>
              <a:gd name="T13" fmla="*/ 27 h 34"/>
              <a:gd name="T14" fmla="*/ 29 w 45"/>
              <a:gd name="T15" fmla="*/ 27 h 34"/>
              <a:gd name="T16" fmla="*/ 29 w 45"/>
              <a:gd name="T17" fmla="*/ 34 h 34"/>
              <a:gd name="T18" fmla="*/ 45 w 45"/>
              <a:gd name="T19" fmla="*/ 34 h 34"/>
              <a:gd name="T20" fmla="*/ 35 w 45"/>
              <a:gd name="T21" fmla="*/ 0 h 34"/>
              <a:gd name="T22" fmla="*/ 29 w 45"/>
              <a:gd name="T23" fmla="*/ 0 h 34"/>
              <a:gd name="T24" fmla="*/ 0 w 45"/>
              <a:gd name="T25" fmla="*/ 0 h 34"/>
              <a:gd name="T26" fmla="*/ 0 w 45"/>
              <a:gd name="T27" fmla="*/ 34 h 34"/>
              <a:gd name="T28" fmla="*/ 29 w 45"/>
              <a:gd name="T29" fmla="*/ 34 h 34"/>
              <a:gd name="T30" fmla="*/ 29 w 45"/>
              <a:gd name="T31" fmla="*/ 27 h 34"/>
              <a:gd name="T32" fmla="*/ 27 w 45"/>
              <a:gd name="T33" fmla="*/ 27 h 34"/>
              <a:gd name="T34" fmla="*/ 27 w 45"/>
              <a:gd name="T35" fmla="*/ 19 h 34"/>
              <a:gd name="T36" fmla="*/ 24 w 45"/>
              <a:gd name="T37" fmla="*/ 15 h 34"/>
              <a:gd name="T38" fmla="*/ 29 w 45"/>
              <a:gd name="T39" fmla="*/ 9 h 34"/>
              <a:gd name="T40" fmla="*/ 29 w 45"/>
              <a:gd name="T41" fmla="*/ 9 h 34"/>
              <a:gd name="T42" fmla="*/ 29 w 45"/>
              <a:gd name="T4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5" h="34">
                <a:moveTo>
                  <a:pt x="35" y="0"/>
                </a:moveTo>
                <a:cubicBezTo>
                  <a:pt x="29" y="0"/>
                  <a:pt x="29" y="0"/>
                  <a:pt x="29" y="0"/>
                </a:cubicBezTo>
                <a:cubicBezTo>
                  <a:pt x="29" y="9"/>
                  <a:pt x="29" y="9"/>
                  <a:pt x="29" y="9"/>
                </a:cubicBezTo>
                <a:cubicBezTo>
                  <a:pt x="32" y="9"/>
                  <a:pt x="34" y="12"/>
                  <a:pt x="34" y="15"/>
                </a:cubicBezTo>
                <a:cubicBezTo>
                  <a:pt x="34" y="17"/>
                  <a:pt x="33" y="19"/>
                  <a:pt x="31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31" y="27"/>
                  <a:pt x="31" y="27"/>
                  <a:pt x="31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34"/>
                  <a:pt x="29" y="34"/>
                  <a:pt x="29" y="34"/>
                </a:cubicBezTo>
                <a:cubicBezTo>
                  <a:pt x="45" y="34"/>
                  <a:pt x="45" y="34"/>
                  <a:pt x="45" y="34"/>
                </a:cubicBezTo>
                <a:cubicBezTo>
                  <a:pt x="42" y="22"/>
                  <a:pt x="39" y="11"/>
                  <a:pt x="35" y="0"/>
                </a:cubicBezTo>
                <a:close/>
                <a:moveTo>
                  <a:pt x="2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27"/>
                  <a:pt x="29" y="27"/>
                  <a:pt x="2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9"/>
                  <a:pt x="27" y="19"/>
                  <a:pt x="27" y="19"/>
                </a:cubicBezTo>
                <a:cubicBezTo>
                  <a:pt x="25" y="19"/>
                  <a:pt x="24" y="17"/>
                  <a:pt x="24" y="15"/>
                </a:cubicBezTo>
                <a:cubicBezTo>
                  <a:pt x="24" y="12"/>
                  <a:pt x="26" y="9"/>
                  <a:pt x="29" y="9"/>
                </a:cubicBezTo>
                <a:cubicBezTo>
                  <a:pt x="29" y="9"/>
                  <a:pt x="29" y="9"/>
                  <a:pt x="29" y="9"/>
                </a:cubicBezTo>
                <a:lnTo>
                  <a:pt x="2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81" name="Freeform 526"/>
          <p:cNvSpPr>
            <a:spLocks/>
          </p:cNvSpPr>
          <p:nvPr/>
        </p:nvSpPr>
        <p:spPr bwMode="auto">
          <a:xfrm>
            <a:off x="8608611" y="2589729"/>
            <a:ext cx="192949" cy="82063"/>
          </a:xfrm>
          <a:custGeom>
            <a:avLst/>
            <a:gdLst>
              <a:gd name="T0" fmla="*/ 0 w 127"/>
              <a:gd name="T1" fmla="*/ 29 h 54"/>
              <a:gd name="T2" fmla="*/ 51 w 127"/>
              <a:gd name="T3" fmla="*/ 54 h 54"/>
              <a:gd name="T4" fmla="*/ 127 w 127"/>
              <a:gd name="T5" fmla="*/ 54 h 54"/>
              <a:gd name="T6" fmla="*/ 15 w 127"/>
              <a:gd name="T7" fmla="*/ 0 h 54"/>
              <a:gd name="T8" fmla="*/ 0 w 127"/>
              <a:gd name="T9" fmla="*/ 2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54">
                <a:moveTo>
                  <a:pt x="0" y="29"/>
                </a:moveTo>
                <a:lnTo>
                  <a:pt x="51" y="54"/>
                </a:lnTo>
                <a:lnTo>
                  <a:pt x="127" y="54"/>
                </a:lnTo>
                <a:lnTo>
                  <a:pt x="15" y="0"/>
                </a:lnTo>
                <a:lnTo>
                  <a:pt x="0" y="29"/>
                </a:ln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82" name="Freeform 527"/>
          <p:cNvSpPr>
            <a:spLocks noEditPoints="1"/>
          </p:cNvSpPr>
          <p:nvPr/>
        </p:nvSpPr>
        <p:spPr bwMode="auto">
          <a:xfrm>
            <a:off x="8608611" y="2682430"/>
            <a:ext cx="466421" cy="235551"/>
          </a:xfrm>
          <a:custGeom>
            <a:avLst/>
            <a:gdLst>
              <a:gd name="T0" fmla="*/ 123 w 307"/>
              <a:gd name="T1" fmla="*/ 155 h 155"/>
              <a:gd name="T2" fmla="*/ 245 w 307"/>
              <a:gd name="T3" fmla="*/ 155 h 155"/>
              <a:gd name="T4" fmla="*/ 245 w 307"/>
              <a:gd name="T5" fmla="*/ 123 h 155"/>
              <a:gd name="T6" fmla="*/ 307 w 307"/>
              <a:gd name="T7" fmla="*/ 123 h 155"/>
              <a:gd name="T8" fmla="*/ 307 w 307"/>
              <a:gd name="T9" fmla="*/ 33 h 155"/>
              <a:gd name="T10" fmla="*/ 245 w 307"/>
              <a:gd name="T11" fmla="*/ 33 h 155"/>
              <a:gd name="T12" fmla="*/ 245 w 307"/>
              <a:gd name="T13" fmla="*/ 0 h 155"/>
              <a:gd name="T14" fmla="*/ 145 w 307"/>
              <a:gd name="T15" fmla="*/ 0 h 155"/>
              <a:gd name="T16" fmla="*/ 123 w 307"/>
              <a:gd name="T17" fmla="*/ 0 h 155"/>
              <a:gd name="T18" fmla="*/ 123 w 307"/>
              <a:gd name="T19" fmla="*/ 62 h 155"/>
              <a:gd name="T20" fmla="*/ 184 w 307"/>
              <a:gd name="T21" fmla="*/ 62 h 155"/>
              <a:gd name="T22" fmla="*/ 184 w 307"/>
              <a:gd name="T23" fmla="*/ 94 h 155"/>
              <a:gd name="T24" fmla="*/ 123 w 307"/>
              <a:gd name="T25" fmla="*/ 94 h 155"/>
              <a:gd name="T26" fmla="*/ 123 w 307"/>
              <a:gd name="T27" fmla="*/ 155 h 155"/>
              <a:gd name="T28" fmla="*/ 0 w 307"/>
              <a:gd name="T29" fmla="*/ 155 h 155"/>
              <a:gd name="T30" fmla="*/ 123 w 307"/>
              <a:gd name="T31" fmla="*/ 155 h 155"/>
              <a:gd name="T32" fmla="*/ 123 w 307"/>
              <a:gd name="T33" fmla="*/ 94 h 155"/>
              <a:gd name="T34" fmla="*/ 62 w 307"/>
              <a:gd name="T35" fmla="*/ 94 h 155"/>
              <a:gd name="T36" fmla="*/ 62 w 307"/>
              <a:gd name="T37" fmla="*/ 62 h 155"/>
              <a:gd name="T38" fmla="*/ 62 w 307"/>
              <a:gd name="T39" fmla="*/ 62 h 155"/>
              <a:gd name="T40" fmla="*/ 123 w 307"/>
              <a:gd name="T41" fmla="*/ 62 h 155"/>
              <a:gd name="T42" fmla="*/ 123 w 307"/>
              <a:gd name="T43" fmla="*/ 0 h 155"/>
              <a:gd name="T44" fmla="*/ 65 w 307"/>
              <a:gd name="T45" fmla="*/ 0 h 155"/>
              <a:gd name="T46" fmla="*/ 0 w 307"/>
              <a:gd name="T47" fmla="*/ 0 h 155"/>
              <a:gd name="T48" fmla="*/ 0 w 307"/>
              <a:gd name="T49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7" h="155">
                <a:moveTo>
                  <a:pt x="123" y="155"/>
                </a:moveTo>
                <a:lnTo>
                  <a:pt x="245" y="155"/>
                </a:lnTo>
                <a:lnTo>
                  <a:pt x="245" y="123"/>
                </a:lnTo>
                <a:lnTo>
                  <a:pt x="307" y="123"/>
                </a:lnTo>
                <a:lnTo>
                  <a:pt x="307" y="33"/>
                </a:lnTo>
                <a:lnTo>
                  <a:pt x="245" y="33"/>
                </a:lnTo>
                <a:lnTo>
                  <a:pt x="245" y="0"/>
                </a:lnTo>
                <a:lnTo>
                  <a:pt x="145" y="0"/>
                </a:lnTo>
                <a:lnTo>
                  <a:pt x="123" y="0"/>
                </a:lnTo>
                <a:lnTo>
                  <a:pt x="123" y="62"/>
                </a:lnTo>
                <a:lnTo>
                  <a:pt x="184" y="62"/>
                </a:lnTo>
                <a:lnTo>
                  <a:pt x="184" y="94"/>
                </a:lnTo>
                <a:lnTo>
                  <a:pt x="123" y="94"/>
                </a:lnTo>
                <a:lnTo>
                  <a:pt x="123" y="155"/>
                </a:lnTo>
                <a:close/>
                <a:moveTo>
                  <a:pt x="0" y="155"/>
                </a:moveTo>
                <a:lnTo>
                  <a:pt x="123" y="155"/>
                </a:lnTo>
                <a:lnTo>
                  <a:pt x="123" y="94"/>
                </a:lnTo>
                <a:lnTo>
                  <a:pt x="62" y="94"/>
                </a:lnTo>
                <a:lnTo>
                  <a:pt x="62" y="62"/>
                </a:lnTo>
                <a:lnTo>
                  <a:pt x="62" y="62"/>
                </a:lnTo>
                <a:lnTo>
                  <a:pt x="123" y="62"/>
                </a:lnTo>
                <a:lnTo>
                  <a:pt x="123" y="0"/>
                </a:lnTo>
                <a:lnTo>
                  <a:pt x="65" y="0"/>
                </a:lnTo>
                <a:lnTo>
                  <a:pt x="0" y="0"/>
                </a:lnTo>
                <a:lnTo>
                  <a:pt x="0" y="155"/>
                </a:ln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83" name="Freeform 528"/>
          <p:cNvSpPr>
            <a:spLocks/>
          </p:cNvSpPr>
          <p:nvPr/>
        </p:nvSpPr>
        <p:spPr bwMode="auto">
          <a:xfrm>
            <a:off x="7826180" y="2901264"/>
            <a:ext cx="104830" cy="176283"/>
          </a:xfrm>
          <a:custGeom>
            <a:avLst/>
            <a:gdLst>
              <a:gd name="T0" fmla="*/ 0 w 19"/>
              <a:gd name="T1" fmla="*/ 22 h 32"/>
              <a:gd name="T2" fmla="*/ 0 w 19"/>
              <a:gd name="T3" fmla="*/ 27 h 32"/>
              <a:gd name="T4" fmla="*/ 6 w 19"/>
              <a:gd name="T5" fmla="*/ 32 h 32"/>
              <a:gd name="T6" fmla="*/ 14 w 19"/>
              <a:gd name="T7" fmla="*/ 32 h 32"/>
              <a:gd name="T8" fmla="*/ 19 w 19"/>
              <a:gd name="T9" fmla="*/ 27 h 32"/>
              <a:gd name="T10" fmla="*/ 19 w 19"/>
              <a:gd name="T11" fmla="*/ 22 h 32"/>
              <a:gd name="T12" fmla="*/ 12 w 19"/>
              <a:gd name="T13" fmla="*/ 22 h 32"/>
              <a:gd name="T14" fmla="*/ 12 w 19"/>
              <a:gd name="T15" fmla="*/ 18 h 32"/>
              <a:gd name="T16" fmla="*/ 19 w 19"/>
              <a:gd name="T17" fmla="*/ 18 h 32"/>
              <a:gd name="T18" fmla="*/ 19 w 19"/>
              <a:gd name="T19" fmla="*/ 12 h 32"/>
              <a:gd name="T20" fmla="*/ 12 w 19"/>
              <a:gd name="T21" fmla="*/ 12 h 32"/>
              <a:gd name="T22" fmla="*/ 12 w 19"/>
              <a:gd name="T23" fmla="*/ 8 h 32"/>
              <a:gd name="T24" fmla="*/ 19 w 19"/>
              <a:gd name="T25" fmla="*/ 8 h 32"/>
              <a:gd name="T26" fmla="*/ 19 w 19"/>
              <a:gd name="T27" fmla="*/ 6 h 32"/>
              <a:gd name="T28" fmla="*/ 14 w 19"/>
              <a:gd name="T29" fmla="*/ 0 h 32"/>
              <a:gd name="T30" fmla="*/ 6 w 19"/>
              <a:gd name="T31" fmla="*/ 0 h 32"/>
              <a:gd name="T32" fmla="*/ 0 w 19"/>
              <a:gd name="T33" fmla="*/ 6 h 32"/>
              <a:gd name="T34" fmla="*/ 0 w 19"/>
              <a:gd name="T35" fmla="*/ 8 h 32"/>
              <a:gd name="T36" fmla="*/ 7 w 19"/>
              <a:gd name="T37" fmla="*/ 8 h 32"/>
              <a:gd name="T38" fmla="*/ 7 w 19"/>
              <a:gd name="T39" fmla="*/ 12 h 32"/>
              <a:gd name="T40" fmla="*/ 0 w 19"/>
              <a:gd name="T41" fmla="*/ 12 h 32"/>
              <a:gd name="T42" fmla="*/ 0 w 19"/>
              <a:gd name="T43" fmla="*/ 18 h 32"/>
              <a:gd name="T44" fmla="*/ 7 w 19"/>
              <a:gd name="T45" fmla="*/ 18 h 32"/>
              <a:gd name="T46" fmla="*/ 7 w 19"/>
              <a:gd name="T47" fmla="*/ 22 h 32"/>
              <a:gd name="T48" fmla="*/ 0 w 19"/>
              <a:gd name="T49" fmla="*/ 2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" h="32">
                <a:moveTo>
                  <a:pt x="0" y="22"/>
                </a:moveTo>
                <a:cubicBezTo>
                  <a:pt x="0" y="27"/>
                  <a:pt x="0" y="27"/>
                  <a:pt x="0" y="27"/>
                </a:cubicBezTo>
                <a:cubicBezTo>
                  <a:pt x="0" y="30"/>
                  <a:pt x="3" y="32"/>
                  <a:pt x="6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7" y="32"/>
                  <a:pt x="19" y="30"/>
                  <a:pt x="19" y="27"/>
                </a:cubicBezTo>
                <a:cubicBezTo>
                  <a:pt x="19" y="22"/>
                  <a:pt x="19" y="22"/>
                  <a:pt x="19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18"/>
                  <a:pt x="12" y="18"/>
                  <a:pt x="12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2"/>
                  <a:pt x="19" y="12"/>
                  <a:pt x="19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8"/>
                  <a:pt x="12" y="8"/>
                  <a:pt x="12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3"/>
                  <a:pt x="17" y="0"/>
                  <a:pt x="14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8"/>
                  <a:pt x="0" y="8"/>
                  <a:pt x="0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12"/>
                  <a:pt x="7" y="12"/>
                  <a:pt x="7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8"/>
                  <a:pt x="0" y="18"/>
                  <a:pt x="0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22"/>
                  <a:pt x="7" y="22"/>
                  <a:pt x="7" y="22"/>
                </a:cubicBezTo>
                <a:lnTo>
                  <a:pt x="0" y="22"/>
                </a:ln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84" name="Freeform 529"/>
          <p:cNvSpPr>
            <a:spLocks/>
          </p:cNvSpPr>
          <p:nvPr/>
        </p:nvSpPr>
        <p:spPr bwMode="auto">
          <a:xfrm>
            <a:off x="7798832" y="3060830"/>
            <a:ext cx="164084" cy="103338"/>
          </a:xfrm>
          <a:custGeom>
            <a:avLst/>
            <a:gdLst>
              <a:gd name="T0" fmla="*/ 0 w 30"/>
              <a:gd name="T1" fmla="*/ 0 h 19"/>
              <a:gd name="T2" fmla="*/ 10 w 30"/>
              <a:gd name="T3" fmla="*/ 9 h 19"/>
              <a:gd name="T4" fmla="*/ 13 w 30"/>
              <a:gd name="T5" fmla="*/ 9 h 19"/>
              <a:gd name="T6" fmla="*/ 13 w 30"/>
              <a:gd name="T7" fmla="*/ 15 h 19"/>
              <a:gd name="T8" fmla="*/ 9 w 30"/>
              <a:gd name="T9" fmla="*/ 15 h 19"/>
              <a:gd name="T10" fmla="*/ 9 w 30"/>
              <a:gd name="T11" fmla="*/ 19 h 19"/>
              <a:gd name="T12" fmla="*/ 21 w 30"/>
              <a:gd name="T13" fmla="*/ 19 h 19"/>
              <a:gd name="T14" fmla="*/ 21 w 30"/>
              <a:gd name="T15" fmla="*/ 15 h 19"/>
              <a:gd name="T16" fmla="*/ 17 w 30"/>
              <a:gd name="T17" fmla="*/ 15 h 19"/>
              <a:gd name="T18" fmla="*/ 17 w 30"/>
              <a:gd name="T19" fmla="*/ 9 h 19"/>
              <a:gd name="T20" fmla="*/ 20 w 30"/>
              <a:gd name="T21" fmla="*/ 9 h 19"/>
              <a:gd name="T22" fmla="*/ 30 w 30"/>
              <a:gd name="T23" fmla="*/ 0 h 19"/>
              <a:gd name="T24" fmla="*/ 26 w 30"/>
              <a:gd name="T25" fmla="*/ 0 h 19"/>
              <a:gd name="T26" fmla="*/ 20 w 30"/>
              <a:gd name="T27" fmla="*/ 5 h 19"/>
              <a:gd name="T28" fmla="*/ 10 w 30"/>
              <a:gd name="T29" fmla="*/ 5 h 19"/>
              <a:gd name="T30" fmla="*/ 4 w 30"/>
              <a:gd name="T31" fmla="*/ 0 h 19"/>
              <a:gd name="T32" fmla="*/ 0 w 30"/>
              <a:gd name="T3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" h="19">
                <a:moveTo>
                  <a:pt x="0" y="0"/>
                </a:moveTo>
                <a:cubicBezTo>
                  <a:pt x="1" y="5"/>
                  <a:pt x="5" y="9"/>
                  <a:pt x="10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15"/>
                  <a:pt x="13" y="15"/>
                  <a:pt x="13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9"/>
                  <a:pt x="9" y="19"/>
                  <a:pt x="9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5"/>
                  <a:pt x="21" y="15"/>
                  <a:pt x="21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9"/>
                  <a:pt x="17" y="9"/>
                  <a:pt x="17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5" y="9"/>
                  <a:pt x="29" y="5"/>
                  <a:pt x="3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5" y="2"/>
                  <a:pt x="23" y="5"/>
                  <a:pt x="2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7" y="5"/>
                  <a:pt x="4" y="2"/>
                  <a:pt x="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85" name="Freeform 530"/>
          <p:cNvSpPr>
            <a:spLocks noEditPoints="1"/>
          </p:cNvSpPr>
          <p:nvPr/>
        </p:nvSpPr>
        <p:spPr bwMode="auto">
          <a:xfrm>
            <a:off x="9972929" y="3411876"/>
            <a:ext cx="334243" cy="168685"/>
          </a:xfrm>
          <a:custGeom>
            <a:avLst/>
            <a:gdLst>
              <a:gd name="T0" fmla="*/ 53 w 61"/>
              <a:gd name="T1" fmla="*/ 22 h 31"/>
              <a:gd name="T2" fmla="*/ 61 w 61"/>
              <a:gd name="T3" fmla="*/ 11 h 31"/>
              <a:gd name="T4" fmla="*/ 53 w 61"/>
              <a:gd name="T5" fmla="*/ 1 h 31"/>
              <a:gd name="T6" fmla="*/ 53 w 61"/>
              <a:gd name="T7" fmla="*/ 5 h 31"/>
              <a:gd name="T8" fmla="*/ 57 w 61"/>
              <a:gd name="T9" fmla="*/ 11 h 31"/>
              <a:gd name="T10" fmla="*/ 53 w 61"/>
              <a:gd name="T11" fmla="*/ 17 h 31"/>
              <a:gd name="T12" fmla="*/ 53 w 61"/>
              <a:gd name="T13" fmla="*/ 22 h 31"/>
              <a:gd name="T14" fmla="*/ 26 w 61"/>
              <a:gd name="T15" fmla="*/ 31 h 31"/>
              <a:gd name="T16" fmla="*/ 46 w 61"/>
              <a:gd name="T17" fmla="*/ 21 h 31"/>
              <a:gd name="T18" fmla="*/ 51 w 61"/>
              <a:gd name="T19" fmla="*/ 22 h 31"/>
              <a:gd name="T20" fmla="*/ 53 w 61"/>
              <a:gd name="T21" fmla="*/ 22 h 31"/>
              <a:gd name="T22" fmla="*/ 53 w 61"/>
              <a:gd name="T23" fmla="*/ 17 h 31"/>
              <a:gd name="T24" fmla="*/ 51 w 61"/>
              <a:gd name="T25" fmla="*/ 17 h 31"/>
              <a:gd name="T26" fmla="*/ 49 w 61"/>
              <a:gd name="T27" fmla="*/ 17 h 31"/>
              <a:gd name="T28" fmla="*/ 52 w 61"/>
              <a:gd name="T29" fmla="*/ 5 h 31"/>
              <a:gd name="T30" fmla="*/ 52 w 61"/>
              <a:gd name="T31" fmla="*/ 5 h 31"/>
              <a:gd name="T32" fmla="*/ 52 w 61"/>
              <a:gd name="T33" fmla="*/ 5 h 31"/>
              <a:gd name="T34" fmla="*/ 53 w 61"/>
              <a:gd name="T35" fmla="*/ 5 h 31"/>
              <a:gd name="T36" fmla="*/ 53 w 61"/>
              <a:gd name="T37" fmla="*/ 1 h 31"/>
              <a:gd name="T38" fmla="*/ 51 w 61"/>
              <a:gd name="T39" fmla="*/ 0 h 31"/>
              <a:gd name="T40" fmla="*/ 51 w 61"/>
              <a:gd name="T41" fmla="*/ 0 h 31"/>
              <a:gd name="T42" fmla="*/ 1 w 61"/>
              <a:gd name="T43" fmla="*/ 0 h 31"/>
              <a:gd name="T44" fmla="*/ 0 w 61"/>
              <a:gd name="T45" fmla="*/ 5 h 31"/>
              <a:gd name="T46" fmla="*/ 26 w 61"/>
              <a:gd name="T47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1" h="31">
                <a:moveTo>
                  <a:pt x="53" y="22"/>
                </a:moveTo>
                <a:cubicBezTo>
                  <a:pt x="58" y="21"/>
                  <a:pt x="61" y="16"/>
                  <a:pt x="61" y="11"/>
                </a:cubicBezTo>
                <a:cubicBezTo>
                  <a:pt x="61" y="6"/>
                  <a:pt x="58" y="1"/>
                  <a:pt x="53" y="1"/>
                </a:cubicBezTo>
                <a:cubicBezTo>
                  <a:pt x="53" y="5"/>
                  <a:pt x="53" y="5"/>
                  <a:pt x="53" y="5"/>
                </a:cubicBezTo>
                <a:cubicBezTo>
                  <a:pt x="55" y="6"/>
                  <a:pt x="57" y="8"/>
                  <a:pt x="57" y="11"/>
                </a:cubicBezTo>
                <a:cubicBezTo>
                  <a:pt x="57" y="14"/>
                  <a:pt x="55" y="16"/>
                  <a:pt x="53" y="17"/>
                </a:cubicBezTo>
                <a:lnTo>
                  <a:pt x="53" y="22"/>
                </a:lnTo>
                <a:close/>
                <a:moveTo>
                  <a:pt x="26" y="31"/>
                </a:moveTo>
                <a:cubicBezTo>
                  <a:pt x="34" y="31"/>
                  <a:pt x="41" y="27"/>
                  <a:pt x="46" y="21"/>
                </a:cubicBezTo>
                <a:cubicBezTo>
                  <a:pt x="47" y="22"/>
                  <a:pt x="49" y="22"/>
                  <a:pt x="51" y="22"/>
                </a:cubicBezTo>
                <a:cubicBezTo>
                  <a:pt x="51" y="22"/>
                  <a:pt x="52" y="22"/>
                  <a:pt x="53" y="22"/>
                </a:cubicBezTo>
                <a:cubicBezTo>
                  <a:pt x="53" y="17"/>
                  <a:pt x="53" y="17"/>
                  <a:pt x="53" y="17"/>
                </a:cubicBezTo>
                <a:cubicBezTo>
                  <a:pt x="52" y="17"/>
                  <a:pt x="51" y="17"/>
                  <a:pt x="51" y="17"/>
                </a:cubicBezTo>
                <a:cubicBezTo>
                  <a:pt x="50" y="17"/>
                  <a:pt x="49" y="17"/>
                  <a:pt x="49" y="17"/>
                </a:cubicBezTo>
                <a:cubicBezTo>
                  <a:pt x="51" y="13"/>
                  <a:pt x="52" y="9"/>
                  <a:pt x="52" y="5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5"/>
                  <a:pt x="52" y="5"/>
                  <a:pt x="53" y="5"/>
                </a:cubicBezTo>
                <a:cubicBezTo>
                  <a:pt x="53" y="1"/>
                  <a:pt x="53" y="1"/>
                  <a:pt x="53" y="1"/>
                </a:cubicBezTo>
                <a:cubicBezTo>
                  <a:pt x="52" y="0"/>
                  <a:pt x="52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2"/>
                  <a:pt x="0" y="3"/>
                  <a:pt x="0" y="5"/>
                </a:cubicBezTo>
                <a:cubicBezTo>
                  <a:pt x="0" y="19"/>
                  <a:pt x="12" y="31"/>
                  <a:pt x="26" y="31"/>
                </a:cubicBez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86" name="Rectangle 531"/>
          <p:cNvSpPr>
            <a:spLocks noChangeArrowheads="1"/>
          </p:cNvSpPr>
          <p:nvPr/>
        </p:nvSpPr>
        <p:spPr bwMode="auto">
          <a:xfrm>
            <a:off x="9972929" y="3592718"/>
            <a:ext cx="306895" cy="27354"/>
          </a:xfrm>
          <a:prstGeom prst="rect">
            <a:avLst/>
          </a:pr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87" name="Freeform 532"/>
          <p:cNvSpPr>
            <a:spLocks/>
          </p:cNvSpPr>
          <p:nvPr/>
        </p:nvSpPr>
        <p:spPr bwMode="auto">
          <a:xfrm>
            <a:off x="10044335" y="3262948"/>
            <a:ext cx="54695" cy="142850"/>
          </a:xfrm>
          <a:custGeom>
            <a:avLst/>
            <a:gdLst>
              <a:gd name="T0" fmla="*/ 3 w 10"/>
              <a:gd name="T1" fmla="*/ 19 h 26"/>
              <a:gd name="T2" fmla="*/ 5 w 10"/>
              <a:gd name="T3" fmla="*/ 25 h 26"/>
              <a:gd name="T4" fmla="*/ 9 w 10"/>
              <a:gd name="T5" fmla="*/ 16 h 26"/>
              <a:gd name="T6" fmla="*/ 7 w 10"/>
              <a:gd name="T7" fmla="*/ 11 h 26"/>
              <a:gd name="T8" fmla="*/ 6 w 10"/>
              <a:gd name="T9" fmla="*/ 7 h 26"/>
              <a:gd name="T10" fmla="*/ 4 w 10"/>
              <a:gd name="T11" fmla="*/ 2 h 26"/>
              <a:gd name="T12" fmla="*/ 1 w 10"/>
              <a:gd name="T13" fmla="*/ 11 h 26"/>
              <a:gd name="T14" fmla="*/ 3 w 10"/>
              <a:gd name="T15" fmla="*/ 1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26">
                <a:moveTo>
                  <a:pt x="3" y="19"/>
                </a:moveTo>
                <a:cubicBezTo>
                  <a:pt x="0" y="21"/>
                  <a:pt x="2" y="26"/>
                  <a:pt x="5" y="25"/>
                </a:cubicBezTo>
                <a:cubicBezTo>
                  <a:pt x="9" y="23"/>
                  <a:pt x="10" y="19"/>
                  <a:pt x="9" y="16"/>
                </a:cubicBezTo>
                <a:cubicBezTo>
                  <a:pt x="9" y="14"/>
                  <a:pt x="7" y="12"/>
                  <a:pt x="7" y="11"/>
                </a:cubicBezTo>
                <a:cubicBezTo>
                  <a:pt x="6" y="10"/>
                  <a:pt x="5" y="7"/>
                  <a:pt x="6" y="7"/>
                </a:cubicBezTo>
                <a:cubicBezTo>
                  <a:pt x="9" y="5"/>
                  <a:pt x="7" y="0"/>
                  <a:pt x="4" y="2"/>
                </a:cubicBezTo>
                <a:cubicBezTo>
                  <a:pt x="1" y="4"/>
                  <a:pt x="0" y="8"/>
                  <a:pt x="1" y="11"/>
                </a:cubicBezTo>
                <a:cubicBezTo>
                  <a:pt x="1" y="12"/>
                  <a:pt x="6" y="19"/>
                  <a:pt x="3" y="19"/>
                </a:cubicBez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88" name="Freeform 533"/>
          <p:cNvSpPr>
            <a:spLocks/>
          </p:cNvSpPr>
          <p:nvPr/>
        </p:nvSpPr>
        <p:spPr bwMode="auto">
          <a:xfrm>
            <a:off x="10120299" y="3262948"/>
            <a:ext cx="54695" cy="142850"/>
          </a:xfrm>
          <a:custGeom>
            <a:avLst/>
            <a:gdLst>
              <a:gd name="T0" fmla="*/ 4 w 10"/>
              <a:gd name="T1" fmla="*/ 19 h 26"/>
              <a:gd name="T2" fmla="*/ 5 w 10"/>
              <a:gd name="T3" fmla="*/ 25 h 26"/>
              <a:gd name="T4" fmla="*/ 9 w 10"/>
              <a:gd name="T5" fmla="*/ 16 h 26"/>
              <a:gd name="T6" fmla="*/ 7 w 10"/>
              <a:gd name="T7" fmla="*/ 11 h 26"/>
              <a:gd name="T8" fmla="*/ 7 w 10"/>
              <a:gd name="T9" fmla="*/ 7 h 26"/>
              <a:gd name="T10" fmla="*/ 4 w 10"/>
              <a:gd name="T11" fmla="*/ 2 h 26"/>
              <a:gd name="T12" fmla="*/ 1 w 10"/>
              <a:gd name="T13" fmla="*/ 11 h 26"/>
              <a:gd name="T14" fmla="*/ 4 w 10"/>
              <a:gd name="T15" fmla="*/ 1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26">
                <a:moveTo>
                  <a:pt x="4" y="19"/>
                </a:moveTo>
                <a:cubicBezTo>
                  <a:pt x="1" y="21"/>
                  <a:pt x="2" y="26"/>
                  <a:pt x="5" y="25"/>
                </a:cubicBezTo>
                <a:cubicBezTo>
                  <a:pt x="9" y="23"/>
                  <a:pt x="10" y="19"/>
                  <a:pt x="9" y="16"/>
                </a:cubicBezTo>
                <a:cubicBezTo>
                  <a:pt x="9" y="14"/>
                  <a:pt x="8" y="12"/>
                  <a:pt x="7" y="11"/>
                </a:cubicBezTo>
                <a:cubicBezTo>
                  <a:pt x="6" y="10"/>
                  <a:pt x="5" y="7"/>
                  <a:pt x="7" y="7"/>
                </a:cubicBezTo>
                <a:cubicBezTo>
                  <a:pt x="10" y="5"/>
                  <a:pt x="7" y="0"/>
                  <a:pt x="4" y="2"/>
                </a:cubicBezTo>
                <a:cubicBezTo>
                  <a:pt x="1" y="4"/>
                  <a:pt x="0" y="8"/>
                  <a:pt x="1" y="11"/>
                </a:cubicBezTo>
                <a:cubicBezTo>
                  <a:pt x="2" y="12"/>
                  <a:pt x="6" y="19"/>
                  <a:pt x="4" y="19"/>
                </a:cubicBez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89" name="Freeform 534"/>
          <p:cNvSpPr>
            <a:spLocks noEditPoints="1"/>
          </p:cNvSpPr>
          <p:nvPr/>
        </p:nvSpPr>
        <p:spPr bwMode="auto">
          <a:xfrm>
            <a:off x="9260384" y="2715862"/>
            <a:ext cx="273471" cy="273542"/>
          </a:xfrm>
          <a:custGeom>
            <a:avLst/>
            <a:gdLst>
              <a:gd name="T0" fmla="*/ 25 w 50"/>
              <a:gd name="T1" fmla="*/ 47 h 50"/>
              <a:gd name="T2" fmla="*/ 29 w 50"/>
              <a:gd name="T3" fmla="*/ 46 h 50"/>
              <a:gd name="T4" fmla="*/ 30 w 50"/>
              <a:gd name="T5" fmla="*/ 50 h 50"/>
              <a:gd name="T6" fmla="*/ 39 w 50"/>
              <a:gd name="T7" fmla="*/ 46 h 50"/>
              <a:gd name="T8" fmla="*/ 38 w 50"/>
              <a:gd name="T9" fmla="*/ 43 h 50"/>
              <a:gd name="T10" fmla="*/ 43 w 50"/>
              <a:gd name="T11" fmla="*/ 37 h 50"/>
              <a:gd name="T12" fmla="*/ 46 w 50"/>
              <a:gd name="T13" fmla="*/ 39 h 50"/>
              <a:gd name="T14" fmla="*/ 50 w 50"/>
              <a:gd name="T15" fmla="*/ 30 h 50"/>
              <a:gd name="T16" fmla="*/ 46 w 50"/>
              <a:gd name="T17" fmla="*/ 29 h 50"/>
              <a:gd name="T18" fmla="*/ 46 w 50"/>
              <a:gd name="T19" fmla="*/ 21 h 50"/>
              <a:gd name="T20" fmla="*/ 50 w 50"/>
              <a:gd name="T21" fmla="*/ 20 h 50"/>
              <a:gd name="T22" fmla="*/ 46 w 50"/>
              <a:gd name="T23" fmla="*/ 11 h 50"/>
              <a:gd name="T24" fmla="*/ 43 w 50"/>
              <a:gd name="T25" fmla="*/ 12 h 50"/>
              <a:gd name="T26" fmla="*/ 37 w 50"/>
              <a:gd name="T27" fmla="*/ 7 h 50"/>
              <a:gd name="T28" fmla="*/ 39 w 50"/>
              <a:gd name="T29" fmla="*/ 4 h 50"/>
              <a:gd name="T30" fmla="*/ 30 w 50"/>
              <a:gd name="T31" fmla="*/ 0 h 50"/>
              <a:gd name="T32" fmla="*/ 29 w 50"/>
              <a:gd name="T33" fmla="*/ 4 h 50"/>
              <a:gd name="T34" fmla="*/ 25 w 50"/>
              <a:gd name="T35" fmla="*/ 3 h 50"/>
              <a:gd name="T36" fmla="*/ 25 w 50"/>
              <a:gd name="T37" fmla="*/ 10 h 50"/>
              <a:gd name="T38" fmla="*/ 38 w 50"/>
              <a:gd name="T39" fmla="*/ 19 h 50"/>
              <a:gd name="T40" fmla="*/ 31 w 50"/>
              <a:gd name="T41" fmla="*/ 38 h 50"/>
              <a:gd name="T42" fmla="*/ 25 w 50"/>
              <a:gd name="T43" fmla="*/ 40 h 50"/>
              <a:gd name="T44" fmla="*/ 25 w 50"/>
              <a:gd name="T45" fmla="*/ 40 h 50"/>
              <a:gd name="T46" fmla="*/ 25 w 50"/>
              <a:gd name="T47" fmla="*/ 47 h 50"/>
              <a:gd name="T48" fmla="*/ 4 w 50"/>
              <a:gd name="T49" fmla="*/ 29 h 50"/>
              <a:gd name="T50" fmla="*/ 0 w 50"/>
              <a:gd name="T51" fmla="*/ 31 h 50"/>
              <a:gd name="T52" fmla="*/ 4 w 50"/>
              <a:gd name="T53" fmla="*/ 39 h 50"/>
              <a:gd name="T54" fmla="*/ 7 w 50"/>
              <a:gd name="T55" fmla="*/ 38 h 50"/>
              <a:gd name="T56" fmla="*/ 13 w 50"/>
              <a:gd name="T57" fmla="*/ 43 h 50"/>
              <a:gd name="T58" fmla="*/ 11 w 50"/>
              <a:gd name="T59" fmla="*/ 46 h 50"/>
              <a:gd name="T60" fmla="*/ 20 w 50"/>
              <a:gd name="T61" fmla="*/ 50 h 50"/>
              <a:gd name="T62" fmla="*/ 21 w 50"/>
              <a:gd name="T63" fmla="*/ 46 h 50"/>
              <a:gd name="T64" fmla="*/ 25 w 50"/>
              <a:gd name="T65" fmla="*/ 47 h 50"/>
              <a:gd name="T66" fmla="*/ 25 w 50"/>
              <a:gd name="T67" fmla="*/ 40 h 50"/>
              <a:gd name="T68" fmla="*/ 12 w 50"/>
              <a:gd name="T69" fmla="*/ 31 h 50"/>
              <a:gd name="T70" fmla="*/ 19 w 50"/>
              <a:gd name="T71" fmla="*/ 12 h 50"/>
              <a:gd name="T72" fmla="*/ 19 w 50"/>
              <a:gd name="T73" fmla="*/ 12 h 50"/>
              <a:gd name="T74" fmla="*/ 25 w 50"/>
              <a:gd name="T75" fmla="*/ 10 h 50"/>
              <a:gd name="T76" fmla="*/ 25 w 50"/>
              <a:gd name="T77" fmla="*/ 10 h 50"/>
              <a:gd name="T78" fmla="*/ 25 w 50"/>
              <a:gd name="T79" fmla="*/ 3 h 50"/>
              <a:gd name="T80" fmla="*/ 21 w 50"/>
              <a:gd name="T81" fmla="*/ 4 h 50"/>
              <a:gd name="T82" fmla="*/ 19 w 50"/>
              <a:gd name="T83" fmla="*/ 0 h 50"/>
              <a:gd name="T84" fmla="*/ 11 w 50"/>
              <a:gd name="T85" fmla="*/ 4 h 50"/>
              <a:gd name="T86" fmla="*/ 12 w 50"/>
              <a:gd name="T87" fmla="*/ 7 h 50"/>
              <a:gd name="T88" fmla="*/ 7 w 50"/>
              <a:gd name="T89" fmla="*/ 13 h 50"/>
              <a:gd name="T90" fmla="*/ 4 w 50"/>
              <a:gd name="T91" fmla="*/ 11 h 50"/>
              <a:gd name="T92" fmla="*/ 0 w 50"/>
              <a:gd name="T93" fmla="*/ 20 h 50"/>
              <a:gd name="T94" fmla="*/ 4 w 50"/>
              <a:gd name="T95" fmla="*/ 21 h 50"/>
              <a:gd name="T96" fmla="*/ 4 w 50"/>
              <a:gd name="T97" fmla="*/ 29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0" h="50">
                <a:moveTo>
                  <a:pt x="25" y="47"/>
                </a:moveTo>
                <a:cubicBezTo>
                  <a:pt x="26" y="47"/>
                  <a:pt x="28" y="47"/>
                  <a:pt x="29" y="46"/>
                </a:cubicBezTo>
                <a:cubicBezTo>
                  <a:pt x="30" y="50"/>
                  <a:pt x="30" y="50"/>
                  <a:pt x="30" y="50"/>
                </a:cubicBezTo>
                <a:cubicBezTo>
                  <a:pt x="39" y="46"/>
                  <a:pt x="39" y="46"/>
                  <a:pt x="39" y="46"/>
                </a:cubicBezTo>
                <a:cubicBezTo>
                  <a:pt x="38" y="43"/>
                  <a:pt x="38" y="43"/>
                  <a:pt x="38" y="43"/>
                </a:cubicBezTo>
                <a:cubicBezTo>
                  <a:pt x="40" y="41"/>
                  <a:pt x="41" y="39"/>
                  <a:pt x="43" y="37"/>
                </a:cubicBezTo>
                <a:cubicBezTo>
                  <a:pt x="46" y="39"/>
                  <a:pt x="46" y="39"/>
                  <a:pt x="46" y="39"/>
                </a:cubicBezTo>
                <a:cubicBezTo>
                  <a:pt x="50" y="30"/>
                  <a:pt x="50" y="30"/>
                  <a:pt x="50" y="30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6"/>
                  <a:pt x="47" y="24"/>
                  <a:pt x="46" y="21"/>
                </a:cubicBezTo>
                <a:cubicBezTo>
                  <a:pt x="50" y="20"/>
                  <a:pt x="50" y="20"/>
                  <a:pt x="50" y="20"/>
                </a:cubicBezTo>
                <a:cubicBezTo>
                  <a:pt x="46" y="11"/>
                  <a:pt x="46" y="11"/>
                  <a:pt x="46" y="11"/>
                </a:cubicBezTo>
                <a:cubicBezTo>
                  <a:pt x="43" y="12"/>
                  <a:pt x="43" y="12"/>
                  <a:pt x="43" y="12"/>
                </a:cubicBezTo>
                <a:cubicBezTo>
                  <a:pt x="41" y="10"/>
                  <a:pt x="39" y="9"/>
                  <a:pt x="37" y="7"/>
                </a:cubicBezTo>
                <a:cubicBezTo>
                  <a:pt x="39" y="4"/>
                  <a:pt x="39" y="4"/>
                  <a:pt x="39" y="4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4"/>
                  <a:pt x="29" y="4"/>
                  <a:pt x="29" y="4"/>
                </a:cubicBezTo>
                <a:cubicBezTo>
                  <a:pt x="27" y="3"/>
                  <a:pt x="26" y="3"/>
                  <a:pt x="25" y="3"/>
                </a:cubicBezTo>
                <a:cubicBezTo>
                  <a:pt x="25" y="10"/>
                  <a:pt x="25" y="10"/>
                  <a:pt x="25" y="10"/>
                </a:cubicBezTo>
                <a:cubicBezTo>
                  <a:pt x="31" y="10"/>
                  <a:pt x="36" y="14"/>
                  <a:pt x="38" y="19"/>
                </a:cubicBezTo>
                <a:cubicBezTo>
                  <a:pt x="42" y="27"/>
                  <a:pt x="38" y="35"/>
                  <a:pt x="31" y="38"/>
                </a:cubicBezTo>
                <a:cubicBezTo>
                  <a:pt x="29" y="39"/>
                  <a:pt x="27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lnTo>
                  <a:pt x="25" y="47"/>
                </a:lnTo>
                <a:close/>
                <a:moveTo>
                  <a:pt x="4" y="29"/>
                </a:moveTo>
                <a:cubicBezTo>
                  <a:pt x="0" y="31"/>
                  <a:pt x="0" y="31"/>
                  <a:pt x="0" y="31"/>
                </a:cubicBezTo>
                <a:cubicBezTo>
                  <a:pt x="4" y="39"/>
                  <a:pt x="4" y="39"/>
                  <a:pt x="4" y="39"/>
                </a:cubicBezTo>
                <a:cubicBezTo>
                  <a:pt x="7" y="38"/>
                  <a:pt x="7" y="38"/>
                  <a:pt x="7" y="38"/>
                </a:cubicBezTo>
                <a:cubicBezTo>
                  <a:pt x="9" y="40"/>
                  <a:pt x="11" y="42"/>
                  <a:pt x="13" y="43"/>
                </a:cubicBezTo>
                <a:cubicBezTo>
                  <a:pt x="11" y="46"/>
                  <a:pt x="11" y="46"/>
                  <a:pt x="11" y="46"/>
                </a:cubicBezTo>
                <a:cubicBezTo>
                  <a:pt x="20" y="50"/>
                  <a:pt x="20" y="50"/>
                  <a:pt x="20" y="50"/>
                </a:cubicBezTo>
                <a:cubicBezTo>
                  <a:pt x="21" y="46"/>
                  <a:pt x="21" y="46"/>
                  <a:pt x="21" y="46"/>
                </a:cubicBezTo>
                <a:cubicBezTo>
                  <a:pt x="23" y="47"/>
                  <a:pt x="24" y="47"/>
                  <a:pt x="25" y="47"/>
                </a:cubicBezTo>
                <a:cubicBezTo>
                  <a:pt x="25" y="40"/>
                  <a:pt x="25" y="40"/>
                  <a:pt x="25" y="40"/>
                </a:cubicBezTo>
                <a:cubicBezTo>
                  <a:pt x="19" y="40"/>
                  <a:pt x="14" y="36"/>
                  <a:pt x="12" y="31"/>
                </a:cubicBezTo>
                <a:cubicBezTo>
                  <a:pt x="8" y="23"/>
                  <a:pt x="12" y="15"/>
                  <a:pt x="19" y="12"/>
                </a:cubicBezTo>
                <a:cubicBezTo>
                  <a:pt x="19" y="12"/>
                  <a:pt x="19" y="12"/>
                  <a:pt x="19" y="12"/>
                </a:cubicBezTo>
                <a:cubicBezTo>
                  <a:pt x="21" y="11"/>
                  <a:pt x="23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3"/>
                  <a:pt x="25" y="3"/>
                  <a:pt x="25" y="3"/>
                </a:cubicBezTo>
                <a:cubicBezTo>
                  <a:pt x="24" y="3"/>
                  <a:pt x="22" y="3"/>
                  <a:pt x="21" y="4"/>
                </a:cubicBezTo>
                <a:cubicBezTo>
                  <a:pt x="19" y="0"/>
                  <a:pt x="19" y="0"/>
                  <a:pt x="19" y="0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7"/>
                  <a:pt x="12" y="7"/>
                  <a:pt x="12" y="7"/>
                </a:cubicBezTo>
                <a:cubicBezTo>
                  <a:pt x="10" y="9"/>
                  <a:pt x="8" y="11"/>
                  <a:pt x="7" y="13"/>
                </a:cubicBezTo>
                <a:cubicBezTo>
                  <a:pt x="4" y="11"/>
                  <a:pt x="4" y="11"/>
                  <a:pt x="4" y="11"/>
                </a:cubicBezTo>
                <a:cubicBezTo>
                  <a:pt x="0" y="20"/>
                  <a:pt x="0" y="20"/>
                  <a:pt x="0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4"/>
                  <a:pt x="3" y="27"/>
                  <a:pt x="4" y="29"/>
                </a:cubicBez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90" name="Freeform 535"/>
          <p:cNvSpPr>
            <a:spLocks/>
          </p:cNvSpPr>
          <p:nvPr/>
        </p:nvSpPr>
        <p:spPr bwMode="auto">
          <a:xfrm>
            <a:off x="8477953" y="4709684"/>
            <a:ext cx="279549" cy="284180"/>
          </a:xfrm>
          <a:custGeom>
            <a:avLst/>
            <a:gdLst>
              <a:gd name="T0" fmla="*/ 38 w 51"/>
              <a:gd name="T1" fmla="*/ 52 h 52"/>
              <a:gd name="T2" fmla="*/ 35 w 51"/>
              <a:gd name="T3" fmla="*/ 52 h 52"/>
              <a:gd name="T4" fmla="*/ 34 w 51"/>
              <a:gd name="T5" fmla="*/ 51 h 52"/>
              <a:gd name="T6" fmla="*/ 30 w 51"/>
              <a:gd name="T7" fmla="*/ 49 h 52"/>
              <a:gd name="T8" fmla="*/ 12 w 51"/>
              <a:gd name="T9" fmla="*/ 49 h 52"/>
              <a:gd name="T10" fmla="*/ 8 w 51"/>
              <a:gd name="T11" fmla="*/ 47 h 52"/>
              <a:gd name="T12" fmla="*/ 1 w 51"/>
              <a:gd name="T13" fmla="*/ 25 h 52"/>
              <a:gd name="T14" fmla="*/ 4 w 51"/>
              <a:gd name="T15" fmla="*/ 20 h 52"/>
              <a:gd name="T16" fmla="*/ 20 w 51"/>
              <a:gd name="T17" fmla="*/ 20 h 52"/>
              <a:gd name="T18" fmla="*/ 19 w 51"/>
              <a:gd name="T19" fmla="*/ 15 h 52"/>
              <a:gd name="T20" fmla="*/ 16 w 51"/>
              <a:gd name="T21" fmla="*/ 7 h 52"/>
              <a:gd name="T22" fmla="*/ 18 w 51"/>
              <a:gd name="T23" fmla="*/ 3 h 52"/>
              <a:gd name="T24" fmla="*/ 24 w 51"/>
              <a:gd name="T25" fmla="*/ 3 h 52"/>
              <a:gd name="T26" fmla="*/ 28 w 51"/>
              <a:gd name="T27" fmla="*/ 13 h 52"/>
              <a:gd name="T28" fmla="*/ 38 w 51"/>
              <a:gd name="T29" fmla="*/ 25 h 52"/>
              <a:gd name="T30" fmla="*/ 40 w 51"/>
              <a:gd name="T31" fmla="*/ 27 h 52"/>
              <a:gd name="T32" fmla="*/ 50 w 51"/>
              <a:gd name="T33" fmla="*/ 37 h 52"/>
              <a:gd name="T34" fmla="*/ 50 w 51"/>
              <a:gd name="T35" fmla="*/ 40 h 52"/>
              <a:gd name="T36" fmla="*/ 38 w 51"/>
              <a:gd name="T37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" h="52">
                <a:moveTo>
                  <a:pt x="38" y="52"/>
                </a:moveTo>
                <a:cubicBezTo>
                  <a:pt x="37" y="52"/>
                  <a:pt x="36" y="52"/>
                  <a:pt x="35" y="52"/>
                </a:cubicBezTo>
                <a:cubicBezTo>
                  <a:pt x="34" y="51"/>
                  <a:pt x="34" y="51"/>
                  <a:pt x="34" y="51"/>
                </a:cubicBezTo>
                <a:cubicBezTo>
                  <a:pt x="33" y="50"/>
                  <a:pt x="31" y="49"/>
                  <a:pt x="30" y="49"/>
                </a:cubicBezTo>
                <a:cubicBezTo>
                  <a:pt x="12" y="49"/>
                  <a:pt x="12" y="49"/>
                  <a:pt x="12" y="49"/>
                </a:cubicBezTo>
                <a:cubicBezTo>
                  <a:pt x="10" y="49"/>
                  <a:pt x="9" y="48"/>
                  <a:pt x="8" y="47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2"/>
                  <a:pt x="1" y="20"/>
                  <a:pt x="4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18"/>
                  <a:pt x="20" y="16"/>
                  <a:pt x="19" y="15"/>
                </a:cubicBezTo>
                <a:cubicBezTo>
                  <a:pt x="18" y="14"/>
                  <a:pt x="16" y="11"/>
                  <a:pt x="16" y="7"/>
                </a:cubicBezTo>
                <a:cubicBezTo>
                  <a:pt x="16" y="6"/>
                  <a:pt x="17" y="4"/>
                  <a:pt x="18" y="3"/>
                </a:cubicBezTo>
                <a:cubicBezTo>
                  <a:pt x="20" y="0"/>
                  <a:pt x="24" y="0"/>
                  <a:pt x="24" y="3"/>
                </a:cubicBezTo>
                <a:cubicBezTo>
                  <a:pt x="24" y="6"/>
                  <a:pt x="22" y="10"/>
                  <a:pt x="28" y="13"/>
                </a:cubicBezTo>
                <a:cubicBezTo>
                  <a:pt x="34" y="17"/>
                  <a:pt x="38" y="25"/>
                  <a:pt x="38" y="25"/>
                </a:cubicBezTo>
                <a:cubicBezTo>
                  <a:pt x="38" y="25"/>
                  <a:pt x="39" y="26"/>
                  <a:pt x="40" y="27"/>
                </a:cubicBezTo>
                <a:cubicBezTo>
                  <a:pt x="50" y="37"/>
                  <a:pt x="50" y="37"/>
                  <a:pt x="50" y="37"/>
                </a:cubicBezTo>
                <a:cubicBezTo>
                  <a:pt x="51" y="38"/>
                  <a:pt x="51" y="39"/>
                  <a:pt x="50" y="40"/>
                </a:cubicBezTo>
                <a:lnTo>
                  <a:pt x="38" y="52"/>
                </a:ln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91" name="Freeform 536"/>
          <p:cNvSpPr>
            <a:spLocks/>
          </p:cNvSpPr>
          <p:nvPr/>
        </p:nvSpPr>
        <p:spPr bwMode="auto">
          <a:xfrm>
            <a:off x="8690652" y="4934596"/>
            <a:ext cx="88119" cy="86623"/>
          </a:xfrm>
          <a:custGeom>
            <a:avLst/>
            <a:gdLst>
              <a:gd name="T0" fmla="*/ 47 w 58"/>
              <a:gd name="T1" fmla="*/ 0 h 57"/>
              <a:gd name="T2" fmla="*/ 0 w 58"/>
              <a:gd name="T3" fmla="*/ 46 h 57"/>
              <a:gd name="T4" fmla="*/ 11 w 58"/>
              <a:gd name="T5" fmla="*/ 57 h 57"/>
              <a:gd name="T6" fmla="*/ 58 w 58"/>
              <a:gd name="T7" fmla="*/ 10 h 57"/>
              <a:gd name="T8" fmla="*/ 47 w 58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57">
                <a:moveTo>
                  <a:pt x="47" y="0"/>
                </a:moveTo>
                <a:lnTo>
                  <a:pt x="0" y="46"/>
                </a:lnTo>
                <a:lnTo>
                  <a:pt x="11" y="57"/>
                </a:lnTo>
                <a:lnTo>
                  <a:pt x="58" y="10"/>
                </a:lnTo>
                <a:lnTo>
                  <a:pt x="47" y="0"/>
                </a:ln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92" name="Oval 558"/>
          <p:cNvSpPr>
            <a:spLocks noChangeArrowheads="1"/>
          </p:cNvSpPr>
          <p:nvPr/>
        </p:nvSpPr>
        <p:spPr bwMode="auto">
          <a:xfrm>
            <a:off x="10776630" y="3965039"/>
            <a:ext cx="44060" cy="42552"/>
          </a:xfrm>
          <a:prstGeom prst="ellipse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93" name="Freeform 603"/>
          <p:cNvSpPr>
            <a:spLocks noEditPoints="1"/>
          </p:cNvSpPr>
          <p:nvPr/>
        </p:nvSpPr>
        <p:spPr bwMode="auto">
          <a:xfrm>
            <a:off x="7821622" y="2375455"/>
            <a:ext cx="92676" cy="94221"/>
          </a:xfrm>
          <a:custGeom>
            <a:avLst/>
            <a:gdLst>
              <a:gd name="T0" fmla="*/ 9 w 17"/>
              <a:gd name="T1" fmla="*/ 17 h 17"/>
              <a:gd name="T2" fmla="*/ 17 w 17"/>
              <a:gd name="T3" fmla="*/ 9 h 17"/>
              <a:gd name="T4" fmla="*/ 9 w 17"/>
              <a:gd name="T5" fmla="*/ 0 h 17"/>
              <a:gd name="T6" fmla="*/ 9 w 17"/>
              <a:gd name="T7" fmla="*/ 3 h 17"/>
              <a:gd name="T8" fmla="*/ 14 w 17"/>
              <a:gd name="T9" fmla="*/ 9 h 17"/>
              <a:gd name="T10" fmla="*/ 9 w 17"/>
              <a:gd name="T11" fmla="*/ 14 h 17"/>
              <a:gd name="T12" fmla="*/ 9 w 17"/>
              <a:gd name="T13" fmla="*/ 17 h 17"/>
              <a:gd name="T14" fmla="*/ 9 w 17"/>
              <a:gd name="T15" fmla="*/ 0 h 17"/>
              <a:gd name="T16" fmla="*/ 0 w 17"/>
              <a:gd name="T17" fmla="*/ 9 h 17"/>
              <a:gd name="T18" fmla="*/ 9 w 17"/>
              <a:gd name="T19" fmla="*/ 17 h 17"/>
              <a:gd name="T20" fmla="*/ 9 w 17"/>
              <a:gd name="T21" fmla="*/ 17 h 17"/>
              <a:gd name="T22" fmla="*/ 9 w 17"/>
              <a:gd name="T23" fmla="*/ 14 h 17"/>
              <a:gd name="T24" fmla="*/ 9 w 17"/>
              <a:gd name="T25" fmla="*/ 14 h 17"/>
              <a:gd name="T26" fmla="*/ 9 w 17"/>
              <a:gd name="T27" fmla="*/ 14 h 17"/>
              <a:gd name="T28" fmla="*/ 3 w 17"/>
              <a:gd name="T29" fmla="*/ 9 h 17"/>
              <a:gd name="T30" fmla="*/ 9 w 17"/>
              <a:gd name="T31" fmla="*/ 3 h 17"/>
              <a:gd name="T32" fmla="*/ 9 w 17"/>
              <a:gd name="T33" fmla="*/ 3 h 17"/>
              <a:gd name="T34" fmla="*/ 9 w 17"/>
              <a:gd name="T3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" h="17">
                <a:moveTo>
                  <a:pt x="9" y="17"/>
                </a:moveTo>
                <a:cubicBezTo>
                  <a:pt x="13" y="17"/>
                  <a:pt x="17" y="13"/>
                  <a:pt x="17" y="9"/>
                </a:cubicBezTo>
                <a:cubicBezTo>
                  <a:pt x="17" y="4"/>
                  <a:pt x="13" y="0"/>
                  <a:pt x="9" y="0"/>
                </a:cubicBezTo>
                <a:cubicBezTo>
                  <a:pt x="9" y="3"/>
                  <a:pt x="9" y="3"/>
                  <a:pt x="9" y="3"/>
                </a:cubicBezTo>
                <a:cubicBezTo>
                  <a:pt x="12" y="3"/>
                  <a:pt x="14" y="5"/>
                  <a:pt x="14" y="9"/>
                </a:cubicBezTo>
                <a:cubicBezTo>
                  <a:pt x="14" y="12"/>
                  <a:pt x="12" y="14"/>
                  <a:pt x="9" y="14"/>
                </a:cubicBezTo>
                <a:lnTo>
                  <a:pt x="9" y="17"/>
                </a:lnTo>
                <a:close/>
                <a:moveTo>
                  <a:pt x="9" y="0"/>
                </a:moveTo>
                <a:cubicBezTo>
                  <a:pt x="4" y="0"/>
                  <a:pt x="0" y="4"/>
                  <a:pt x="0" y="9"/>
                </a:cubicBezTo>
                <a:cubicBezTo>
                  <a:pt x="0" y="13"/>
                  <a:pt x="4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5" y="14"/>
                  <a:pt x="3" y="12"/>
                  <a:pt x="3" y="9"/>
                </a:cubicBezTo>
                <a:cubicBezTo>
                  <a:pt x="3" y="5"/>
                  <a:pt x="5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0"/>
                  <a:pt x="9" y="0"/>
                  <a:pt x="9" y="0"/>
                </a:cubicBezTo>
                <a:close/>
              </a:path>
            </a:pathLst>
          </a:cu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94" name="Freeform 671"/>
          <p:cNvSpPr>
            <a:spLocks/>
          </p:cNvSpPr>
          <p:nvPr/>
        </p:nvSpPr>
        <p:spPr bwMode="auto">
          <a:xfrm>
            <a:off x="7765408" y="5065288"/>
            <a:ext cx="22789" cy="54709"/>
          </a:xfrm>
          <a:custGeom>
            <a:avLst/>
            <a:gdLst>
              <a:gd name="T0" fmla="*/ 1 w 4"/>
              <a:gd name="T1" fmla="*/ 8 h 10"/>
              <a:gd name="T2" fmla="*/ 4 w 4"/>
              <a:gd name="T3" fmla="*/ 3 h 10"/>
              <a:gd name="T4" fmla="*/ 1 w 4"/>
              <a:gd name="T5" fmla="*/ 0 h 10"/>
              <a:gd name="T6" fmla="*/ 1 w 4"/>
              <a:gd name="T7" fmla="*/ 8 h 10"/>
              <a:gd name="T8" fmla="*/ 1 w 4"/>
              <a:gd name="T9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0">
                <a:moveTo>
                  <a:pt x="1" y="8"/>
                </a:moveTo>
                <a:cubicBezTo>
                  <a:pt x="2" y="6"/>
                  <a:pt x="3" y="5"/>
                  <a:pt x="4" y="3"/>
                </a:cubicBezTo>
                <a:cubicBezTo>
                  <a:pt x="3" y="2"/>
                  <a:pt x="2" y="1"/>
                  <a:pt x="1" y="0"/>
                </a:cubicBezTo>
                <a:cubicBezTo>
                  <a:pt x="1" y="8"/>
                  <a:pt x="1" y="8"/>
                  <a:pt x="1" y="8"/>
                </a:cubicBezTo>
                <a:cubicBezTo>
                  <a:pt x="1" y="10"/>
                  <a:pt x="0" y="10"/>
                  <a:pt x="1" y="8"/>
                </a:cubicBezTo>
                <a:close/>
              </a:path>
            </a:pathLst>
          </a:cu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501363" y="1456048"/>
            <a:ext cx="4960464" cy="4929843"/>
            <a:chOff x="2569358" y="623032"/>
            <a:chExt cx="4000972" cy="3975239"/>
          </a:xfrm>
        </p:grpSpPr>
        <p:sp>
          <p:nvSpPr>
            <p:cNvPr id="142" name="Freeform 564"/>
            <p:cNvSpPr>
              <a:spLocks/>
            </p:cNvSpPr>
            <p:nvPr/>
          </p:nvSpPr>
          <p:spPr bwMode="auto">
            <a:xfrm>
              <a:off x="6256624" y="2084949"/>
              <a:ext cx="225476" cy="145824"/>
            </a:xfrm>
            <a:custGeom>
              <a:avLst/>
              <a:gdLst>
                <a:gd name="T0" fmla="*/ 0 w 51"/>
                <a:gd name="T1" fmla="*/ 1 h 33"/>
                <a:gd name="T2" fmla="*/ 17 w 51"/>
                <a:gd name="T3" fmla="*/ 15 h 33"/>
                <a:gd name="T4" fmla="*/ 22 w 51"/>
                <a:gd name="T5" fmla="*/ 15 h 33"/>
                <a:gd name="T6" fmla="*/ 22 w 51"/>
                <a:gd name="T7" fmla="*/ 26 h 33"/>
                <a:gd name="T8" fmla="*/ 16 w 51"/>
                <a:gd name="T9" fmla="*/ 26 h 33"/>
                <a:gd name="T10" fmla="*/ 16 w 51"/>
                <a:gd name="T11" fmla="*/ 33 h 33"/>
                <a:gd name="T12" fmla="*/ 36 w 51"/>
                <a:gd name="T13" fmla="*/ 33 h 33"/>
                <a:gd name="T14" fmla="*/ 36 w 51"/>
                <a:gd name="T15" fmla="*/ 26 h 33"/>
                <a:gd name="T16" fmla="*/ 29 w 51"/>
                <a:gd name="T17" fmla="*/ 26 h 33"/>
                <a:gd name="T18" fmla="*/ 29 w 51"/>
                <a:gd name="T19" fmla="*/ 15 h 33"/>
                <a:gd name="T20" fmla="*/ 35 w 51"/>
                <a:gd name="T21" fmla="*/ 15 h 33"/>
                <a:gd name="T22" fmla="*/ 51 w 51"/>
                <a:gd name="T23" fmla="*/ 1 h 33"/>
                <a:gd name="T24" fmla="*/ 45 w 51"/>
                <a:gd name="T25" fmla="*/ 0 h 33"/>
                <a:gd name="T26" fmla="*/ 35 w 51"/>
                <a:gd name="T27" fmla="*/ 9 h 33"/>
                <a:gd name="T28" fmla="*/ 17 w 51"/>
                <a:gd name="T29" fmla="*/ 9 h 33"/>
                <a:gd name="T30" fmla="*/ 7 w 51"/>
                <a:gd name="T31" fmla="*/ 0 h 33"/>
                <a:gd name="T32" fmla="*/ 0 w 51"/>
                <a:gd name="T3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33">
                  <a:moveTo>
                    <a:pt x="0" y="1"/>
                  </a:moveTo>
                  <a:cubicBezTo>
                    <a:pt x="2" y="9"/>
                    <a:pt x="9" y="15"/>
                    <a:pt x="17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43" y="15"/>
                    <a:pt x="50" y="8"/>
                    <a:pt x="51" y="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4"/>
                    <a:pt x="39" y="9"/>
                    <a:pt x="35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3" y="9"/>
                    <a:pt x="8" y="5"/>
                    <a:pt x="7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2E2E2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43" name="Freeform 680"/>
            <p:cNvSpPr>
              <a:spLocks/>
            </p:cNvSpPr>
            <p:nvPr/>
          </p:nvSpPr>
          <p:spPr bwMode="auto">
            <a:xfrm>
              <a:off x="6151239" y="1925646"/>
              <a:ext cx="100484" cy="110287"/>
            </a:xfrm>
            <a:custGeom>
              <a:avLst/>
              <a:gdLst>
                <a:gd name="T0" fmla="*/ 19 w 23"/>
                <a:gd name="T1" fmla="*/ 17 h 25"/>
                <a:gd name="T2" fmla="*/ 20 w 23"/>
                <a:gd name="T3" fmla="*/ 16 h 25"/>
                <a:gd name="T4" fmla="*/ 22 w 23"/>
                <a:gd name="T5" fmla="*/ 16 h 25"/>
                <a:gd name="T6" fmla="*/ 23 w 23"/>
                <a:gd name="T7" fmla="*/ 13 h 25"/>
                <a:gd name="T8" fmla="*/ 22 w 23"/>
                <a:gd name="T9" fmla="*/ 7 h 25"/>
                <a:gd name="T10" fmla="*/ 17 w 23"/>
                <a:gd name="T11" fmla="*/ 12 h 25"/>
                <a:gd name="T12" fmla="*/ 15 w 23"/>
                <a:gd name="T13" fmla="*/ 14 h 25"/>
                <a:gd name="T14" fmla="*/ 15 w 23"/>
                <a:gd name="T15" fmla="*/ 12 h 25"/>
                <a:gd name="T16" fmla="*/ 17 w 23"/>
                <a:gd name="T17" fmla="*/ 8 h 25"/>
                <a:gd name="T18" fmla="*/ 15 w 23"/>
                <a:gd name="T19" fmla="*/ 5 h 25"/>
                <a:gd name="T20" fmla="*/ 11 w 23"/>
                <a:gd name="T21" fmla="*/ 0 h 25"/>
                <a:gd name="T22" fmla="*/ 11 w 23"/>
                <a:gd name="T23" fmla="*/ 0 h 25"/>
                <a:gd name="T24" fmla="*/ 11 w 23"/>
                <a:gd name="T25" fmla="*/ 0 h 25"/>
                <a:gd name="T26" fmla="*/ 11 w 23"/>
                <a:gd name="T27" fmla="*/ 0 h 25"/>
                <a:gd name="T28" fmla="*/ 11 w 23"/>
                <a:gd name="T29" fmla="*/ 0 h 25"/>
                <a:gd name="T30" fmla="*/ 7 w 23"/>
                <a:gd name="T31" fmla="*/ 5 h 25"/>
                <a:gd name="T32" fmla="*/ 5 w 23"/>
                <a:gd name="T33" fmla="*/ 8 h 25"/>
                <a:gd name="T34" fmla="*/ 7 w 23"/>
                <a:gd name="T35" fmla="*/ 12 h 25"/>
                <a:gd name="T36" fmla="*/ 7 w 23"/>
                <a:gd name="T37" fmla="*/ 14 h 25"/>
                <a:gd name="T38" fmla="*/ 5 w 23"/>
                <a:gd name="T39" fmla="*/ 12 h 25"/>
                <a:gd name="T40" fmla="*/ 0 w 23"/>
                <a:gd name="T41" fmla="*/ 7 h 25"/>
                <a:gd name="T42" fmla="*/ 0 w 23"/>
                <a:gd name="T43" fmla="*/ 13 h 25"/>
                <a:gd name="T44" fmla="*/ 0 w 23"/>
                <a:gd name="T45" fmla="*/ 16 h 25"/>
                <a:gd name="T46" fmla="*/ 2 w 23"/>
                <a:gd name="T47" fmla="*/ 16 h 25"/>
                <a:gd name="T48" fmla="*/ 4 w 23"/>
                <a:gd name="T49" fmla="*/ 17 h 25"/>
                <a:gd name="T50" fmla="*/ 3 w 23"/>
                <a:gd name="T51" fmla="*/ 18 h 25"/>
                <a:gd name="T52" fmla="*/ 0 w 23"/>
                <a:gd name="T53" fmla="*/ 17 h 25"/>
                <a:gd name="T54" fmla="*/ 5 w 23"/>
                <a:gd name="T55" fmla="*/ 24 h 25"/>
                <a:gd name="T56" fmla="*/ 7 w 23"/>
                <a:gd name="T57" fmla="*/ 24 h 25"/>
                <a:gd name="T58" fmla="*/ 10 w 23"/>
                <a:gd name="T59" fmla="*/ 22 h 25"/>
                <a:gd name="T60" fmla="*/ 11 w 23"/>
                <a:gd name="T61" fmla="*/ 22 h 25"/>
                <a:gd name="T62" fmla="*/ 11 w 23"/>
                <a:gd name="T63" fmla="*/ 21 h 25"/>
                <a:gd name="T64" fmla="*/ 11 w 23"/>
                <a:gd name="T65" fmla="*/ 11 h 25"/>
                <a:gd name="T66" fmla="*/ 12 w 23"/>
                <a:gd name="T67" fmla="*/ 21 h 25"/>
                <a:gd name="T68" fmla="*/ 12 w 23"/>
                <a:gd name="T69" fmla="*/ 22 h 25"/>
                <a:gd name="T70" fmla="*/ 12 w 23"/>
                <a:gd name="T71" fmla="*/ 22 h 25"/>
                <a:gd name="T72" fmla="*/ 15 w 23"/>
                <a:gd name="T73" fmla="*/ 24 h 25"/>
                <a:gd name="T74" fmla="*/ 17 w 23"/>
                <a:gd name="T75" fmla="*/ 24 h 25"/>
                <a:gd name="T76" fmla="*/ 23 w 23"/>
                <a:gd name="T77" fmla="*/ 17 h 25"/>
                <a:gd name="T78" fmla="*/ 19 w 23"/>
                <a:gd name="T79" fmla="*/ 18 h 25"/>
                <a:gd name="T80" fmla="*/ 19 w 23"/>
                <a:gd name="T81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" h="25">
                  <a:moveTo>
                    <a:pt x="19" y="17"/>
                  </a:moveTo>
                  <a:cubicBezTo>
                    <a:pt x="19" y="17"/>
                    <a:pt x="20" y="17"/>
                    <a:pt x="20" y="16"/>
                  </a:cubicBezTo>
                  <a:cubicBezTo>
                    <a:pt x="21" y="16"/>
                    <a:pt x="22" y="16"/>
                    <a:pt x="22" y="16"/>
                  </a:cubicBezTo>
                  <a:cubicBezTo>
                    <a:pt x="23" y="15"/>
                    <a:pt x="23" y="14"/>
                    <a:pt x="23" y="13"/>
                  </a:cubicBezTo>
                  <a:cubicBezTo>
                    <a:pt x="22" y="11"/>
                    <a:pt x="22" y="9"/>
                    <a:pt x="22" y="7"/>
                  </a:cubicBezTo>
                  <a:cubicBezTo>
                    <a:pt x="20" y="9"/>
                    <a:pt x="17" y="9"/>
                    <a:pt x="17" y="12"/>
                  </a:cubicBezTo>
                  <a:cubicBezTo>
                    <a:pt x="17" y="12"/>
                    <a:pt x="16" y="14"/>
                    <a:pt x="15" y="14"/>
                  </a:cubicBezTo>
                  <a:cubicBezTo>
                    <a:pt x="14" y="13"/>
                    <a:pt x="15" y="12"/>
                    <a:pt x="15" y="12"/>
                  </a:cubicBezTo>
                  <a:cubicBezTo>
                    <a:pt x="16" y="11"/>
                    <a:pt x="17" y="10"/>
                    <a:pt x="17" y="8"/>
                  </a:cubicBezTo>
                  <a:cubicBezTo>
                    <a:pt x="17" y="7"/>
                    <a:pt x="16" y="6"/>
                    <a:pt x="15" y="5"/>
                  </a:cubicBezTo>
                  <a:cubicBezTo>
                    <a:pt x="14" y="3"/>
                    <a:pt x="12" y="2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8" y="3"/>
                    <a:pt x="7" y="5"/>
                  </a:cubicBezTo>
                  <a:cubicBezTo>
                    <a:pt x="6" y="6"/>
                    <a:pt x="5" y="7"/>
                    <a:pt x="5" y="8"/>
                  </a:cubicBezTo>
                  <a:cubicBezTo>
                    <a:pt x="5" y="10"/>
                    <a:pt x="6" y="11"/>
                    <a:pt x="7" y="12"/>
                  </a:cubicBezTo>
                  <a:cubicBezTo>
                    <a:pt x="7" y="12"/>
                    <a:pt x="8" y="13"/>
                    <a:pt x="7" y="14"/>
                  </a:cubicBezTo>
                  <a:cubicBezTo>
                    <a:pt x="6" y="14"/>
                    <a:pt x="6" y="12"/>
                    <a:pt x="5" y="12"/>
                  </a:cubicBezTo>
                  <a:cubicBezTo>
                    <a:pt x="5" y="9"/>
                    <a:pt x="2" y="9"/>
                    <a:pt x="0" y="7"/>
                  </a:cubicBezTo>
                  <a:cubicBezTo>
                    <a:pt x="0" y="9"/>
                    <a:pt x="0" y="11"/>
                    <a:pt x="0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1" y="16"/>
                    <a:pt x="1" y="16"/>
                    <a:pt x="2" y="16"/>
                  </a:cubicBezTo>
                  <a:cubicBezTo>
                    <a:pt x="2" y="17"/>
                    <a:pt x="3" y="17"/>
                    <a:pt x="4" y="17"/>
                  </a:cubicBezTo>
                  <a:cubicBezTo>
                    <a:pt x="4" y="18"/>
                    <a:pt x="4" y="18"/>
                    <a:pt x="3" y="18"/>
                  </a:cubicBezTo>
                  <a:cubicBezTo>
                    <a:pt x="2" y="18"/>
                    <a:pt x="1" y="17"/>
                    <a:pt x="0" y="17"/>
                  </a:cubicBezTo>
                  <a:cubicBezTo>
                    <a:pt x="0" y="20"/>
                    <a:pt x="2" y="23"/>
                    <a:pt x="5" y="24"/>
                  </a:cubicBezTo>
                  <a:cubicBezTo>
                    <a:pt x="6" y="25"/>
                    <a:pt x="6" y="25"/>
                    <a:pt x="7" y="24"/>
                  </a:cubicBezTo>
                  <a:cubicBezTo>
                    <a:pt x="8" y="23"/>
                    <a:pt x="9" y="23"/>
                    <a:pt x="10" y="22"/>
                  </a:cubicBezTo>
                  <a:cubicBezTo>
                    <a:pt x="10" y="22"/>
                    <a:pt x="10" y="23"/>
                    <a:pt x="11" y="22"/>
                  </a:cubicBezTo>
                  <a:cubicBezTo>
                    <a:pt x="11" y="22"/>
                    <a:pt x="11" y="21"/>
                    <a:pt x="11" y="21"/>
                  </a:cubicBezTo>
                  <a:cubicBezTo>
                    <a:pt x="11" y="17"/>
                    <a:pt x="11" y="15"/>
                    <a:pt x="11" y="11"/>
                  </a:cubicBezTo>
                  <a:cubicBezTo>
                    <a:pt x="11" y="15"/>
                    <a:pt x="12" y="17"/>
                    <a:pt x="12" y="21"/>
                  </a:cubicBezTo>
                  <a:cubicBezTo>
                    <a:pt x="12" y="21"/>
                    <a:pt x="12" y="22"/>
                    <a:pt x="12" y="22"/>
                  </a:cubicBezTo>
                  <a:cubicBezTo>
                    <a:pt x="12" y="23"/>
                    <a:pt x="12" y="22"/>
                    <a:pt x="12" y="22"/>
                  </a:cubicBezTo>
                  <a:cubicBezTo>
                    <a:pt x="13" y="23"/>
                    <a:pt x="14" y="23"/>
                    <a:pt x="15" y="24"/>
                  </a:cubicBezTo>
                  <a:cubicBezTo>
                    <a:pt x="16" y="25"/>
                    <a:pt x="16" y="25"/>
                    <a:pt x="17" y="24"/>
                  </a:cubicBezTo>
                  <a:cubicBezTo>
                    <a:pt x="20" y="23"/>
                    <a:pt x="22" y="20"/>
                    <a:pt x="23" y="17"/>
                  </a:cubicBezTo>
                  <a:cubicBezTo>
                    <a:pt x="21" y="17"/>
                    <a:pt x="20" y="18"/>
                    <a:pt x="19" y="18"/>
                  </a:cubicBezTo>
                  <a:cubicBezTo>
                    <a:pt x="18" y="18"/>
                    <a:pt x="18" y="18"/>
                    <a:pt x="19" y="17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grpSp>
          <p:nvGrpSpPr>
            <p:cNvPr id="144" name="Group 143"/>
            <p:cNvGrpSpPr/>
            <p:nvPr/>
          </p:nvGrpSpPr>
          <p:grpSpPr>
            <a:xfrm>
              <a:off x="2569358" y="623032"/>
              <a:ext cx="4000972" cy="3975239"/>
              <a:chOff x="2569358" y="623032"/>
              <a:chExt cx="4000972" cy="3975239"/>
            </a:xfrm>
            <a:solidFill>
              <a:schemeClr val="bg1">
                <a:lumMod val="95000"/>
              </a:schemeClr>
            </a:solidFill>
          </p:grpSpPr>
          <p:sp>
            <p:nvSpPr>
              <p:cNvPr id="145" name="Freeform 542"/>
              <p:cNvSpPr>
                <a:spLocks/>
              </p:cNvSpPr>
              <p:nvPr/>
            </p:nvSpPr>
            <p:spPr bwMode="auto">
              <a:xfrm>
                <a:off x="6256624" y="2680500"/>
                <a:ext cx="300226" cy="301452"/>
              </a:xfrm>
              <a:custGeom>
                <a:avLst/>
                <a:gdLst>
                  <a:gd name="T0" fmla="*/ 67 w 68"/>
                  <a:gd name="T1" fmla="*/ 26 h 68"/>
                  <a:gd name="T2" fmla="*/ 53 w 68"/>
                  <a:gd name="T3" fmla="*/ 32 h 68"/>
                  <a:gd name="T4" fmla="*/ 48 w 68"/>
                  <a:gd name="T5" fmla="*/ 32 h 68"/>
                  <a:gd name="T6" fmla="*/ 45 w 68"/>
                  <a:gd name="T7" fmla="*/ 25 h 68"/>
                  <a:gd name="T8" fmla="*/ 49 w 68"/>
                  <a:gd name="T9" fmla="*/ 21 h 68"/>
                  <a:gd name="T10" fmla="*/ 63 w 68"/>
                  <a:gd name="T11" fmla="*/ 16 h 68"/>
                  <a:gd name="T12" fmla="*/ 56 w 68"/>
                  <a:gd name="T13" fmla="*/ 8 h 68"/>
                  <a:gd name="T14" fmla="*/ 48 w 68"/>
                  <a:gd name="T15" fmla="*/ 5 h 68"/>
                  <a:gd name="T16" fmla="*/ 46 w 68"/>
                  <a:gd name="T17" fmla="*/ 16 h 68"/>
                  <a:gd name="T18" fmla="*/ 40 w 68"/>
                  <a:gd name="T19" fmla="*/ 25 h 68"/>
                  <a:gd name="T20" fmla="*/ 40 w 68"/>
                  <a:gd name="T21" fmla="*/ 15 h 68"/>
                  <a:gd name="T22" fmla="*/ 36 w 68"/>
                  <a:gd name="T23" fmla="*/ 12 h 68"/>
                  <a:gd name="T24" fmla="*/ 36 w 68"/>
                  <a:gd name="T25" fmla="*/ 7 h 68"/>
                  <a:gd name="T26" fmla="*/ 32 w 68"/>
                  <a:gd name="T27" fmla="*/ 7 h 68"/>
                  <a:gd name="T28" fmla="*/ 32 w 68"/>
                  <a:gd name="T29" fmla="*/ 12 h 68"/>
                  <a:gd name="T30" fmla="*/ 27 w 68"/>
                  <a:gd name="T31" fmla="*/ 15 h 68"/>
                  <a:gd name="T32" fmla="*/ 28 w 68"/>
                  <a:gd name="T33" fmla="*/ 25 h 68"/>
                  <a:gd name="T34" fmla="*/ 21 w 68"/>
                  <a:gd name="T35" fmla="*/ 16 h 68"/>
                  <a:gd name="T36" fmla="*/ 20 w 68"/>
                  <a:gd name="T37" fmla="*/ 5 h 68"/>
                  <a:gd name="T38" fmla="*/ 11 w 68"/>
                  <a:gd name="T39" fmla="*/ 8 h 68"/>
                  <a:gd name="T40" fmla="*/ 5 w 68"/>
                  <a:gd name="T41" fmla="*/ 16 h 68"/>
                  <a:gd name="T42" fmla="*/ 19 w 68"/>
                  <a:gd name="T43" fmla="*/ 21 h 68"/>
                  <a:gd name="T44" fmla="*/ 22 w 68"/>
                  <a:gd name="T45" fmla="*/ 25 h 68"/>
                  <a:gd name="T46" fmla="*/ 20 w 68"/>
                  <a:gd name="T47" fmla="*/ 32 h 68"/>
                  <a:gd name="T48" fmla="*/ 14 w 68"/>
                  <a:gd name="T49" fmla="*/ 32 h 68"/>
                  <a:gd name="T50" fmla="*/ 1 w 68"/>
                  <a:gd name="T51" fmla="*/ 26 h 68"/>
                  <a:gd name="T52" fmla="*/ 0 w 68"/>
                  <a:gd name="T53" fmla="*/ 36 h 68"/>
                  <a:gd name="T54" fmla="*/ 3 w 68"/>
                  <a:gd name="T55" fmla="*/ 44 h 68"/>
                  <a:gd name="T56" fmla="*/ 12 w 68"/>
                  <a:gd name="T57" fmla="*/ 38 h 68"/>
                  <a:gd name="T58" fmla="*/ 23 w 68"/>
                  <a:gd name="T59" fmla="*/ 36 h 68"/>
                  <a:gd name="T60" fmla="*/ 16 w 68"/>
                  <a:gd name="T61" fmla="*/ 42 h 68"/>
                  <a:gd name="T62" fmla="*/ 17 w 68"/>
                  <a:gd name="T63" fmla="*/ 48 h 68"/>
                  <a:gd name="T64" fmla="*/ 13 w 68"/>
                  <a:gd name="T65" fmla="*/ 52 h 68"/>
                  <a:gd name="T66" fmla="*/ 16 w 68"/>
                  <a:gd name="T67" fmla="*/ 54 h 68"/>
                  <a:gd name="T68" fmla="*/ 20 w 68"/>
                  <a:gd name="T69" fmla="*/ 50 h 68"/>
                  <a:gd name="T70" fmla="*/ 25 w 68"/>
                  <a:gd name="T71" fmla="*/ 52 h 68"/>
                  <a:gd name="T72" fmla="*/ 32 w 68"/>
                  <a:gd name="T73" fmla="*/ 44 h 68"/>
                  <a:gd name="T74" fmla="*/ 30 w 68"/>
                  <a:gd name="T75" fmla="*/ 55 h 68"/>
                  <a:gd name="T76" fmla="*/ 23 w 68"/>
                  <a:gd name="T77" fmla="*/ 64 h 68"/>
                  <a:gd name="T78" fmla="*/ 32 w 68"/>
                  <a:gd name="T79" fmla="*/ 68 h 68"/>
                  <a:gd name="T80" fmla="*/ 42 w 68"/>
                  <a:gd name="T81" fmla="*/ 67 h 68"/>
                  <a:gd name="T82" fmla="*/ 36 w 68"/>
                  <a:gd name="T83" fmla="*/ 53 h 68"/>
                  <a:gd name="T84" fmla="*/ 36 w 68"/>
                  <a:gd name="T85" fmla="*/ 48 h 68"/>
                  <a:gd name="T86" fmla="*/ 42 w 68"/>
                  <a:gd name="T87" fmla="*/ 45 h 68"/>
                  <a:gd name="T88" fmla="*/ 46 w 68"/>
                  <a:gd name="T89" fmla="*/ 49 h 68"/>
                  <a:gd name="T90" fmla="*/ 52 w 68"/>
                  <a:gd name="T91" fmla="*/ 63 h 68"/>
                  <a:gd name="T92" fmla="*/ 59 w 68"/>
                  <a:gd name="T93" fmla="*/ 56 h 68"/>
                  <a:gd name="T94" fmla="*/ 63 w 68"/>
                  <a:gd name="T95" fmla="*/ 48 h 68"/>
                  <a:gd name="T96" fmla="*/ 52 w 68"/>
                  <a:gd name="T97" fmla="*/ 46 h 68"/>
                  <a:gd name="T98" fmla="*/ 42 w 68"/>
                  <a:gd name="T99" fmla="*/ 40 h 68"/>
                  <a:gd name="T100" fmla="*/ 53 w 68"/>
                  <a:gd name="T101" fmla="*/ 40 h 68"/>
                  <a:gd name="T102" fmla="*/ 55 w 68"/>
                  <a:gd name="T103" fmla="*/ 36 h 68"/>
                  <a:gd name="T104" fmla="*/ 61 w 68"/>
                  <a:gd name="T105" fmla="*/ 3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8" h="68">
                    <a:moveTo>
                      <a:pt x="68" y="32"/>
                    </a:moveTo>
                    <a:cubicBezTo>
                      <a:pt x="61" y="32"/>
                      <a:pt x="61" y="32"/>
                      <a:pt x="61" y="32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0"/>
                      <a:pt x="43" y="29"/>
                      <a:pt x="42" y="28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63" y="16"/>
                      <a:pt x="63" y="16"/>
                      <a:pt x="63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38" y="24"/>
                      <a:pt x="37" y="24"/>
                      <a:pt x="36" y="23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0" y="24"/>
                      <a:pt x="29" y="24"/>
                      <a:pt x="28" y="25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24" y="30"/>
                      <a:pt x="23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4" y="37"/>
                      <a:pt x="24" y="38"/>
                      <a:pt x="25" y="40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9" y="43"/>
                      <a:pt x="30" y="44"/>
                      <a:pt x="32" y="44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7" y="44"/>
                      <a:pt x="38" y="43"/>
                      <a:pt x="40" y="42"/>
                    </a:cubicBezTo>
                    <a:cubicBezTo>
                      <a:pt x="42" y="45"/>
                      <a:pt x="42" y="45"/>
                      <a:pt x="42" y="45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8" y="50"/>
                      <a:pt x="48" y="50"/>
                      <a:pt x="48" y="50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9" y="56"/>
                      <a:pt x="59" y="56"/>
                      <a:pt x="59" y="56"/>
                    </a:cubicBezTo>
                    <a:cubicBezTo>
                      <a:pt x="54" y="52"/>
                      <a:pt x="54" y="52"/>
                      <a:pt x="54" y="52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49" y="46"/>
                      <a:pt x="49" y="46"/>
                      <a:pt x="49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3" y="38"/>
                      <a:pt x="44" y="37"/>
                      <a:pt x="44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8" y="36"/>
                      <a:pt x="68" y="36"/>
                      <a:pt x="68" y="36"/>
                    </a:cubicBezTo>
                    <a:lnTo>
                      <a:pt x="68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46" name="Freeform 550"/>
              <p:cNvSpPr>
                <a:spLocks noEditPoints="1"/>
              </p:cNvSpPr>
              <p:nvPr/>
            </p:nvSpPr>
            <p:spPr bwMode="auto">
              <a:xfrm>
                <a:off x="2582838" y="2159700"/>
                <a:ext cx="344341" cy="401935"/>
              </a:xfrm>
              <a:custGeom>
                <a:avLst/>
                <a:gdLst>
                  <a:gd name="T0" fmla="*/ 73 w 78"/>
                  <a:gd name="T1" fmla="*/ 84 h 91"/>
                  <a:gd name="T2" fmla="*/ 78 w 78"/>
                  <a:gd name="T3" fmla="*/ 16 h 91"/>
                  <a:gd name="T4" fmla="*/ 66 w 78"/>
                  <a:gd name="T5" fmla="*/ 12 h 91"/>
                  <a:gd name="T6" fmla="*/ 77 w 78"/>
                  <a:gd name="T7" fmla="*/ 1 h 91"/>
                  <a:gd name="T8" fmla="*/ 65 w 78"/>
                  <a:gd name="T9" fmla="*/ 7 h 91"/>
                  <a:gd name="T10" fmla="*/ 71 w 78"/>
                  <a:gd name="T11" fmla="*/ 23 h 91"/>
                  <a:gd name="T12" fmla="*/ 65 w 78"/>
                  <a:gd name="T13" fmla="*/ 63 h 91"/>
                  <a:gd name="T14" fmla="*/ 70 w 78"/>
                  <a:gd name="T15" fmla="*/ 74 h 91"/>
                  <a:gd name="T16" fmla="*/ 65 w 78"/>
                  <a:gd name="T17" fmla="*/ 91 h 91"/>
                  <a:gd name="T18" fmla="*/ 65 w 78"/>
                  <a:gd name="T19" fmla="*/ 7 h 91"/>
                  <a:gd name="T20" fmla="*/ 60 w 78"/>
                  <a:gd name="T21" fmla="*/ 8 h 91"/>
                  <a:gd name="T22" fmla="*/ 50 w 78"/>
                  <a:gd name="T23" fmla="*/ 4 h 91"/>
                  <a:gd name="T24" fmla="*/ 53 w 78"/>
                  <a:gd name="T25" fmla="*/ 12 h 91"/>
                  <a:gd name="T26" fmla="*/ 50 w 78"/>
                  <a:gd name="T27" fmla="*/ 16 h 91"/>
                  <a:gd name="T28" fmla="*/ 65 w 78"/>
                  <a:gd name="T29" fmla="*/ 23 h 91"/>
                  <a:gd name="T30" fmla="*/ 50 w 78"/>
                  <a:gd name="T31" fmla="*/ 84 h 91"/>
                  <a:gd name="T32" fmla="*/ 63 w 78"/>
                  <a:gd name="T33" fmla="*/ 91 h 91"/>
                  <a:gd name="T34" fmla="*/ 65 w 78"/>
                  <a:gd name="T35" fmla="*/ 78 h 91"/>
                  <a:gd name="T36" fmla="*/ 61 w 78"/>
                  <a:gd name="T37" fmla="*/ 74 h 91"/>
                  <a:gd name="T38" fmla="*/ 65 w 78"/>
                  <a:gd name="T39" fmla="*/ 69 h 91"/>
                  <a:gd name="T40" fmla="*/ 65 w 78"/>
                  <a:gd name="T41" fmla="*/ 63 h 91"/>
                  <a:gd name="T42" fmla="*/ 50 w 78"/>
                  <a:gd name="T43" fmla="*/ 69 h 91"/>
                  <a:gd name="T44" fmla="*/ 55 w 78"/>
                  <a:gd name="T45" fmla="*/ 74 h 91"/>
                  <a:gd name="T46" fmla="*/ 50 w 78"/>
                  <a:gd name="T47" fmla="*/ 78 h 91"/>
                  <a:gd name="T48" fmla="*/ 50 w 78"/>
                  <a:gd name="T49" fmla="*/ 84 h 91"/>
                  <a:gd name="T50" fmla="*/ 46 w 78"/>
                  <a:gd name="T51" fmla="*/ 0 h 91"/>
                  <a:gd name="T52" fmla="*/ 43 w 78"/>
                  <a:gd name="T53" fmla="*/ 4 h 91"/>
                  <a:gd name="T54" fmla="*/ 50 w 78"/>
                  <a:gd name="T55" fmla="*/ 4 h 91"/>
                  <a:gd name="T56" fmla="*/ 39 w 78"/>
                  <a:gd name="T57" fmla="*/ 16 h 91"/>
                  <a:gd name="T58" fmla="*/ 50 w 78"/>
                  <a:gd name="T59" fmla="*/ 23 h 91"/>
                  <a:gd name="T60" fmla="*/ 39 w 78"/>
                  <a:gd name="T61" fmla="*/ 84 h 91"/>
                  <a:gd name="T62" fmla="*/ 50 w 78"/>
                  <a:gd name="T63" fmla="*/ 78 h 91"/>
                  <a:gd name="T64" fmla="*/ 50 w 78"/>
                  <a:gd name="T65" fmla="*/ 69 h 91"/>
                  <a:gd name="T66" fmla="*/ 39 w 78"/>
                  <a:gd name="T67" fmla="*/ 63 h 91"/>
                  <a:gd name="T68" fmla="*/ 39 w 78"/>
                  <a:gd name="T69" fmla="*/ 16 h 91"/>
                  <a:gd name="T70" fmla="*/ 0 w 78"/>
                  <a:gd name="T71" fmla="*/ 84 h 91"/>
                  <a:gd name="T72" fmla="*/ 6 w 78"/>
                  <a:gd name="T73" fmla="*/ 91 h 91"/>
                  <a:gd name="T74" fmla="*/ 16 w 78"/>
                  <a:gd name="T75" fmla="*/ 84 h 91"/>
                  <a:gd name="T76" fmla="*/ 39 w 78"/>
                  <a:gd name="T77" fmla="*/ 63 h 91"/>
                  <a:gd name="T78" fmla="*/ 7 w 78"/>
                  <a:gd name="T79" fmla="*/ 23 h 91"/>
                  <a:gd name="T80" fmla="*/ 39 w 78"/>
                  <a:gd name="T81" fmla="*/ 2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8" h="91">
                    <a:moveTo>
                      <a:pt x="73" y="91"/>
                    </a:moveTo>
                    <a:cubicBezTo>
                      <a:pt x="73" y="84"/>
                      <a:pt x="73" y="84"/>
                      <a:pt x="73" y="84"/>
                    </a:cubicBezTo>
                    <a:cubicBezTo>
                      <a:pt x="78" y="84"/>
                      <a:pt x="78" y="84"/>
                      <a:pt x="78" y="84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7" y="15"/>
                      <a:pt x="67" y="13"/>
                      <a:pt x="66" y="12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8" y="3"/>
                      <a:pt x="78" y="2"/>
                      <a:pt x="77" y="1"/>
                    </a:cubicBezTo>
                    <a:cubicBezTo>
                      <a:pt x="76" y="0"/>
                      <a:pt x="75" y="0"/>
                      <a:pt x="74" y="0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65" y="63"/>
                      <a:pt x="65" y="63"/>
                      <a:pt x="65" y="63"/>
                    </a:cubicBezTo>
                    <a:cubicBezTo>
                      <a:pt x="65" y="69"/>
                      <a:pt x="65" y="69"/>
                      <a:pt x="65" y="69"/>
                    </a:cubicBezTo>
                    <a:cubicBezTo>
                      <a:pt x="68" y="69"/>
                      <a:pt x="70" y="71"/>
                      <a:pt x="70" y="74"/>
                    </a:cubicBezTo>
                    <a:cubicBezTo>
                      <a:pt x="70" y="76"/>
                      <a:pt x="68" y="78"/>
                      <a:pt x="65" y="78"/>
                    </a:cubicBezTo>
                    <a:cubicBezTo>
                      <a:pt x="65" y="91"/>
                      <a:pt x="65" y="91"/>
                      <a:pt x="65" y="91"/>
                    </a:cubicBezTo>
                    <a:lnTo>
                      <a:pt x="73" y="91"/>
                    </a:lnTo>
                    <a:close/>
                    <a:moveTo>
                      <a:pt x="65" y="7"/>
                    </a:moveTo>
                    <a:cubicBezTo>
                      <a:pt x="63" y="9"/>
                      <a:pt x="63" y="9"/>
                      <a:pt x="63" y="9"/>
                    </a:cubicBezTo>
                    <a:cubicBezTo>
                      <a:pt x="62" y="9"/>
                      <a:pt x="61" y="8"/>
                      <a:pt x="60" y="8"/>
                    </a:cubicBezTo>
                    <a:cubicBezTo>
                      <a:pt x="59" y="8"/>
                      <a:pt x="58" y="9"/>
                      <a:pt x="57" y="9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2" y="13"/>
                      <a:pt x="52" y="15"/>
                      <a:pt x="52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7"/>
                      <a:pt x="65" y="7"/>
                      <a:pt x="65" y="7"/>
                    </a:cubicBezTo>
                    <a:close/>
                    <a:moveTo>
                      <a:pt x="50" y="84"/>
                    </a:moveTo>
                    <a:cubicBezTo>
                      <a:pt x="63" y="84"/>
                      <a:pt x="63" y="84"/>
                      <a:pt x="63" y="84"/>
                    </a:cubicBezTo>
                    <a:cubicBezTo>
                      <a:pt x="63" y="91"/>
                      <a:pt x="63" y="91"/>
                      <a:pt x="63" y="91"/>
                    </a:cubicBezTo>
                    <a:cubicBezTo>
                      <a:pt x="65" y="91"/>
                      <a:pt x="65" y="91"/>
                      <a:pt x="65" y="91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3" y="78"/>
                      <a:pt x="61" y="76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1"/>
                      <a:pt x="63" y="69"/>
                      <a:pt x="65" y="69"/>
                    </a:cubicBezTo>
                    <a:cubicBezTo>
                      <a:pt x="65" y="69"/>
                      <a:pt x="65" y="69"/>
                      <a:pt x="65" y="69"/>
                    </a:cubicBezTo>
                    <a:cubicBezTo>
                      <a:pt x="65" y="63"/>
                      <a:pt x="65" y="63"/>
                      <a:pt x="65" y="63"/>
                    </a:cubicBezTo>
                    <a:cubicBezTo>
                      <a:pt x="50" y="63"/>
                      <a:pt x="50" y="63"/>
                      <a:pt x="50" y="63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53" y="69"/>
                      <a:pt x="55" y="71"/>
                      <a:pt x="55" y="74"/>
                    </a:cubicBezTo>
                    <a:cubicBezTo>
                      <a:pt x="55" y="76"/>
                      <a:pt x="53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lnTo>
                      <a:pt x="50" y="84"/>
                    </a:lnTo>
                    <a:close/>
                    <a:moveTo>
                      <a:pt x="50" y="4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45" y="0"/>
                      <a:pt x="43" y="0"/>
                      <a:pt x="42" y="1"/>
                    </a:cubicBezTo>
                    <a:cubicBezTo>
                      <a:pt x="42" y="2"/>
                      <a:pt x="42" y="3"/>
                      <a:pt x="43" y="4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4"/>
                      <a:pt x="50" y="4"/>
                      <a:pt x="50" y="4"/>
                    </a:cubicBezTo>
                    <a:close/>
                    <a:moveTo>
                      <a:pt x="50" y="16"/>
                    </a:move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16"/>
                      <a:pt x="50" y="16"/>
                      <a:pt x="50" y="16"/>
                    </a:cubicBezTo>
                    <a:close/>
                    <a:moveTo>
                      <a:pt x="39" y="84"/>
                    </a:move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48" y="78"/>
                      <a:pt x="46" y="76"/>
                      <a:pt x="46" y="74"/>
                    </a:cubicBezTo>
                    <a:cubicBezTo>
                      <a:pt x="46" y="71"/>
                      <a:pt x="48" y="69"/>
                      <a:pt x="50" y="69"/>
                    </a:cubicBezTo>
                    <a:cubicBezTo>
                      <a:pt x="50" y="63"/>
                      <a:pt x="50" y="63"/>
                      <a:pt x="50" y="63"/>
                    </a:cubicBezTo>
                    <a:cubicBezTo>
                      <a:pt x="39" y="63"/>
                      <a:pt x="39" y="63"/>
                      <a:pt x="39" y="63"/>
                    </a:cubicBezTo>
                    <a:lnTo>
                      <a:pt x="39" y="84"/>
                    </a:lnTo>
                    <a:close/>
                    <a:moveTo>
                      <a:pt x="39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6" y="84"/>
                      <a:pt x="6" y="84"/>
                      <a:pt x="6" y="84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16" y="84"/>
                      <a:pt x="16" y="84"/>
                      <a:pt x="16" y="84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7" y="63"/>
                      <a:pt x="7" y="63"/>
                      <a:pt x="7" y="6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39" y="23"/>
                      <a:pt x="39" y="23"/>
                      <a:pt x="39" y="23"/>
                    </a:cubicBezTo>
                    <a:lnTo>
                      <a:pt x="39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47" name="Freeform 551"/>
              <p:cNvSpPr>
                <a:spLocks/>
              </p:cNvSpPr>
              <p:nvPr/>
            </p:nvSpPr>
            <p:spPr bwMode="auto">
              <a:xfrm>
                <a:off x="6110800" y="1687916"/>
                <a:ext cx="208320" cy="122541"/>
              </a:xfrm>
              <a:custGeom>
                <a:avLst/>
                <a:gdLst>
                  <a:gd name="T0" fmla="*/ 170 w 170"/>
                  <a:gd name="T1" fmla="*/ 0 h 100"/>
                  <a:gd name="T2" fmla="*/ 11 w 170"/>
                  <a:gd name="T3" fmla="*/ 0 h 100"/>
                  <a:gd name="T4" fmla="*/ 11 w 170"/>
                  <a:gd name="T5" fmla="*/ 28 h 100"/>
                  <a:gd name="T6" fmla="*/ 0 w 170"/>
                  <a:gd name="T7" fmla="*/ 28 h 100"/>
                  <a:gd name="T8" fmla="*/ 0 w 170"/>
                  <a:gd name="T9" fmla="*/ 72 h 100"/>
                  <a:gd name="T10" fmla="*/ 11 w 170"/>
                  <a:gd name="T11" fmla="*/ 72 h 100"/>
                  <a:gd name="T12" fmla="*/ 11 w 170"/>
                  <a:gd name="T13" fmla="*/ 100 h 100"/>
                  <a:gd name="T14" fmla="*/ 170 w 170"/>
                  <a:gd name="T15" fmla="*/ 100 h 100"/>
                  <a:gd name="T16" fmla="*/ 170 w 170"/>
                  <a:gd name="T1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0" h="100">
                    <a:moveTo>
                      <a:pt x="170" y="0"/>
                    </a:moveTo>
                    <a:lnTo>
                      <a:pt x="11" y="0"/>
                    </a:lnTo>
                    <a:lnTo>
                      <a:pt x="11" y="28"/>
                    </a:lnTo>
                    <a:lnTo>
                      <a:pt x="0" y="28"/>
                    </a:lnTo>
                    <a:lnTo>
                      <a:pt x="0" y="72"/>
                    </a:lnTo>
                    <a:lnTo>
                      <a:pt x="11" y="72"/>
                    </a:lnTo>
                    <a:lnTo>
                      <a:pt x="11" y="100"/>
                    </a:lnTo>
                    <a:lnTo>
                      <a:pt x="170" y="100"/>
                    </a:lnTo>
                    <a:lnTo>
                      <a:pt x="17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48" name="Oval 553"/>
              <p:cNvSpPr>
                <a:spLocks noChangeArrowheads="1"/>
              </p:cNvSpPr>
              <p:nvPr/>
            </p:nvSpPr>
            <p:spPr bwMode="auto">
              <a:xfrm>
                <a:off x="5983357" y="1709973"/>
                <a:ext cx="66172" cy="6617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49" name="Freeform 554"/>
              <p:cNvSpPr>
                <a:spLocks noEditPoints="1"/>
              </p:cNvSpPr>
              <p:nvPr/>
            </p:nvSpPr>
            <p:spPr bwMode="auto">
              <a:xfrm>
                <a:off x="5925763" y="1660957"/>
                <a:ext cx="176459" cy="330861"/>
              </a:xfrm>
              <a:custGeom>
                <a:avLst/>
                <a:gdLst>
                  <a:gd name="T0" fmla="*/ 20 w 40"/>
                  <a:gd name="T1" fmla="*/ 75 h 75"/>
                  <a:gd name="T2" fmla="*/ 40 w 40"/>
                  <a:gd name="T3" fmla="*/ 75 h 75"/>
                  <a:gd name="T4" fmla="*/ 40 w 40"/>
                  <a:gd name="T5" fmla="*/ 26 h 75"/>
                  <a:gd name="T6" fmla="*/ 40 w 40"/>
                  <a:gd name="T7" fmla="*/ 14 h 75"/>
                  <a:gd name="T8" fmla="*/ 40 w 40"/>
                  <a:gd name="T9" fmla="*/ 0 h 75"/>
                  <a:gd name="T10" fmla="*/ 20 w 40"/>
                  <a:gd name="T11" fmla="*/ 0 h 75"/>
                  <a:gd name="T12" fmla="*/ 20 w 40"/>
                  <a:gd name="T13" fmla="*/ 4 h 75"/>
                  <a:gd name="T14" fmla="*/ 35 w 40"/>
                  <a:gd name="T15" fmla="*/ 19 h 75"/>
                  <a:gd name="T16" fmla="*/ 20 w 40"/>
                  <a:gd name="T17" fmla="*/ 33 h 75"/>
                  <a:gd name="T18" fmla="*/ 20 w 40"/>
                  <a:gd name="T19" fmla="*/ 75 h 75"/>
                  <a:gd name="T20" fmla="*/ 0 w 40"/>
                  <a:gd name="T21" fmla="*/ 75 h 75"/>
                  <a:gd name="T22" fmla="*/ 20 w 40"/>
                  <a:gd name="T23" fmla="*/ 75 h 75"/>
                  <a:gd name="T24" fmla="*/ 20 w 40"/>
                  <a:gd name="T25" fmla="*/ 33 h 75"/>
                  <a:gd name="T26" fmla="*/ 20 w 40"/>
                  <a:gd name="T27" fmla="*/ 33 h 75"/>
                  <a:gd name="T28" fmla="*/ 5 w 40"/>
                  <a:gd name="T29" fmla="*/ 19 h 75"/>
                  <a:gd name="T30" fmla="*/ 20 w 40"/>
                  <a:gd name="T31" fmla="*/ 4 h 75"/>
                  <a:gd name="T32" fmla="*/ 20 w 40"/>
                  <a:gd name="T33" fmla="*/ 4 h 75"/>
                  <a:gd name="T34" fmla="*/ 20 w 40"/>
                  <a:gd name="T35" fmla="*/ 4 h 75"/>
                  <a:gd name="T36" fmla="*/ 20 w 40"/>
                  <a:gd name="T37" fmla="*/ 0 h 75"/>
                  <a:gd name="T38" fmla="*/ 0 w 40"/>
                  <a:gd name="T39" fmla="*/ 0 h 75"/>
                  <a:gd name="T40" fmla="*/ 0 w 40"/>
                  <a:gd name="T41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75">
                    <a:moveTo>
                      <a:pt x="20" y="75"/>
                    </a:moveTo>
                    <a:cubicBezTo>
                      <a:pt x="40" y="75"/>
                      <a:pt x="40" y="75"/>
                      <a:pt x="40" y="75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8" y="4"/>
                      <a:pt x="35" y="10"/>
                      <a:pt x="35" y="19"/>
                    </a:cubicBezTo>
                    <a:cubicBezTo>
                      <a:pt x="35" y="27"/>
                      <a:pt x="28" y="33"/>
                      <a:pt x="20" y="33"/>
                    </a:cubicBezTo>
                    <a:lnTo>
                      <a:pt x="20" y="75"/>
                    </a:lnTo>
                    <a:close/>
                    <a:moveTo>
                      <a:pt x="0" y="75"/>
                    </a:moveTo>
                    <a:cubicBezTo>
                      <a:pt x="20" y="75"/>
                      <a:pt x="20" y="75"/>
                      <a:pt x="20" y="75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12" y="33"/>
                      <a:pt x="5" y="27"/>
                      <a:pt x="5" y="19"/>
                    </a:cubicBezTo>
                    <a:cubicBezTo>
                      <a:pt x="5" y="10"/>
                      <a:pt x="12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50" name="Freeform 556"/>
              <p:cNvSpPr>
                <a:spLocks noEditPoints="1"/>
              </p:cNvSpPr>
              <p:nvPr/>
            </p:nvSpPr>
            <p:spPr bwMode="auto">
              <a:xfrm>
                <a:off x="5360848" y="4169377"/>
                <a:ext cx="202193" cy="203419"/>
              </a:xfrm>
              <a:custGeom>
                <a:avLst/>
                <a:gdLst>
                  <a:gd name="T0" fmla="*/ 41 w 46"/>
                  <a:gd name="T1" fmla="*/ 32 h 46"/>
                  <a:gd name="T2" fmla="*/ 43 w 46"/>
                  <a:gd name="T3" fmla="*/ 34 h 46"/>
                  <a:gd name="T4" fmla="*/ 38 w 46"/>
                  <a:gd name="T5" fmla="*/ 41 h 46"/>
                  <a:gd name="T6" fmla="*/ 35 w 46"/>
                  <a:gd name="T7" fmla="*/ 38 h 46"/>
                  <a:gd name="T8" fmla="*/ 29 w 46"/>
                  <a:gd name="T9" fmla="*/ 42 h 46"/>
                  <a:gd name="T10" fmla="*/ 29 w 46"/>
                  <a:gd name="T11" fmla="*/ 45 h 46"/>
                  <a:gd name="T12" fmla="*/ 23 w 46"/>
                  <a:gd name="T13" fmla="*/ 45 h 46"/>
                  <a:gd name="T14" fmla="*/ 23 w 46"/>
                  <a:gd name="T15" fmla="*/ 36 h 46"/>
                  <a:gd name="T16" fmla="*/ 33 w 46"/>
                  <a:gd name="T17" fmla="*/ 31 h 46"/>
                  <a:gd name="T18" fmla="*/ 32 w 46"/>
                  <a:gd name="T19" fmla="*/ 13 h 46"/>
                  <a:gd name="T20" fmla="*/ 32 w 46"/>
                  <a:gd name="T21" fmla="*/ 13 h 46"/>
                  <a:gd name="T22" fmla="*/ 27 w 46"/>
                  <a:gd name="T23" fmla="*/ 10 h 46"/>
                  <a:gd name="T24" fmla="*/ 23 w 46"/>
                  <a:gd name="T25" fmla="*/ 10 h 46"/>
                  <a:gd name="T26" fmla="*/ 23 w 46"/>
                  <a:gd name="T27" fmla="*/ 0 h 46"/>
                  <a:gd name="T28" fmla="*/ 26 w 46"/>
                  <a:gd name="T29" fmla="*/ 0 h 46"/>
                  <a:gd name="T30" fmla="*/ 26 w 46"/>
                  <a:gd name="T31" fmla="*/ 3 h 46"/>
                  <a:gd name="T32" fmla="*/ 32 w 46"/>
                  <a:gd name="T33" fmla="*/ 5 h 46"/>
                  <a:gd name="T34" fmla="*/ 35 w 46"/>
                  <a:gd name="T35" fmla="*/ 3 h 46"/>
                  <a:gd name="T36" fmla="*/ 41 w 46"/>
                  <a:gd name="T37" fmla="*/ 8 h 46"/>
                  <a:gd name="T38" fmla="*/ 39 w 46"/>
                  <a:gd name="T39" fmla="*/ 11 h 46"/>
                  <a:gd name="T40" fmla="*/ 42 w 46"/>
                  <a:gd name="T41" fmla="*/ 17 h 46"/>
                  <a:gd name="T42" fmla="*/ 45 w 46"/>
                  <a:gd name="T43" fmla="*/ 17 h 46"/>
                  <a:gd name="T44" fmla="*/ 46 w 46"/>
                  <a:gd name="T45" fmla="*/ 25 h 46"/>
                  <a:gd name="T46" fmla="*/ 43 w 46"/>
                  <a:gd name="T47" fmla="*/ 25 h 46"/>
                  <a:gd name="T48" fmla="*/ 41 w 46"/>
                  <a:gd name="T49" fmla="*/ 32 h 46"/>
                  <a:gd name="T50" fmla="*/ 23 w 46"/>
                  <a:gd name="T51" fmla="*/ 45 h 46"/>
                  <a:gd name="T52" fmla="*/ 21 w 46"/>
                  <a:gd name="T53" fmla="*/ 46 h 46"/>
                  <a:gd name="T54" fmla="*/ 21 w 46"/>
                  <a:gd name="T55" fmla="*/ 42 h 46"/>
                  <a:gd name="T56" fmla="*/ 14 w 46"/>
                  <a:gd name="T57" fmla="*/ 40 h 46"/>
                  <a:gd name="T58" fmla="*/ 12 w 46"/>
                  <a:gd name="T59" fmla="*/ 43 h 46"/>
                  <a:gd name="T60" fmla="*/ 6 w 46"/>
                  <a:gd name="T61" fmla="*/ 37 h 46"/>
                  <a:gd name="T62" fmla="*/ 8 w 46"/>
                  <a:gd name="T63" fmla="*/ 35 h 46"/>
                  <a:gd name="T64" fmla="*/ 5 w 46"/>
                  <a:gd name="T65" fmla="*/ 29 h 46"/>
                  <a:gd name="T66" fmla="*/ 1 w 46"/>
                  <a:gd name="T67" fmla="*/ 29 h 46"/>
                  <a:gd name="T68" fmla="*/ 0 w 46"/>
                  <a:gd name="T69" fmla="*/ 21 h 46"/>
                  <a:gd name="T70" fmla="*/ 4 w 46"/>
                  <a:gd name="T71" fmla="*/ 20 h 46"/>
                  <a:gd name="T72" fmla="*/ 6 w 46"/>
                  <a:gd name="T73" fmla="*/ 14 h 46"/>
                  <a:gd name="T74" fmla="*/ 3 w 46"/>
                  <a:gd name="T75" fmla="*/ 12 h 46"/>
                  <a:gd name="T76" fmla="*/ 9 w 46"/>
                  <a:gd name="T77" fmla="*/ 5 h 46"/>
                  <a:gd name="T78" fmla="*/ 11 w 46"/>
                  <a:gd name="T79" fmla="*/ 7 h 46"/>
                  <a:gd name="T80" fmla="*/ 17 w 46"/>
                  <a:gd name="T81" fmla="*/ 4 h 46"/>
                  <a:gd name="T82" fmla="*/ 17 w 46"/>
                  <a:gd name="T83" fmla="*/ 1 h 46"/>
                  <a:gd name="T84" fmla="*/ 23 w 46"/>
                  <a:gd name="T85" fmla="*/ 0 h 46"/>
                  <a:gd name="T86" fmla="*/ 23 w 46"/>
                  <a:gd name="T87" fmla="*/ 10 h 46"/>
                  <a:gd name="T88" fmla="*/ 13 w 46"/>
                  <a:gd name="T89" fmla="*/ 14 h 46"/>
                  <a:gd name="T90" fmla="*/ 15 w 46"/>
                  <a:gd name="T91" fmla="*/ 33 h 46"/>
                  <a:gd name="T92" fmla="*/ 19 w 46"/>
                  <a:gd name="T93" fmla="*/ 35 h 46"/>
                  <a:gd name="T94" fmla="*/ 23 w 46"/>
                  <a:gd name="T95" fmla="*/ 36 h 46"/>
                  <a:gd name="T96" fmla="*/ 23 w 46"/>
                  <a:gd name="T97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" h="46">
                    <a:moveTo>
                      <a:pt x="41" y="32"/>
                    </a:moveTo>
                    <a:cubicBezTo>
                      <a:pt x="43" y="34"/>
                      <a:pt x="43" y="34"/>
                      <a:pt x="43" y="34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3" y="40"/>
                      <a:pt x="31" y="41"/>
                      <a:pt x="29" y="42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7" y="36"/>
                      <a:pt x="31" y="34"/>
                      <a:pt x="33" y="31"/>
                    </a:cubicBezTo>
                    <a:cubicBezTo>
                      <a:pt x="38" y="26"/>
                      <a:pt x="37" y="17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0" y="12"/>
                      <a:pt x="29" y="11"/>
                      <a:pt x="27" y="10"/>
                    </a:cubicBezTo>
                    <a:cubicBezTo>
                      <a:pt x="26" y="10"/>
                      <a:pt x="25" y="10"/>
                      <a:pt x="23" y="1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8" y="4"/>
                      <a:pt x="30" y="4"/>
                      <a:pt x="32" y="5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40" y="13"/>
                      <a:pt x="41" y="15"/>
                      <a:pt x="42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2" y="28"/>
                      <a:pt x="42" y="30"/>
                      <a:pt x="41" y="32"/>
                    </a:cubicBezTo>
                    <a:close/>
                    <a:moveTo>
                      <a:pt x="23" y="45"/>
                    </a:move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18" y="42"/>
                      <a:pt x="16" y="41"/>
                      <a:pt x="14" y="40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6" y="33"/>
                      <a:pt x="5" y="31"/>
                      <a:pt x="5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18"/>
                      <a:pt x="5" y="16"/>
                      <a:pt x="6" y="14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6"/>
                      <a:pt x="15" y="5"/>
                      <a:pt x="17" y="4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19" y="10"/>
                      <a:pt x="16" y="11"/>
                      <a:pt x="13" y="14"/>
                    </a:cubicBezTo>
                    <a:cubicBezTo>
                      <a:pt x="9" y="20"/>
                      <a:pt x="9" y="28"/>
                      <a:pt x="15" y="33"/>
                    </a:cubicBezTo>
                    <a:cubicBezTo>
                      <a:pt x="16" y="34"/>
                      <a:pt x="18" y="35"/>
                      <a:pt x="19" y="35"/>
                    </a:cubicBezTo>
                    <a:cubicBezTo>
                      <a:pt x="21" y="36"/>
                      <a:pt x="22" y="36"/>
                      <a:pt x="23" y="36"/>
                    </a:cubicBezTo>
                    <a:lnTo>
                      <a:pt x="23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51" name="Freeform 559"/>
              <p:cNvSpPr>
                <a:spLocks noEditPoints="1"/>
              </p:cNvSpPr>
              <p:nvPr/>
            </p:nvSpPr>
            <p:spPr bwMode="auto">
              <a:xfrm>
                <a:off x="6066685" y="3104493"/>
                <a:ext cx="208320" cy="398259"/>
              </a:xfrm>
              <a:custGeom>
                <a:avLst/>
                <a:gdLst>
                  <a:gd name="T0" fmla="*/ 24 w 47"/>
                  <a:gd name="T1" fmla="*/ 90 h 90"/>
                  <a:gd name="T2" fmla="*/ 47 w 47"/>
                  <a:gd name="T3" fmla="*/ 90 h 90"/>
                  <a:gd name="T4" fmla="*/ 47 w 47"/>
                  <a:gd name="T5" fmla="*/ 0 h 90"/>
                  <a:gd name="T6" fmla="*/ 24 w 47"/>
                  <a:gd name="T7" fmla="*/ 0 h 90"/>
                  <a:gd name="T8" fmla="*/ 24 w 47"/>
                  <a:gd name="T9" fmla="*/ 5 h 90"/>
                  <a:gd name="T10" fmla="*/ 42 w 47"/>
                  <a:gd name="T11" fmla="*/ 5 h 90"/>
                  <a:gd name="T12" fmla="*/ 42 w 47"/>
                  <a:gd name="T13" fmla="*/ 23 h 90"/>
                  <a:gd name="T14" fmla="*/ 24 w 47"/>
                  <a:gd name="T15" fmla="*/ 23 h 90"/>
                  <a:gd name="T16" fmla="*/ 24 w 47"/>
                  <a:gd name="T17" fmla="*/ 27 h 90"/>
                  <a:gd name="T18" fmla="*/ 42 w 47"/>
                  <a:gd name="T19" fmla="*/ 27 h 90"/>
                  <a:gd name="T20" fmla="*/ 42 w 47"/>
                  <a:gd name="T21" fmla="*/ 44 h 90"/>
                  <a:gd name="T22" fmla="*/ 24 w 47"/>
                  <a:gd name="T23" fmla="*/ 44 h 90"/>
                  <a:gd name="T24" fmla="*/ 24 w 47"/>
                  <a:gd name="T25" fmla="*/ 51 h 90"/>
                  <a:gd name="T26" fmla="*/ 24 w 47"/>
                  <a:gd name="T27" fmla="*/ 51 h 90"/>
                  <a:gd name="T28" fmla="*/ 29 w 47"/>
                  <a:gd name="T29" fmla="*/ 57 h 90"/>
                  <a:gd name="T30" fmla="*/ 24 w 47"/>
                  <a:gd name="T31" fmla="*/ 62 h 90"/>
                  <a:gd name="T32" fmla="*/ 24 w 47"/>
                  <a:gd name="T33" fmla="*/ 62 h 90"/>
                  <a:gd name="T34" fmla="*/ 24 w 47"/>
                  <a:gd name="T35" fmla="*/ 62 h 90"/>
                  <a:gd name="T36" fmla="*/ 24 w 47"/>
                  <a:gd name="T37" fmla="*/ 71 h 90"/>
                  <a:gd name="T38" fmla="*/ 24 w 47"/>
                  <a:gd name="T39" fmla="*/ 71 h 90"/>
                  <a:gd name="T40" fmla="*/ 29 w 47"/>
                  <a:gd name="T41" fmla="*/ 77 h 90"/>
                  <a:gd name="T42" fmla="*/ 24 w 47"/>
                  <a:gd name="T43" fmla="*/ 82 h 90"/>
                  <a:gd name="T44" fmla="*/ 24 w 47"/>
                  <a:gd name="T45" fmla="*/ 82 h 90"/>
                  <a:gd name="T46" fmla="*/ 24 w 47"/>
                  <a:gd name="T47" fmla="*/ 82 h 90"/>
                  <a:gd name="T48" fmla="*/ 24 w 47"/>
                  <a:gd name="T49" fmla="*/ 90 h 90"/>
                  <a:gd name="T50" fmla="*/ 0 w 47"/>
                  <a:gd name="T51" fmla="*/ 90 h 90"/>
                  <a:gd name="T52" fmla="*/ 24 w 47"/>
                  <a:gd name="T53" fmla="*/ 90 h 90"/>
                  <a:gd name="T54" fmla="*/ 24 w 47"/>
                  <a:gd name="T55" fmla="*/ 82 h 90"/>
                  <a:gd name="T56" fmla="*/ 18 w 47"/>
                  <a:gd name="T57" fmla="*/ 77 h 90"/>
                  <a:gd name="T58" fmla="*/ 24 w 47"/>
                  <a:gd name="T59" fmla="*/ 71 h 90"/>
                  <a:gd name="T60" fmla="*/ 24 w 47"/>
                  <a:gd name="T61" fmla="*/ 62 h 90"/>
                  <a:gd name="T62" fmla="*/ 18 w 47"/>
                  <a:gd name="T63" fmla="*/ 57 h 90"/>
                  <a:gd name="T64" fmla="*/ 24 w 47"/>
                  <a:gd name="T65" fmla="*/ 51 h 90"/>
                  <a:gd name="T66" fmla="*/ 24 w 47"/>
                  <a:gd name="T67" fmla="*/ 44 h 90"/>
                  <a:gd name="T68" fmla="*/ 5 w 47"/>
                  <a:gd name="T69" fmla="*/ 44 h 90"/>
                  <a:gd name="T70" fmla="*/ 5 w 47"/>
                  <a:gd name="T71" fmla="*/ 27 h 90"/>
                  <a:gd name="T72" fmla="*/ 5 w 47"/>
                  <a:gd name="T73" fmla="*/ 27 h 90"/>
                  <a:gd name="T74" fmla="*/ 24 w 47"/>
                  <a:gd name="T75" fmla="*/ 27 h 90"/>
                  <a:gd name="T76" fmla="*/ 24 w 47"/>
                  <a:gd name="T77" fmla="*/ 23 h 90"/>
                  <a:gd name="T78" fmla="*/ 5 w 47"/>
                  <a:gd name="T79" fmla="*/ 23 h 90"/>
                  <a:gd name="T80" fmla="*/ 5 w 47"/>
                  <a:gd name="T81" fmla="*/ 5 h 90"/>
                  <a:gd name="T82" fmla="*/ 5 w 47"/>
                  <a:gd name="T83" fmla="*/ 5 h 90"/>
                  <a:gd name="T84" fmla="*/ 24 w 47"/>
                  <a:gd name="T85" fmla="*/ 5 h 90"/>
                  <a:gd name="T86" fmla="*/ 24 w 47"/>
                  <a:gd name="T87" fmla="*/ 0 h 90"/>
                  <a:gd name="T88" fmla="*/ 0 w 47"/>
                  <a:gd name="T89" fmla="*/ 0 h 90"/>
                  <a:gd name="T90" fmla="*/ 0 w 47"/>
                  <a:gd name="T91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7" h="90">
                    <a:moveTo>
                      <a:pt x="24" y="90"/>
                    </a:moveTo>
                    <a:cubicBezTo>
                      <a:pt x="47" y="90"/>
                      <a:pt x="47" y="90"/>
                      <a:pt x="47" y="9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7" y="51"/>
                      <a:pt x="29" y="54"/>
                      <a:pt x="29" y="57"/>
                    </a:cubicBezTo>
                    <a:cubicBezTo>
                      <a:pt x="29" y="60"/>
                      <a:pt x="27" y="62"/>
                      <a:pt x="24" y="62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27" y="71"/>
                      <a:pt x="29" y="74"/>
                      <a:pt x="29" y="77"/>
                    </a:cubicBezTo>
                    <a:cubicBezTo>
                      <a:pt x="29" y="80"/>
                      <a:pt x="27" y="82"/>
                      <a:pt x="24" y="82"/>
                    </a:cubicBezTo>
                    <a:cubicBezTo>
                      <a:pt x="24" y="82"/>
                      <a:pt x="24" y="82"/>
                      <a:pt x="24" y="82"/>
                    </a:cubicBezTo>
                    <a:cubicBezTo>
                      <a:pt x="24" y="82"/>
                      <a:pt x="24" y="82"/>
                      <a:pt x="24" y="82"/>
                    </a:cubicBezTo>
                    <a:lnTo>
                      <a:pt x="24" y="90"/>
                    </a:lnTo>
                    <a:close/>
                    <a:moveTo>
                      <a:pt x="0" y="90"/>
                    </a:moveTo>
                    <a:cubicBezTo>
                      <a:pt x="24" y="90"/>
                      <a:pt x="24" y="90"/>
                      <a:pt x="24" y="90"/>
                    </a:cubicBezTo>
                    <a:cubicBezTo>
                      <a:pt x="24" y="82"/>
                      <a:pt x="24" y="82"/>
                      <a:pt x="24" y="82"/>
                    </a:cubicBezTo>
                    <a:cubicBezTo>
                      <a:pt x="21" y="82"/>
                      <a:pt x="18" y="80"/>
                      <a:pt x="18" y="77"/>
                    </a:cubicBezTo>
                    <a:cubicBezTo>
                      <a:pt x="18" y="74"/>
                      <a:pt x="21" y="71"/>
                      <a:pt x="24" y="71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1" y="62"/>
                      <a:pt x="18" y="60"/>
                      <a:pt x="18" y="57"/>
                    </a:cubicBezTo>
                    <a:cubicBezTo>
                      <a:pt x="18" y="54"/>
                      <a:pt x="21" y="51"/>
                      <a:pt x="24" y="51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52" name="Freeform 560"/>
              <p:cNvSpPr>
                <a:spLocks/>
              </p:cNvSpPr>
              <p:nvPr/>
            </p:nvSpPr>
            <p:spPr bwMode="auto">
              <a:xfrm>
                <a:off x="6292161" y="3104493"/>
                <a:ext cx="83328" cy="398259"/>
              </a:xfrm>
              <a:custGeom>
                <a:avLst/>
                <a:gdLst>
                  <a:gd name="T0" fmla="*/ 68 w 68"/>
                  <a:gd name="T1" fmla="*/ 307 h 325"/>
                  <a:gd name="T2" fmla="*/ 68 w 68"/>
                  <a:gd name="T3" fmla="*/ 55 h 325"/>
                  <a:gd name="T4" fmla="*/ 0 w 68"/>
                  <a:gd name="T5" fmla="*/ 0 h 325"/>
                  <a:gd name="T6" fmla="*/ 0 w 68"/>
                  <a:gd name="T7" fmla="*/ 325 h 325"/>
                  <a:gd name="T8" fmla="*/ 68 w 68"/>
                  <a:gd name="T9" fmla="*/ 307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25">
                    <a:moveTo>
                      <a:pt x="68" y="307"/>
                    </a:moveTo>
                    <a:lnTo>
                      <a:pt x="68" y="55"/>
                    </a:lnTo>
                    <a:lnTo>
                      <a:pt x="0" y="0"/>
                    </a:lnTo>
                    <a:lnTo>
                      <a:pt x="0" y="325"/>
                    </a:lnTo>
                    <a:lnTo>
                      <a:pt x="68" y="3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53" name="Rectangle 561"/>
              <p:cNvSpPr>
                <a:spLocks noChangeArrowheads="1"/>
              </p:cNvSpPr>
              <p:nvPr/>
            </p:nvSpPr>
            <p:spPr bwMode="auto">
              <a:xfrm>
                <a:off x="6102222" y="3140030"/>
                <a:ext cx="140922" cy="5391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54" name="Rectangle 562"/>
              <p:cNvSpPr>
                <a:spLocks noChangeArrowheads="1"/>
              </p:cNvSpPr>
              <p:nvPr/>
            </p:nvSpPr>
            <p:spPr bwMode="auto">
              <a:xfrm>
                <a:off x="6102222" y="3233161"/>
                <a:ext cx="140922" cy="5269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55" name="Freeform 563"/>
              <p:cNvSpPr>
                <a:spLocks/>
              </p:cNvSpPr>
              <p:nvPr/>
            </p:nvSpPr>
            <p:spPr bwMode="auto">
              <a:xfrm>
                <a:off x="6300739" y="1872953"/>
                <a:ext cx="140922" cy="238955"/>
              </a:xfrm>
              <a:custGeom>
                <a:avLst/>
                <a:gdLst>
                  <a:gd name="T0" fmla="*/ 0 w 32"/>
                  <a:gd name="T1" fmla="*/ 37 h 54"/>
                  <a:gd name="T2" fmla="*/ 0 w 32"/>
                  <a:gd name="T3" fmla="*/ 45 h 54"/>
                  <a:gd name="T4" fmla="*/ 9 w 32"/>
                  <a:gd name="T5" fmla="*/ 54 h 54"/>
                  <a:gd name="T6" fmla="*/ 23 w 32"/>
                  <a:gd name="T7" fmla="*/ 54 h 54"/>
                  <a:gd name="T8" fmla="*/ 32 w 32"/>
                  <a:gd name="T9" fmla="*/ 45 h 54"/>
                  <a:gd name="T10" fmla="*/ 32 w 32"/>
                  <a:gd name="T11" fmla="*/ 37 h 54"/>
                  <a:gd name="T12" fmla="*/ 20 w 32"/>
                  <a:gd name="T13" fmla="*/ 37 h 54"/>
                  <a:gd name="T14" fmla="*/ 20 w 32"/>
                  <a:gd name="T15" fmla="*/ 30 h 54"/>
                  <a:gd name="T16" fmla="*/ 32 w 32"/>
                  <a:gd name="T17" fmla="*/ 30 h 54"/>
                  <a:gd name="T18" fmla="*/ 32 w 32"/>
                  <a:gd name="T19" fmla="*/ 20 h 54"/>
                  <a:gd name="T20" fmla="*/ 20 w 32"/>
                  <a:gd name="T21" fmla="*/ 20 h 54"/>
                  <a:gd name="T22" fmla="*/ 20 w 32"/>
                  <a:gd name="T23" fmla="*/ 13 h 54"/>
                  <a:gd name="T24" fmla="*/ 32 w 32"/>
                  <a:gd name="T25" fmla="*/ 13 h 54"/>
                  <a:gd name="T26" fmla="*/ 32 w 32"/>
                  <a:gd name="T27" fmla="*/ 9 h 54"/>
                  <a:gd name="T28" fmla="*/ 23 w 32"/>
                  <a:gd name="T29" fmla="*/ 0 h 54"/>
                  <a:gd name="T30" fmla="*/ 9 w 32"/>
                  <a:gd name="T31" fmla="*/ 0 h 54"/>
                  <a:gd name="T32" fmla="*/ 0 w 32"/>
                  <a:gd name="T33" fmla="*/ 9 h 54"/>
                  <a:gd name="T34" fmla="*/ 0 w 32"/>
                  <a:gd name="T35" fmla="*/ 13 h 54"/>
                  <a:gd name="T36" fmla="*/ 11 w 32"/>
                  <a:gd name="T37" fmla="*/ 13 h 54"/>
                  <a:gd name="T38" fmla="*/ 11 w 32"/>
                  <a:gd name="T39" fmla="*/ 20 h 54"/>
                  <a:gd name="T40" fmla="*/ 0 w 32"/>
                  <a:gd name="T41" fmla="*/ 20 h 54"/>
                  <a:gd name="T42" fmla="*/ 0 w 32"/>
                  <a:gd name="T43" fmla="*/ 30 h 54"/>
                  <a:gd name="T44" fmla="*/ 11 w 32"/>
                  <a:gd name="T45" fmla="*/ 30 h 54"/>
                  <a:gd name="T46" fmla="*/ 11 w 32"/>
                  <a:gd name="T47" fmla="*/ 37 h 54"/>
                  <a:gd name="T48" fmla="*/ 0 w 32"/>
                  <a:gd name="T49" fmla="*/ 3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54">
                    <a:moveTo>
                      <a:pt x="0" y="37"/>
                    </a:moveTo>
                    <a:cubicBezTo>
                      <a:pt x="0" y="45"/>
                      <a:pt x="0" y="45"/>
                      <a:pt x="0" y="45"/>
                    </a:cubicBezTo>
                    <a:cubicBezTo>
                      <a:pt x="0" y="50"/>
                      <a:pt x="4" y="54"/>
                      <a:pt x="9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8" y="54"/>
                      <a:pt x="32" y="50"/>
                      <a:pt x="32" y="45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4"/>
                      <a:pt x="28" y="0"/>
                      <a:pt x="2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7"/>
                      <a:pt x="11" y="37"/>
                      <a:pt x="11" y="37"/>
                    </a:cubicBezTo>
                    <a:lnTo>
                      <a:pt x="0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56" name="Rectangle 565"/>
              <p:cNvSpPr>
                <a:spLocks noChangeArrowheads="1"/>
              </p:cNvSpPr>
              <p:nvPr/>
            </p:nvSpPr>
            <p:spPr bwMode="auto">
              <a:xfrm>
                <a:off x="4202833" y="680626"/>
                <a:ext cx="44115" cy="10170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57" name="Rectangle 566"/>
              <p:cNvSpPr>
                <a:spLocks noChangeArrowheads="1"/>
              </p:cNvSpPr>
              <p:nvPr/>
            </p:nvSpPr>
            <p:spPr bwMode="auto">
              <a:xfrm>
                <a:off x="4202833" y="835028"/>
                <a:ext cx="44115" cy="18136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58" name="Rectangle 567"/>
              <p:cNvSpPr>
                <a:spLocks noChangeArrowheads="1"/>
              </p:cNvSpPr>
              <p:nvPr/>
            </p:nvSpPr>
            <p:spPr bwMode="auto">
              <a:xfrm>
                <a:off x="4092546" y="680626"/>
                <a:ext cx="49017" cy="1850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59" name="Rectangle 568"/>
              <p:cNvSpPr>
                <a:spLocks noChangeArrowheads="1"/>
              </p:cNvSpPr>
              <p:nvPr/>
            </p:nvSpPr>
            <p:spPr bwMode="auto">
              <a:xfrm>
                <a:off x="4092546" y="923258"/>
                <a:ext cx="49017" cy="9313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60" name="Rectangle 569"/>
              <p:cNvSpPr>
                <a:spLocks noChangeArrowheads="1"/>
              </p:cNvSpPr>
              <p:nvPr/>
            </p:nvSpPr>
            <p:spPr bwMode="auto">
              <a:xfrm>
                <a:off x="3987160" y="680626"/>
                <a:ext cx="44115" cy="3063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61" name="Rectangle 570"/>
              <p:cNvSpPr>
                <a:spLocks noChangeArrowheads="1"/>
              </p:cNvSpPr>
              <p:nvPr/>
            </p:nvSpPr>
            <p:spPr bwMode="auto">
              <a:xfrm>
                <a:off x="3987160" y="763954"/>
                <a:ext cx="44115" cy="25243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62" name="Freeform 571"/>
              <p:cNvSpPr>
                <a:spLocks/>
              </p:cNvSpPr>
              <p:nvPr/>
            </p:nvSpPr>
            <p:spPr bwMode="auto">
              <a:xfrm>
                <a:off x="3968779" y="719840"/>
                <a:ext cx="79652" cy="35537"/>
              </a:xfrm>
              <a:custGeom>
                <a:avLst/>
                <a:gdLst>
                  <a:gd name="T0" fmla="*/ 0 w 65"/>
                  <a:gd name="T1" fmla="*/ 0 h 29"/>
                  <a:gd name="T2" fmla="*/ 0 w 65"/>
                  <a:gd name="T3" fmla="*/ 29 h 29"/>
                  <a:gd name="T4" fmla="*/ 15 w 65"/>
                  <a:gd name="T5" fmla="*/ 29 h 29"/>
                  <a:gd name="T6" fmla="*/ 51 w 65"/>
                  <a:gd name="T7" fmla="*/ 29 h 29"/>
                  <a:gd name="T8" fmla="*/ 65 w 65"/>
                  <a:gd name="T9" fmla="*/ 29 h 29"/>
                  <a:gd name="T10" fmla="*/ 65 w 65"/>
                  <a:gd name="T11" fmla="*/ 0 h 29"/>
                  <a:gd name="T12" fmla="*/ 51 w 65"/>
                  <a:gd name="T13" fmla="*/ 0 h 29"/>
                  <a:gd name="T14" fmla="*/ 15 w 65"/>
                  <a:gd name="T15" fmla="*/ 0 h 29"/>
                  <a:gd name="T16" fmla="*/ 0 w 65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29">
                    <a:moveTo>
                      <a:pt x="0" y="0"/>
                    </a:moveTo>
                    <a:lnTo>
                      <a:pt x="0" y="29"/>
                    </a:lnTo>
                    <a:lnTo>
                      <a:pt x="15" y="29"/>
                    </a:lnTo>
                    <a:lnTo>
                      <a:pt x="51" y="29"/>
                    </a:lnTo>
                    <a:lnTo>
                      <a:pt x="65" y="29"/>
                    </a:lnTo>
                    <a:lnTo>
                      <a:pt x="65" y="0"/>
                    </a:lnTo>
                    <a:lnTo>
                      <a:pt x="51" y="0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63" name="Freeform 572"/>
              <p:cNvSpPr>
                <a:spLocks/>
              </p:cNvSpPr>
              <p:nvPr/>
            </p:nvSpPr>
            <p:spPr bwMode="auto">
              <a:xfrm>
                <a:off x="4075390" y="874242"/>
                <a:ext cx="83328" cy="35537"/>
              </a:xfrm>
              <a:custGeom>
                <a:avLst/>
                <a:gdLst>
                  <a:gd name="T0" fmla="*/ 0 w 68"/>
                  <a:gd name="T1" fmla="*/ 0 h 29"/>
                  <a:gd name="T2" fmla="*/ 0 w 68"/>
                  <a:gd name="T3" fmla="*/ 29 h 29"/>
                  <a:gd name="T4" fmla="*/ 14 w 68"/>
                  <a:gd name="T5" fmla="*/ 29 h 29"/>
                  <a:gd name="T6" fmla="*/ 54 w 68"/>
                  <a:gd name="T7" fmla="*/ 29 h 29"/>
                  <a:gd name="T8" fmla="*/ 68 w 68"/>
                  <a:gd name="T9" fmla="*/ 29 h 29"/>
                  <a:gd name="T10" fmla="*/ 68 w 68"/>
                  <a:gd name="T11" fmla="*/ 0 h 29"/>
                  <a:gd name="T12" fmla="*/ 54 w 68"/>
                  <a:gd name="T13" fmla="*/ 0 h 29"/>
                  <a:gd name="T14" fmla="*/ 14 w 68"/>
                  <a:gd name="T15" fmla="*/ 0 h 29"/>
                  <a:gd name="T16" fmla="*/ 0 w 68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29">
                    <a:moveTo>
                      <a:pt x="0" y="0"/>
                    </a:moveTo>
                    <a:lnTo>
                      <a:pt x="0" y="29"/>
                    </a:lnTo>
                    <a:lnTo>
                      <a:pt x="14" y="29"/>
                    </a:lnTo>
                    <a:lnTo>
                      <a:pt x="54" y="29"/>
                    </a:lnTo>
                    <a:lnTo>
                      <a:pt x="68" y="29"/>
                    </a:lnTo>
                    <a:lnTo>
                      <a:pt x="68" y="0"/>
                    </a:lnTo>
                    <a:lnTo>
                      <a:pt x="54" y="0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64" name="Freeform 573"/>
              <p:cNvSpPr>
                <a:spLocks/>
              </p:cNvSpPr>
              <p:nvPr/>
            </p:nvSpPr>
            <p:spPr bwMode="auto">
              <a:xfrm>
                <a:off x="4185677" y="790914"/>
                <a:ext cx="83328" cy="35537"/>
              </a:xfrm>
              <a:custGeom>
                <a:avLst/>
                <a:gdLst>
                  <a:gd name="T0" fmla="*/ 14 w 68"/>
                  <a:gd name="T1" fmla="*/ 0 h 29"/>
                  <a:gd name="T2" fmla="*/ 0 w 68"/>
                  <a:gd name="T3" fmla="*/ 0 h 29"/>
                  <a:gd name="T4" fmla="*/ 0 w 68"/>
                  <a:gd name="T5" fmla="*/ 29 h 29"/>
                  <a:gd name="T6" fmla="*/ 14 w 68"/>
                  <a:gd name="T7" fmla="*/ 29 h 29"/>
                  <a:gd name="T8" fmla="*/ 50 w 68"/>
                  <a:gd name="T9" fmla="*/ 29 h 29"/>
                  <a:gd name="T10" fmla="*/ 68 w 68"/>
                  <a:gd name="T11" fmla="*/ 29 h 29"/>
                  <a:gd name="T12" fmla="*/ 68 w 68"/>
                  <a:gd name="T13" fmla="*/ 0 h 29"/>
                  <a:gd name="T14" fmla="*/ 50 w 68"/>
                  <a:gd name="T15" fmla="*/ 0 h 29"/>
                  <a:gd name="T16" fmla="*/ 14 w 68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29">
                    <a:moveTo>
                      <a:pt x="14" y="0"/>
                    </a:moveTo>
                    <a:lnTo>
                      <a:pt x="0" y="0"/>
                    </a:lnTo>
                    <a:lnTo>
                      <a:pt x="0" y="29"/>
                    </a:lnTo>
                    <a:lnTo>
                      <a:pt x="14" y="29"/>
                    </a:lnTo>
                    <a:lnTo>
                      <a:pt x="50" y="29"/>
                    </a:lnTo>
                    <a:lnTo>
                      <a:pt x="68" y="29"/>
                    </a:lnTo>
                    <a:lnTo>
                      <a:pt x="68" y="0"/>
                    </a:lnTo>
                    <a:lnTo>
                      <a:pt x="50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65" name="Freeform 580"/>
              <p:cNvSpPr>
                <a:spLocks noEditPoints="1"/>
              </p:cNvSpPr>
              <p:nvPr/>
            </p:nvSpPr>
            <p:spPr bwMode="auto">
              <a:xfrm>
                <a:off x="4335177" y="623032"/>
                <a:ext cx="442374" cy="344341"/>
              </a:xfrm>
              <a:custGeom>
                <a:avLst/>
                <a:gdLst>
                  <a:gd name="T0" fmla="*/ 89 w 100"/>
                  <a:gd name="T1" fmla="*/ 17 h 78"/>
                  <a:gd name="T2" fmla="*/ 81 w 100"/>
                  <a:gd name="T3" fmla="*/ 18 h 78"/>
                  <a:gd name="T4" fmla="*/ 81 w 100"/>
                  <a:gd name="T5" fmla="*/ 22 h 78"/>
                  <a:gd name="T6" fmla="*/ 91 w 100"/>
                  <a:gd name="T7" fmla="*/ 44 h 78"/>
                  <a:gd name="T8" fmla="*/ 91 w 100"/>
                  <a:gd name="T9" fmla="*/ 55 h 78"/>
                  <a:gd name="T10" fmla="*/ 81 w 100"/>
                  <a:gd name="T11" fmla="*/ 78 h 78"/>
                  <a:gd name="T12" fmla="*/ 100 w 100"/>
                  <a:gd name="T13" fmla="*/ 74 h 78"/>
                  <a:gd name="T14" fmla="*/ 100 w 100"/>
                  <a:gd name="T15" fmla="*/ 28 h 78"/>
                  <a:gd name="T16" fmla="*/ 80 w 100"/>
                  <a:gd name="T17" fmla="*/ 0 h 78"/>
                  <a:gd name="T18" fmla="*/ 50 w 100"/>
                  <a:gd name="T19" fmla="*/ 6 h 78"/>
                  <a:gd name="T20" fmla="*/ 81 w 100"/>
                  <a:gd name="T21" fmla="*/ 18 h 78"/>
                  <a:gd name="T22" fmla="*/ 50 w 100"/>
                  <a:gd name="T23" fmla="*/ 63 h 78"/>
                  <a:gd name="T24" fmla="*/ 76 w 100"/>
                  <a:gd name="T25" fmla="*/ 74 h 78"/>
                  <a:gd name="T26" fmla="*/ 81 w 100"/>
                  <a:gd name="T27" fmla="*/ 78 h 78"/>
                  <a:gd name="T28" fmla="*/ 71 w 100"/>
                  <a:gd name="T29" fmla="*/ 55 h 78"/>
                  <a:gd name="T30" fmla="*/ 81 w 100"/>
                  <a:gd name="T31" fmla="*/ 44 h 78"/>
                  <a:gd name="T32" fmla="*/ 50 w 100"/>
                  <a:gd name="T33" fmla="*/ 22 h 78"/>
                  <a:gd name="T34" fmla="*/ 50 w 100"/>
                  <a:gd name="T35" fmla="*/ 0 h 78"/>
                  <a:gd name="T36" fmla="*/ 19 w 100"/>
                  <a:gd name="T37" fmla="*/ 1 h 78"/>
                  <a:gd name="T38" fmla="*/ 25 w 100"/>
                  <a:gd name="T39" fmla="*/ 6 h 78"/>
                  <a:gd name="T40" fmla="*/ 50 w 100"/>
                  <a:gd name="T41" fmla="*/ 6 h 78"/>
                  <a:gd name="T42" fmla="*/ 19 w 100"/>
                  <a:gd name="T43" fmla="*/ 78 h 78"/>
                  <a:gd name="T44" fmla="*/ 24 w 100"/>
                  <a:gd name="T45" fmla="*/ 74 h 78"/>
                  <a:gd name="T46" fmla="*/ 50 w 100"/>
                  <a:gd name="T47" fmla="*/ 63 h 78"/>
                  <a:gd name="T48" fmla="*/ 19 w 100"/>
                  <a:gd name="T49" fmla="*/ 22 h 78"/>
                  <a:gd name="T50" fmla="*/ 29 w 100"/>
                  <a:gd name="T51" fmla="*/ 44 h 78"/>
                  <a:gd name="T52" fmla="*/ 29 w 100"/>
                  <a:gd name="T53" fmla="*/ 55 h 78"/>
                  <a:gd name="T54" fmla="*/ 19 w 100"/>
                  <a:gd name="T55" fmla="*/ 78 h 78"/>
                  <a:gd name="T56" fmla="*/ 10 w 100"/>
                  <a:gd name="T57" fmla="*/ 17 h 78"/>
                  <a:gd name="T58" fmla="*/ 0 w 100"/>
                  <a:gd name="T59" fmla="*/ 60 h 78"/>
                  <a:gd name="T60" fmla="*/ 0 w 100"/>
                  <a:gd name="T61" fmla="*/ 74 h 78"/>
                  <a:gd name="T62" fmla="*/ 19 w 100"/>
                  <a:gd name="T63" fmla="*/ 78 h 78"/>
                  <a:gd name="T64" fmla="*/ 9 w 100"/>
                  <a:gd name="T65" fmla="*/ 55 h 78"/>
                  <a:gd name="T66" fmla="*/ 19 w 100"/>
                  <a:gd name="T67" fmla="*/ 44 h 78"/>
                  <a:gd name="T68" fmla="*/ 17 w 100"/>
                  <a:gd name="T69" fmla="*/ 22 h 78"/>
                  <a:gd name="T70" fmla="*/ 19 w 100"/>
                  <a:gd name="T71" fmla="*/ 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0" h="78">
                    <a:moveTo>
                      <a:pt x="100" y="28"/>
                    </a:moveTo>
                    <a:cubicBezTo>
                      <a:pt x="89" y="17"/>
                      <a:pt x="89" y="17"/>
                      <a:pt x="89" y="17"/>
                    </a:cubicBezTo>
                    <a:cubicBezTo>
                      <a:pt x="81" y="1"/>
                      <a:pt x="81" y="1"/>
                      <a:pt x="81" y="1"/>
                    </a:cubicBezTo>
                    <a:cubicBezTo>
                      <a:pt x="81" y="18"/>
                      <a:pt x="81" y="18"/>
                      <a:pt x="81" y="18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81" y="22"/>
                      <a:pt x="81" y="22"/>
                      <a:pt x="81" y="22"/>
                    </a:cubicBezTo>
                    <a:cubicBezTo>
                      <a:pt x="81" y="44"/>
                      <a:pt x="81" y="44"/>
                      <a:pt x="81" y="44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91" y="55"/>
                      <a:pt x="91" y="55"/>
                      <a:pt x="91" y="55"/>
                    </a:cubicBezTo>
                    <a:cubicBezTo>
                      <a:pt x="91" y="55"/>
                      <a:pt x="91" y="55"/>
                      <a:pt x="91" y="55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81" y="78"/>
                      <a:pt x="81" y="78"/>
                      <a:pt x="81" y="78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97" y="78"/>
                      <a:pt x="100" y="76"/>
                      <a:pt x="100" y="74"/>
                    </a:cubicBezTo>
                    <a:cubicBezTo>
                      <a:pt x="100" y="63"/>
                      <a:pt x="100" y="63"/>
                      <a:pt x="100" y="63"/>
                    </a:cubicBezTo>
                    <a:lnTo>
                      <a:pt x="100" y="28"/>
                    </a:lnTo>
                    <a:close/>
                    <a:moveTo>
                      <a:pt x="81" y="1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81" y="18"/>
                      <a:pt x="81" y="18"/>
                      <a:pt x="81" y="18"/>
                    </a:cubicBezTo>
                    <a:cubicBezTo>
                      <a:pt x="81" y="1"/>
                      <a:pt x="81" y="1"/>
                      <a:pt x="81" y="1"/>
                    </a:cubicBezTo>
                    <a:close/>
                    <a:moveTo>
                      <a:pt x="50" y="63"/>
                    </a:moveTo>
                    <a:cubicBezTo>
                      <a:pt x="76" y="63"/>
                      <a:pt x="76" y="63"/>
                      <a:pt x="76" y="63"/>
                    </a:cubicBezTo>
                    <a:cubicBezTo>
                      <a:pt x="76" y="74"/>
                      <a:pt x="76" y="74"/>
                      <a:pt x="76" y="74"/>
                    </a:cubicBezTo>
                    <a:cubicBezTo>
                      <a:pt x="76" y="76"/>
                      <a:pt x="78" y="78"/>
                      <a:pt x="80" y="78"/>
                    </a:cubicBezTo>
                    <a:cubicBezTo>
                      <a:pt x="81" y="78"/>
                      <a:pt x="81" y="78"/>
                      <a:pt x="81" y="78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71" y="55"/>
                      <a:pt x="71" y="55"/>
                      <a:pt x="71" y="55"/>
                    </a:cubicBezTo>
                    <a:cubicBezTo>
                      <a:pt x="71" y="44"/>
                      <a:pt x="71" y="44"/>
                      <a:pt x="71" y="44"/>
                    </a:cubicBezTo>
                    <a:cubicBezTo>
                      <a:pt x="81" y="44"/>
                      <a:pt x="81" y="44"/>
                      <a:pt x="81" y="44"/>
                    </a:cubicBezTo>
                    <a:cubicBezTo>
                      <a:pt x="81" y="22"/>
                      <a:pt x="81" y="22"/>
                      <a:pt x="81" y="22"/>
                    </a:cubicBezTo>
                    <a:cubicBezTo>
                      <a:pt x="50" y="22"/>
                      <a:pt x="50" y="22"/>
                      <a:pt x="50" y="22"/>
                    </a:cubicBezTo>
                    <a:lnTo>
                      <a:pt x="50" y="63"/>
                    </a:lnTo>
                    <a:close/>
                    <a:moveTo>
                      <a:pt x="5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0"/>
                      <a:pt x="50" y="0"/>
                      <a:pt x="50" y="0"/>
                    </a:cubicBezTo>
                    <a:close/>
                    <a:moveTo>
                      <a:pt x="19" y="78"/>
                    </a:moveTo>
                    <a:cubicBezTo>
                      <a:pt x="19" y="78"/>
                      <a:pt x="19" y="78"/>
                      <a:pt x="19" y="78"/>
                    </a:cubicBezTo>
                    <a:cubicBezTo>
                      <a:pt x="22" y="78"/>
                      <a:pt x="24" y="76"/>
                      <a:pt x="24" y="74"/>
                    </a:cubicBezTo>
                    <a:cubicBezTo>
                      <a:pt x="24" y="63"/>
                      <a:pt x="24" y="63"/>
                      <a:pt x="24" y="63"/>
                    </a:cubicBezTo>
                    <a:cubicBezTo>
                      <a:pt x="50" y="63"/>
                      <a:pt x="50" y="63"/>
                      <a:pt x="50" y="63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19" y="55"/>
                      <a:pt x="19" y="55"/>
                      <a:pt x="19" y="55"/>
                    </a:cubicBezTo>
                    <a:lnTo>
                      <a:pt x="19" y="78"/>
                    </a:lnTo>
                    <a:close/>
                    <a:moveTo>
                      <a:pt x="19" y="1"/>
                    </a:moveTo>
                    <a:cubicBezTo>
                      <a:pt x="10" y="17"/>
                      <a:pt x="10" y="17"/>
                      <a:pt x="10" y="1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6"/>
                      <a:pt x="2" y="78"/>
                      <a:pt x="5" y="78"/>
                    </a:cubicBezTo>
                    <a:cubicBezTo>
                      <a:pt x="19" y="78"/>
                      <a:pt x="19" y="78"/>
                      <a:pt x="19" y="78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9" y="18"/>
                      <a:pt x="19" y="18"/>
                      <a:pt x="19" y="18"/>
                    </a:cubicBezTo>
                    <a:lnTo>
                      <a:pt x="19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66" name="Freeform 581"/>
              <p:cNvSpPr>
                <a:spLocks noEditPoints="1"/>
              </p:cNvSpPr>
              <p:nvPr/>
            </p:nvSpPr>
            <p:spPr bwMode="auto">
              <a:xfrm>
                <a:off x="2913699" y="3453735"/>
                <a:ext cx="374976" cy="379878"/>
              </a:xfrm>
              <a:custGeom>
                <a:avLst/>
                <a:gdLst>
                  <a:gd name="T0" fmla="*/ 64 w 85"/>
                  <a:gd name="T1" fmla="*/ 80 h 86"/>
                  <a:gd name="T2" fmla="*/ 79 w 85"/>
                  <a:gd name="T3" fmla="*/ 64 h 86"/>
                  <a:gd name="T4" fmla="*/ 84 w 85"/>
                  <a:gd name="T5" fmla="*/ 52 h 86"/>
                  <a:gd name="T6" fmla="*/ 84 w 85"/>
                  <a:gd name="T7" fmla="*/ 34 h 86"/>
                  <a:gd name="T8" fmla="*/ 79 w 85"/>
                  <a:gd name="T9" fmla="*/ 22 h 86"/>
                  <a:gd name="T10" fmla="*/ 64 w 85"/>
                  <a:gd name="T11" fmla="*/ 6 h 86"/>
                  <a:gd name="T12" fmla="*/ 58 w 85"/>
                  <a:gd name="T13" fmla="*/ 3 h 86"/>
                  <a:gd name="T14" fmla="*/ 45 w 85"/>
                  <a:gd name="T15" fmla="*/ 0 h 86"/>
                  <a:gd name="T16" fmla="*/ 47 w 85"/>
                  <a:gd name="T17" fmla="*/ 5 h 86"/>
                  <a:gd name="T18" fmla="*/ 53 w 85"/>
                  <a:gd name="T19" fmla="*/ 5 h 86"/>
                  <a:gd name="T20" fmla="*/ 57 w 85"/>
                  <a:gd name="T21" fmla="*/ 6 h 86"/>
                  <a:gd name="T22" fmla="*/ 56 w 85"/>
                  <a:gd name="T23" fmla="*/ 7 h 86"/>
                  <a:gd name="T24" fmla="*/ 49 w 85"/>
                  <a:gd name="T25" fmla="*/ 9 h 86"/>
                  <a:gd name="T26" fmla="*/ 50 w 85"/>
                  <a:gd name="T27" fmla="*/ 14 h 86"/>
                  <a:gd name="T28" fmla="*/ 54 w 85"/>
                  <a:gd name="T29" fmla="*/ 17 h 86"/>
                  <a:gd name="T30" fmla="*/ 60 w 85"/>
                  <a:gd name="T31" fmla="*/ 9 h 86"/>
                  <a:gd name="T32" fmla="*/ 65 w 85"/>
                  <a:gd name="T33" fmla="*/ 10 h 86"/>
                  <a:gd name="T34" fmla="*/ 68 w 85"/>
                  <a:gd name="T35" fmla="*/ 12 h 86"/>
                  <a:gd name="T36" fmla="*/ 70 w 85"/>
                  <a:gd name="T37" fmla="*/ 18 h 86"/>
                  <a:gd name="T38" fmla="*/ 69 w 85"/>
                  <a:gd name="T39" fmla="*/ 21 h 86"/>
                  <a:gd name="T40" fmla="*/ 67 w 85"/>
                  <a:gd name="T41" fmla="*/ 19 h 86"/>
                  <a:gd name="T42" fmla="*/ 61 w 85"/>
                  <a:gd name="T43" fmla="*/ 19 h 86"/>
                  <a:gd name="T44" fmla="*/ 65 w 85"/>
                  <a:gd name="T45" fmla="*/ 21 h 86"/>
                  <a:gd name="T46" fmla="*/ 56 w 85"/>
                  <a:gd name="T47" fmla="*/ 25 h 86"/>
                  <a:gd name="T48" fmla="*/ 52 w 85"/>
                  <a:gd name="T49" fmla="*/ 28 h 86"/>
                  <a:gd name="T50" fmla="*/ 46 w 85"/>
                  <a:gd name="T51" fmla="*/ 33 h 86"/>
                  <a:gd name="T52" fmla="*/ 49 w 85"/>
                  <a:gd name="T53" fmla="*/ 51 h 86"/>
                  <a:gd name="T54" fmla="*/ 54 w 85"/>
                  <a:gd name="T55" fmla="*/ 52 h 86"/>
                  <a:gd name="T56" fmla="*/ 59 w 85"/>
                  <a:gd name="T57" fmla="*/ 54 h 86"/>
                  <a:gd name="T58" fmla="*/ 66 w 85"/>
                  <a:gd name="T59" fmla="*/ 58 h 86"/>
                  <a:gd name="T60" fmla="*/ 71 w 85"/>
                  <a:gd name="T61" fmla="*/ 62 h 86"/>
                  <a:gd name="T62" fmla="*/ 77 w 85"/>
                  <a:gd name="T63" fmla="*/ 64 h 86"/>
                  <a:gd name="T64" fmla="*/ 49 w 85"/>
                  <a:gd name="T65" fmla="*/ 75 h 86"/>
                  <a:gd name="T66" fmla="*/ 0 w 85"/>
                  <a:gd name="T67" fmla="*/ 36 h 86"/>
                  <a:gd name="T68" fmla="*/ 1 w 85"/>
                  <a:gd name="T69" fmla="*/ 54 h 86"/>
                  <a:gd name="T70" fmla="*/ 9 w 85"/>
                  <a:gd name="T71" fmla="*/ 69 h 86"/>
                  <a:gd name="T72" fmla="*/ 27 w 85"/>
                  <a:gd name="T73" fmla="*/ 83 h 86"/>
                  <a:gd name="T74" fmla="*/ 43 w 85"/>
                  <a:gd name="T75" fmla="*/ 68 h 86"/>
                  <a:gd name="T76" fmla="*/ 42 w 85"/>
                  <a:gd name="T77" fmla="*/ 61 h 86"/>
                  <a:gd name="T78" fmla="*/ 44 w 85"/>
                  <a:gd name="T79" fmla="*/ 55 h 86"/>
                  <a:gd name="T80" fmla="*/ 39 w 85"/>
                  <a:gd name="T81" fmla="*/ 53 h 86"/>
                  <a:gd name="T82" fmla="*/ 33 w 85"/>
                  <a:gd name="T83" fmla="*/ 49 h 86"/>
                  <a:gd name="T84" fmla="*/ 24 w 85"/>
                  <a:gd name="T85" fmla="*/ 46 h 86"/>
                  <a:gd name="T86" fmla="*/ 21 w 85"/>
                  <a:gd name="T87" fmla="*/ 38 h 86"/>
                  <a:gd name="T88" fmla="*/ 18 w 85"/>
                  <a:gd name="T89" fmla="*/ 37 h 86"/>
                  <a:gd name="T90" fmla="*/ 18 w 85"/>
                  <a:gd name="T91" fmla="*/ 39 h 86"/>
                  <a:gd name="T92" fmla="*/ 15 w 85"/>
                  <a:gd name="T93" fmla="*/ 32 h 86"/>
                  <a:gd name="T94" fmla="*/ 15 w 85"/>
                  <a:gd name="T95" fmla="*/ 25 h 86"/>
                  <a:gd name="T96" fmla="*/ 19 w 85"/>
                  <a:gd name="T97" fmla="*/ 17 h 86"/>
                  <a:gd name="T98" fmla="*/ 18 w 85"/>
                  <a:gd name="T99" fmla="*/ 12 h 86"/>
                  <a:gd name="T100" fmla="*/ 38 w 85"/>
                  <a:gd name="T101" fmla="*/ 3 h 86"/>
                  <a:gd name="T102" fmla="*/ 45 w 85"/>
                  <a:gd name="T103" fmla="*/ 0 h 86"/>
                  <a:gd name="T104" fmla="*/ 26 w 85"/>
                  <a:gd name="T105" fmla="*/ 3 h 86"/>
                  <a:gd name="T106" fmla="*/ 12 w 85"/>
                  <a:gd name="T107" fmla="*/ 13 h 86"/>
                  <a:gd name="T108" fmla="*/ 3 w 85"/>
                  <a:gd name="T109" fmla="*/ 27 h 86"/>
                  <a:gd name="T110" fmla="*/ 45 w 85"/>
                  <a:gd name="T111" fmla="*/ 54 h 86"/>
                  <a:gd name="T112" fmla="*/ 39 w 85"/>
                  <a:gd name="T113" fmla="*/ 47 h 86"/>
                  <a:gd name="T114" fmla="*/ 38 w 85"/>
                  <a:gd name="T115" fmla="*/ 44 h 86"/>
                  <a:gd name="T116" fmla="*/ 30 w 85"/>
                  <a:gd name="T117" fmla="*/ 45 h 86"/>
                  <a:gd name="T118" fmla="*/ 34 w 85"/>
                  <a:gd name="T119" fmla="*/ 36 h 86"/>
                  <a:gd name="T120" fmla="*/ 42 w 85"/>
                  <a:gd name="T121" fmla="*/ 36 h 86"/>
                  <a:gd name="T122" fmla="*/ 44 w 85"/>
                  <a:gd name="T123" fmla="*/ 3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5" h="86">
                    <a:moveTo>
                      <a:pt x="45" y="85"/>
                    </a:moveTo>
                    <a:cubicBezTo>
                      <a:pt x="48" y="85"/>
                      <a:pt x="50" y="85"/>
                      <a:pt x="52" y="84"/>
                    </a:cubicBezTo>
                    <a:cubicBezTo>
                      <a:pt x="53" y="84"/>
                      <a:pt x="55" y="84"/>
                      <a:pt x="56" y="83"/>
                    </a:cubicBezTo>
                    <a:cubicBezTo>
                      <a:pt x="57" y="83"/>
                      <a:pt x="57" y="83"/>
                      <a:pt x="58" y="83"/>
                    </a:cubicBezTo>
                    <a:cubicBezTo>
                      <a:pt x="59" y="82"/>
                      <a:pt x="61" y="82"/>
                      <a:pt x="62" y="81"/>
                    </a:cubicBezTo>
                    <a:cubicBezTo>
                      <a:pt x="63" y="81"/>
                      <a:pt x="63" y="80"/>
                      <a:pt x="64" y="80"/>
                    </a:cubicBezTo>
                    <a:cubicBezTo>
                      <a:pt x="66" y="78"/>
                      <a:pt x="69" y="77"/>
                      <a:pt x="71" y="74"/>
                    </a:cubicBezTo>
                    <a:cubicBezTo>
                      <a:pt x="72" y="74"/>
                      <a:pt x="72" y="74"/>
                      <a:pt x="73" y="73"/>
                    </a:cubicBezTo>
                    <a:cubicBezTo>
                      <a:pt x="73" y="73"/>
                      <a:pt x="74" y="72"/>
                      <a:pt x="74" y="72"/>
                    </a:cubicBezTo>
                    <a:cubicBezTo>
                      <a:pt x="75" y="71"/>
                      <a:pt x="75" y="70"/>
                      <a:pt x="76" y="69"/>
                    </a:cubicBezTo>
                    <a:cubicBezTo>
                      <a:pt x="77" y="68"/>
                      <a:pt x="78" y="67"/>
                      <a:pt x="79" y="65"/>
                    </a:cubicBezTo>
                    <a:cubicBezTo>
                      <a:pt x="79" y="65"/>
                      <a:pt x="79" y="65"/>
                      <a:pt x="79" y="64"/>
                    </a:cubicBezTo>
                    <a:cubicBezTo>
                      <a:pt x="80" y="64"/>
                      <a:pt x="80" y="63"/>
                      <a:pt x="80" y="62"/>
                    </a:cubicBezTo>
                    <a:cubicBezTo>
                      <a:pt x="81" y="62"/>
                      <a:pt x="81" y="62"/>
                      <a:pt x="81" y="61"/>
                    </a:cubicBezTo>
                    <a:cubicBezTo>
                      <a:pt x="81" y="61"/>
                      <a:pt x="82" y="60"/>
                      <a:pt x="82" y="60"/>
                    </a:cubicBezTo>
                    <a:cubicBezTo>
                      <a:pt x="82" y="59"/>
                      <a:pt x="82" y="58"/>
                      <a:pt x="83" y="58"/>
                    </a:cubicBezTo>
                    <a:cubicBezTo>
                      <a:pt x="83" y="56"/>
                      <a:pt x="83" y="55"/>
                      <a:pt x="84" y="54"/>
                    </a:cubicBezTo>
                    <a:cubicBezTo>
                      <a:pt x="84" y="53"/>
                      <a:pt x="84" y="52"/>
                      <a:pt x="84" y="52"/>
                    </a:cubicBezTo>
                    <a:cubicBezTo>
                      <a:pt x="84" y="51"/>
                      <a:pt x="85" y="50"/>
                      <a:pt x="85" y="49"/>
                    </a:cubicBezTo>
                    <a:cubicBezTo>
                      <a:pt x="85" y="49"/>
                      <a:pt x="85" y="48"/>
                      <a:pt x="85" y="47"/>
                    </a:cubicBezTo>
                    <a:cubicBezTo>
                      <a:pt x="85" y="46"/>
                      <a:pt x="85" y="44"/>
                      <a:pt x="85" y="43"/>
                    </a:cubicBezTo>
                    <a:cubicBezTo>
                      <a:pt x="85" y="41"/>
                      <a:pt x="85" y="40"/>
                      <a:pt x="85" y="39"/>
                    </a:cubicBezTo>
                    <a:cubicBezTo>
                      <a:pt x="85" y="38"/>
                      <a:pt x="85" y="37"/>
                      <a:pt x="85" y="36"/>
                    </a:cubicBezTo>
                    <a:cubicBezTo>
                      <a:pt x="85" y="36"/>
                      <a:pt x="84" y="35"/>
                      <a:pt x="84" y="34"/>
                    </a:cubicBezTo>
                    <a:cubicBezTo>
                      <a:pt x="84" y="34"/>
                      <a:pt x="84" y="33"/>
                      <a:pt x="84" y="32"/>
                    </a:cubicBezTo>
                    <a:cubicBezTo>
                      <a:pt x="83" y="31"/>
                      <a:pt x="83" y="30"/>
                      <a:pt x="83" y="28"/>
                    </a:cubicBezTo>
                    <a:cubicBezTo>
                      <a:pt x="82" y="28"/>
                      <a:pt x="82" y="28"/>
                      <a:pt x="82" y="27"/>
                    </a:cubicBezTo>
                    <a:cubicBezTo>
                      <a:pt x="82" y="26"/>
                      <a:pt x="81" y="25"/>
                      <a:pt x="81" y="24"/>
                    </a:cubicBezTo>
                    <a:cubicBezTo>
                      <a:pt x="81" y="24"/>
                      <a:pt x="81" y="24"/>
                      <a:pt x="80" y="23"/>
                    </a:cubicBezTo>
                    <a:cubicBezTo>
                      <a:pt x="80" y="23"/>
                      <a:pt x="80" y="22"/>
                      <a:pt x="79" y="22"/>
                    </a:cubicBezTo>
                    <a:cubicBezTo>
                      <a:pt x="78" y="20"/>
                      <a:pt x="77" y="18"/>
                      <a:pt x="76" y="17"/>
                    </a:cubicBezTo>
                    <a:cubicBezTo>
                      <a:pt x="75" y="16"/>
                      <a:pt x="75" y="15"/>
                      <a:pt x="74" y="14"/>
                    </a:cubicBezTo>
                    <a:cubicBezTo>
                      <a:pt x="74" y="14"/>
                      <a:pt x="73" y="13"/>
                      <a:pt x="73" y="13"/>
                    </a:cubicBezTo>
                    <a:cubicBezTo>
                      <a:pt x="72" y="12"/>
                      <a:pt x="72" y="12"/>
                      <a:pt x="71" y="11"/>
                    </a:cubicBezTo>
                    <a:cubicBezTo>
                      <a:pt x="70" y="10"/>
                      <a:pt x="69" y="10"/>
                      <a:pt x="68" y="9"/>
                    </a:cubicBezTo>
                    <a:cubicBezTo>
                      <a:pt x="67" y="8"/>
                      <a:pt x="65" y="7"/>
                      <a:pt x="64" y="6"/>
                    </a:cubicBezTo>
                    <a:cubicBezTo>
                      <a:pt x="63" y="6"/>
                      <a:pt x="63" y="5"/>
                      <a:pt x="62" y="5"/>
                    </a:cubicBezTo>
                    <a:cubicBezTo>
                      <a:pt x="62" y="5"/>
                      <a:pt x="61" y="5"/>
                      <a:pt x="61" y="5"/>
                    </a:cubicBezTo>
                    <a:cubicBezTo>
                      <a:pt x="61" y="4"/>
                      <a:pt x="60" y="4"/>
                      <a:pt x="60" y="4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59" y="4"/>
                      <a:pt x="59" y="3"/>
                      <a:pt x="58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3"/>
                      <a:pt x="57" y="3"/>
                      <a:pt x="56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5" y="2"/>
                      <a:pt x="54" y="2"/>
                      <a:pt x="52" y="1"/>
                    </a:cubicBezTo>
                    <a:cubicBezTo>
                      <a:pt x="52" y="1"/>
                      <a:pt x="51" y="1"/>
                      <a:pt x="51" y="1"/>
                    </a:cubicBezTo>
                    <a:cubicBezTo>
                      <a:pt x="51" y="1"/>
                      <a:pt x="50" y="1"/>
                      <a:pt x="50" y="1"/>
                    </a:cubicBezTo>
                    <a:cubicBezTo>
                      <a:pt x="49" y="1"/>
                      <a:pt x="47" y="0"/>
                      <a:pt x="45" y="0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7" y="3"/>
                      <a:pt x="49" y="3"/>
                      <a:pt x="51" y="3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8" y="4"/>
                      <a:pt x="48" y="4"/>
                      <a:pt x="47" y="4"/>
                    </a:cubicBezTo>
                    <a:cubicBezTo>
                      <a:pt x="47" y="4"/>
                      <a:pt x="47" y="4"/>
                      <a:pt x="47" y="5"/>
                    </a:cubicBezTo>
                    <a:cubicBezTo>
                      <a:pt x="48" y="5"/>
                      <a:pt x="49" y="5"/>
                      <a:pt x="49" y="5"/>
                    </a:cubicBezTo>
                    <a:cubicBezTo>
                      <a:pt x="50" y="5"/>
                      <a:pt x="51" y="5"/>
                      <a:pt x="51" y="5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1" y="4"/>
                      <a:pt x="52" y="4"/>
                      <a:pt x="52" y="4"/>
                    </a:cubicBezTo>
                    <a:cubicBezTo>
                      <a:pt x="52" y="4"/>
                      <a:pt x="53" y="4"/>
                      <a:pt x="53" y="4"/>
                    </a:cubicBezTo>
                    <a:cubicBezTo>
                      <a:pt x="53" y="4"/>
                      <a:pt x="53" y="4"/>
                      <a:pt x="53" y="5"/>
                    </a:cubicBezTo>
                    <a:cubicBezTo>
                      <a:pt x="53" y="5"/>
                      <a:pt x="54" y="5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5" y="4"/>
                      <a:pt x="55" y="5"/>
                      <a:pt x="56" y="5"/>
                    </a:cubicBezTo>
                    <a:cubicBezTo>
                      <a:pt x="57" y="5"/>
                      <a:pt x="58" y="6"/>
                      <a:pt x="59" y="6"/>
                    </a:cubicBezTo>
                    <a:cubicBezTo>
                      <a:pt x="59" y="6"/>
                      <a:pt x="58" y="6"/>
                      <a:pt x="58" y="6"/>
                    </a:cubicBezTo>
                    <a:cubicBezTo>
                      <a:pt x="58" y="6"/>
                      <a:pt x="58" y="6"/>
                      <a:pt x="57" y="6"/>
                    </a:cubicBezTo>
                    <a:cubicBezTo>
                      <a:pt x="57" y="6"/>
                      <a:pt x="58" y="7"/>
                      <a:pt x="58" y="7"/>
                    </a:cubicBezTo>
                    <a:cubicBezTo>
                      <a:pt x="59" y="7"/>
                      <a:pt x="59" y="7"/>
                      <a:pt x="59" y="8"/>
                    </a:cubicBezTo>
                    <a:cubicBezTo>
                      <a:pt x="59" y="9"/>
                      <a:pt x="58" y="8"/>
                      <a:pt x="58" y="8"/>
                    </a:cubicBezTo>
                    <a:cubicBezTo>
                      <a:pt x="57" y="8"/>
                      <a:pt x="56" y="9"/>
                      <a:pt x="55" y="8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7"/>
                      <a:pt x="55" y="7"/>
                      <a:pt x="55" y="7"/>
                    </a:cubicBezTo>
                    <a:cubicBezTo>
                      <a:pt x="55" y="7"/>
                      <a:pt x="55" y="8"/>
                      <a:pt x="54" y="8"/>
                    </a:cubicBezTo>
                    <a:cubicBezTo>
                      <a:pt x="54" y="8"/>
                      <a:pt x="54" y="8"/>
                      <a:pt x="53" y="8"/>
                    </a:cubicBezTo>
                    <a:cubicBezTo>
                      <a:pt x="53" y="8"/>
                      <a:pt x="52" y="8"/>
                      <a:pt x="52" y="9"/>
                    </a:cubicBezTo>
                    <a:cubicBezTo>
                      <a:pt x="52" y="9"/>
                      <a:pt x="51" y="9"/>
                      <a:pt x="51" y="9"/>
                    </a:cubicBezTo>
                    <a:cubicBezTo>
                      <a:pt x="51" y="9"/>
                      <a:pt x="50" y="9"/>
                      <a:pt x="49" y="9"/>
                    </a:cubicBezTo>
                    <a:cubicBezTo>
                      <a:pt x="49" y="10"/>
                      <a:pt x="48" y="10"/>
                      <a:pt x="48" y="10"/>
                    </a:cubicBezTo>
                    <a:cubicBezTo>
                      <a:pt x="48" y="11"/>
                      <a:pt x="47" y="11"/>
                      <a:pt x="47" y="11"/>
                    </a:cubicBezTo>
                    <a:cubicBezTo>
                      <a:pt x="47" y="12"/>
                      <a:pt x="48" y="12"/>
                      <a:pt x="48" y="12"/>
                    </a:cubicBezTo>
                    <a:cubicBezTo>
                      <a:pt x="48" y="12"/>
                      <a:pt x="47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9" y="13"/>
                      <a:pt x="50" y="14"/>
                      <a:pt x="50" y="14"/>
                    </a:cubicBezTo>
                    <a:cubicBezTo>
                      <a:pt x="51" y="14"/>
                      <a:pt x="51" y="14"/>
                      <a:pt x="52" y="14"/>
                    </a:cubicBezTo>
                    <a:cubicBezTo>
                      <a:pt x="52" y="14"/>
                      <a:pt x="53" y="14"/>
                      <a:pt x="53" y="15"/>
                    </a:cubicBezTo>
                    <a:cubicBezTo>
                      <a:pt x="53" y="15"/>
                      <a:pt x="52" y="15"/>
                      <a:pt x="52" y="16"/>
                    </a:cubicBezTo>
                    <a:cubicBezTo>
                      <a:pt x="53" y="16"/>
                      <a:pt x="52" y="16"/>
                      <a:pt x="52" y="17"/>
                    </a:cubicBezTo>
                    <a:cubicBezTo>
                      <a:pt x="52" y="17"/>
                      <a:pt x="53" y="18"/>
                      <a:pt x="53" y="18"/>
                    </a:cubicBezTo>
                    <a:cubicBezTo>
                      <a:pt x="53" y="18"/>
                      <a:pt x="54" y="17"/>
                      <a:pt x="54" y="17"/>
                    </a:cubicBezTo>
                    <a:cubicBezTo>
                      <a:pt x="54" y="16"/>
                      <a:pt x="54" y="15"/>
                      <a:pt x="55" y="15"/>
                    </a:cubicBezTo>
                    <a:cubicBezTo>
                      <a:pt x="57" y="15"/>
                      <a:pt x="59" y="14"/>
                      <a:pt x="59" y="12"/>
                    </a:cubicBezTo>
                    <a:cubicBezTo>
                      <a:pt x="59" y="12"/>
                      <a:pt x="58" y="11"/>
                      <a:pt x="59" y="11"/>
                    </a:cubicBezTo>
                    <a:cubicBezTo>
                      <a:pt x="59" y="11"/>
                      <a:pt x="59" y="10"/>
                      <a:pt x="59" y="10"/>
                    </a:cubicBezTo>
                    <a:cubicBezTo>
                      <a:pt x="59" y="10"/>
                      <a:pt x="59" y="10"/>
                      <a:pt x="60" y="10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61" y="9"/>
                      <a:pt x="61" y="9"/>
                    </a:cubicBezTo>
                    <a:cubicBezTo>
                      <a:pt x="61" y="9"/>
                      <a:pt x="62" y="9"/>
                      <a:pt x="62" y="9"/>
                    </a:cubicBezTo>
                    <a:cubicBezTo>
                      <a:pt x="62" y="9"/>
                      <a:pt x="63" y="9"/>
                      <a:pt x="63" y="9"/>
                    </a:cubicBezTo>
                    <a:cubicBezTo>
                      <a:pt x="63" y="9"/>
                      <a:pt x="64" y="9"/>
                      <a:pt x="64" y="10"/>
                    </a:cubicBezTo>
                    <a:cubicBezTo>
                      <a:pt x="64" y="10"/>
                      <a:pt x="64" y="10"/>
                      <a:pt x="65" y="10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12"/>
                      <a:pt x="65" y="12"/>
                      <a:pt x="65" y="12"/>
                    </a:cubicBezTo>
                    <a:cubicBezTo>
                      <a:pt x="65" y="12"/>
                      <a:pt x="66" y="12"/>
                      <a:pt x="66" y="12"/>
                    </a:cubicBezTo>
                    <a:cubicBezTo>
                      <a:pt x="66" y="11"/>
                      <a:pt x="67" y="11"/>
                      <a:pt x="67" y="11"/>
                    </a:cubicBezTo>
                    <a:cubicBezTo>
                      <a:pt x="67" y="11"/>
                      <a:pt x="68" y="12"/>
                      <a:pt x="68" y="12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68" y="13"/>
                      <a:pt x="68" y="13"/>
                      <a:pt x="68" y="14"/>
                    </a:cubicBezTo>
                    <a:cubicBezTo>
                      <a:pt x="68" y="15"/>
                      <a:pt x="69" y="14"/>
                      <a:pt x="70" y="15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6"/>
                      <a:pt x="71" y="16"/>
                      <a:pt x="71" y="16"/>
                    </a:cubicBezTo>
                    <a:cubicBezTo>
                      <a:pt x="71" y="17"/>
                      <a:pt x="70" y="17"/>
                      <a:pt x="70" y="18"/>
                    </a:cubicBezTo>
                    <a:cubicBezTo>
                      <a:pt x="70" y="18"/>
                      <a:pt x="70" y="18"/>
                      <a:pt x="70" y="19"/>
                    </a:cubicBezTo>
                    <a:cubicBezTo>
                      <a:pt x="70" y="19"/>
                      <a:pt x="71" y="19"/>
                      <a:pt x="71" y="19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9" y="21"/>
                      <a:pt x="68" y="21"/>
                      <a:pt x="68" y="21"/>
                    </a:cubicBezTo>
                    <a:cubicBezTo>
                      <a:pt x="68" y="21"/>
                      <a:pt x="67" y="21"/>
                      <a:pt x="67" y="20"/>
                    </a:cubicBezTo>
                    <a:cubicBezTo>
                      <a:pt x="67" y="20"/>
                      <a:pt x="68" y="19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9" y="17"/>
                      <a:pt x="68" y="18"/>
                      <a:pt x="68" y="18"/>
                    </a:cubicBezTo>
                    <a:cubicBezTo>
                      <a:pt x="68" y="18"/>
                      <a:pt x="67" y="18"/>
                      <a:pt x="67" y="19"/>
                    </a:cubicBezTo>
                    <a:cubicBezTo>
                      <a:pt x="66" y="19"/>
                      <a:pt x="65" y="18"/>
                      <a:pt x="64" y="19"/>
                    </a:cubicBezTo>
                    <a:cubicBezTo>
                      <a:pt x="64" y="19"/>
                      <a:pt x="65" y="19"/>
                      <a:pt x="65" y="19"/>
                    </a:cubicBezTo>
                    <a:cubicBezTo>
                      <a:pt x="65" y="19"/>
                      <a:pt x="64" y="20"/>
                      <a:pt x="64" y="19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4" y="19"/>
                      <a:pt x="63" y="18"/>
                      <a:pt x="62" y="19"/>
                    </a:cubicBezTo>
                    <a:cubicBezTo>
                      <a:pt x="62" y="19"/>
                      <a:pt x="61" y="19"/>
                      <a:pt x="61" y="19"/>
                    </a:cubicBezTo>
                    <a:cubicBezTo>
                      <a:pt x="62" y="20"/>
                      <a:pt x="63" y="19"/>
                      <a:pt x="63" y="20"/>
                    </a:cubicBezTo>
                    <a:cubicBezTo>
                      <a:pt x="63" y="20"/>
                      <a:pt x="62" y="21"/>
                      <a:pt x="62" y="21"/>
                    </a:cubicBezTo>
                    <a:cubicBezTo>
                      <a:pt x="62" y="22"/>
                      <a:pt x="62" y="22"/>
                      <a:pt x="63" y="22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4" y="22"/>
                      <a:pt x="64" y="22"/>
                      <a:pt x="64" y="22"/>
                    </a:cubicBezTo>
                    <a:cubicBezTo>
                      <a:pt x="64" y="22"/>
                      <a:pt x="65" y="21"/>
                      <a:pt x="65" y="21"/>
                    </a:cubicBezTo>
                    <a:cubicBezTo>
                      <a:pt x="66" y="22"/>
                      <a:pt x="65" y="22"/>
                      <a:pt x="64" y="23"/>
                    </a:cubicBezTo>
                    <a:cubicBezTo>
                      <a:pt x="63" y="23"/>
                      <a:pt x="62" y="23"/>
                      <a:pt x="62" y="23"/>
                    </a:cubicBezTo>
                    <a:cubicBezTo>
                      <a:pt x="61" y="23"/>
                      <a:pt x="60" y="25"/>
                      <a:pt x="60" y="24"/>
                    </a:cubicBezTo>
                    <a:cubicBezTo>
                      <a:pt x="60" y="23"/>
                      <a:pt x="61" y="23"/>
                      <a:pt x="61" y="23"/>
                    </a:cubicBezTo>
                    <a:cubicBezTo>
                      <a:pt x="60" y="23"/>
                      <a:pt x="59" y="23"/>
                      <a:pt x="59" y="23"/>
                    </a:cubicBezTo>
                    <a:cubicBezTo>
                      <a:pt x="58" y="24"/>
                      <a:pt x="56" y="24"/>
                      <a:pt x="56" y="25"/>
                    </a:cubicBezTo>
                    <a:cubicBezTo>
                      <a:pt x="56" y="25"/>
                      <a:pt x="56" y="26"/>
                      <a:pt x="56" y="26"/>
                    </a:cubicBezTo>
                    <a:cubicBezTo>
                      <a:pt x="56" y="26"/>
                      <a:pt x="55" y="26"/>
                      <a:pt x="55" y="26"/>
                    </a:cubicBezTo>
                    <a:cubicBezTo>
                      <a:pt x="55" y="26"/>
                      <a:pt x="54" y="26"/>
                      <a:pt x="54" y="26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53" y="27"/>
                      <a:pt x="53" y="27"/>
                      <a:pt x="52" y="28"/>
                    </a:cubicBezTo>
                    <a:cubicBezTo>
                      <a:pt x="52" y="28"/>
                      <a:pt x="52" y="28"/>
                      <a:pt x="52" y="28"/>
                    </a:cubicBezTo>
                    <a:cubicBezTo>
                      <a:pt x="51" y="28"/>
                      <a:pt x="51" y="29"/>
                      <a:pt x="51" y="29"/>
                    </a:cubicBezTo>
                    <a:cubicBezTo>
                      <a:pt x="51" y="29"/>
                      <a:pt x="50" y="29"/>
                      <a:pt x="50" y="29"/>
                    </a:cubicBezTo>
                    <a:cubicBezTo>
                      <a:pt x="50" y="29"/>
                      <a:pt x="50" y="30"/>
                      <a:pt x="50" y="31"/>
                    </a:cubicBezTo>
                    <a:cubicBezTo>
                      <a:pt x="50" y="31"/>
                      <a:pt x="49" y="31"/>
                      <a:pt x="48" y="32"/>
                    </a:cubicBezTo>
                    <a:cubicBezTo>
                      <a:pt x="48" y="32"/>
                      <a:pt x="48" y="32"/>
                      <a:pt x="47" y="32"/>
                    </a:cubicBezTo>
                    <a:cubicBezTo>
                      <a:pt x="47" y="33"/>
                      <a:pt x="46" y="33"/>
                      <a:pt x="46" y="33"/>
                    </a:cubicBezTo>
                    <a:cubicBezTo>
                      <a:pt x="46" y="33"/>
                      <a:pt x="46" y="33"/>
                      <a:pt x="45" y="34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6" y="52"/>
                      <a:pt x="46" y="52"/>
                      <a:pt x="47" y="52"/>
                    </a:cubicBezTo>
                    <a:cubicBezTo>
                      <a:pt x="47" y="51"/>
                      <a:pt x="48" y="52"/>
                      <a:pt x="48" y="51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49" y="51"/>
                      <a:pt x="49" y="50"/>
                      <a:pt x="50" y="51"/>
                    </a:cubicBezTo>
                    <a:cubicBezTo>
                      <a:pt x="50" y="51"/>
                      <a:pt x="49" y="51"/>
                      <a:pt x="50" y="52"/>
                    </a:cubicBezTo>
                    <a:cubicBezTo>
                      <a:pt x="50" y="52"/>
                      <a:pt x="51" y="51"/>
                      <a:pt x="51" y="51"/>
                    </a:cubicBezTo>
                    <a:cubicBezTo>
                      <a:pt x="51" y="51"/>
                      <a:pt x="52" y="51"/>
                      <a:pt x="52" y="51"/>
                    </a:cubicBezTo>
                    <a:cubicBezTo>
                      <a:pt x="52" y="52"/>
                      <a:pt x="52" y="52"/>
                      <a:pt x="53" y="52"/>
                    </a:cubicBezTo>
                    <a:cubicBezTo>
                      <a:pt x="53" y="52"/>
                      <a:pt x="53" y="52"/>
                      <a:pt x="54" y="52"/>
                    </a:cubicBezTo>
                    <a:cubicBezTo>
                      <a:pt x="54" y="52"/>
                      <a:pt x="55" y="52"/>
                      <a:pt x="55" y="52"/>
                    </a:cubicBezTo>
                    <a:cubicBezTo>
                      <a:pt x="55" y="52"/>
                      <a:pt x="56" y="52"/>
                      <a:pt x="56" y="52"/>
                    </a:cubicBezTo>
                    <a:cubicBezTo>
                      <a:pt x="57" y="52"/>
                      <a:pt x="57" y="52"/>
                      <a:pt x="57" y="52"/>
                    </a:cubicBezTo>
                    <a:cubicBezTo>
                      <a:pt x="58" y="53"/>
                      <a:pt x="58" y="52"/>
                      <a:pt x="58" y="52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9" y="53"/>
                      <a:pt x="59" y="53"/>
                      <a:pt x="59" y="54"/>
                    </a:cubicBezTo>
                    <a:cubicBezTo>
                      <a:pt x="59" y="54"/>
                      <a:pt x="59" y="54"/>
                      <a:pt x="60" y="54"/>
                    </a:cubicBezTo>
                    <a:cubicBezTo>
                      <a:pt x="60" y="54"/>
                      <a:pt x="60" y="55"/>
                      <a:pt x="60" y="55"/>
                    </a:cubicBezTo>
                    <a:cubicBezTo>
                      <a:pt x="61" y="55"/>
                      <a:pt x="62" y="56"/>
                      <a:pt x="62" y="56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64" y="56"/>
                      <a:pt x="65" y="56"/>
                      <a:pt x="66" y="57"/>
                    </a:cubicBezTo>
                    <a:cubicBezTo>
                      <a:pt x="66" y="57"/>
                      <a:pt x="66" y="57"/>
                      <a:pt x="66" y="58"/>
                    </a:cubicBezTo>
                    <a:cubicBezTo>
                      <a:pt x="67" y="58"/>
                      <a:pt x="66" y="58"/>
                      <a:pt x="67" y="59"/>
                    </a:cubicBezTo>
                    <a:cubicBezTo>
                      <a:pt x="67" y="59"/>
                      <a:pt x="68" y="59"/>
                      <a:pt x="67" y="60"/>
                    </a:cubicBezTo>
                    <a:cubicBezTo>
                      <a:pt x="67" y="61"/>
                      <a:pt x="68" y="61"/>
                      <a:pt x="68" y="61"/>
                    </a:cubicBezTo>
                    <a:cubicBezTo>
                      <a:pt x="68" y="61"/>
                      <a:pt x="69" y="62"/>
                      <a:pt x="69" y="62"/>
                    </a:cubicBezTo>
                    <a:cubicBezTo>
                      <a:pt x="69" y="62"/>
                      <a:pt x="69" y="62"/>
                      <a:pt x="69" y="62"/>
                    </a:cubicBezTo>
                    <a:cubicBezTo>
                      <a:pt x="70" y="62"/>
                      <a:pt x="70" y="62"/>
                      <a:pt x="71" y="62"/>
                    </a:cubicBezTo>
                    <a:cubicBezTo>
                      <a:pt x="71" y="62"/>
                      <a:pt x="71" y="62"/>
                      <a:pt x="72" y="62"/>
                    </a:cubicBezTo>
                    <a:cubicBezTo>
                      <a:pt x="72" y="62"/>
                      <a:pt x="72" y="63"/>
                      <a:pt x="72" y="63"/>
                    </a:cubicBezTo>
                    <a:cubicBezTo>
                      <a:pt x="72" y="63"/>
                      <a:pt x="73" y="63"/>
                      <a:pt x="73" y="63"/>
                    </a:cubicBezTo>
                    <a:cubicBezTo>
                      <a:pt x="74" y="63"/>
                      <a:pt x="74" y="63"/>
                      <a:pt x="75" y="63"/>
                    </a:cubicBezTo>
                    <a:cubicBezTo>
                      <a:pt x="75" y="63"/>
                      <a:pt x="75" y="63"/>
                      <a:pt x="75" y="63"/>
                    </a:cubicBezTo>
                    <a:cubicBezTo>
                      <a:pt x="76" y="63"/>
                      <a:pt x="76" y="64"/>
                      <a:pt x="77" y="64"/>
                    </a:cubicBezTo>
                    <a:cubicBezTo>
                      <a:pt x="71" y="73"/>
                      <a:pt x="62" y="80"/>
                      <a:pt x="52" y="82"/>
                    </a:cubicBezTo>
                    <a:cubicBezTo>
                      <a:pt x="52" y="82"/>
                      <a:pt x="52" y="81"/>
                      <a:pt x="52" y="81"/>
                    </a:cubicBezTo>
                    <a:cubicBezTo>
                      <a:pt x="52" y="80"/>
                      <a:pt x="52" y="79"/>
                      <a:pt x="52" y="79"/>
                    </a:cubicBezTo>
                    <a:cubicBezTo>
                      <a:pt x="52" y="78"/>
                      <a:pt x="52" y="77"/>
                      <a:pt x="51" y="77"/>
                    </a:cubicBezTo>
                    <a:cubicBezTo>
                      <a:pt x="51" y="76"/>
                      <a:pt x="50" y="76"/>
                      <a:pt x="50" y="75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8" y="75"/>
                      <a:pt x="46" y="74"/>
                      <a:pt x="46" y="73"/>
                    </a:cubicBezTo>
                    <a:cubicBezTo>
                      <a:pt x="46" y="73"/>
                      <a:pt x="46" y="73"/>
                      <a:pt x="46" y="72"/>
                    </a:cubicBezTo>
                    <a:cubicBezTo>
                      <a:pt x="46" y="72"/>
                      <a:pt x="46" y="72"/>
                      <a:pt x="45" y="72"/>
                    </a:cubicBezTo>
                    <a:lnTo>
                      <a:pt x="45" y="85"/>
                    </a:lnTo>
                    <a:close/>
                    <a:moveTo>
                      <a:pt x="1" y="34"/>
                    </a:moveTo>
                    <a:cubicBezTo>
                      <a:pt x="1" y="35"/>
                      <a:pt x="0" y="36"/>
                      <a:pt x="0" y="36"/>
                    </a:cubicBezTo>
                    <a:cubicBezTo>
                      <a:pt x="0" y="37"/>
                      <a:pt x="0" y="38"/>
                      <a:pt x="0" y="39"/>
                    </a:cubicBezTo>
                    <a:cubicBezTo>
                      <a:pt x="0" y="40"/>
                      <a:pt x="0" y="41"/>
                      <a:pt x="0" y="43"/>
                    </a:cubicBezTo>
                    <a:cubicBezTo>
                      <a:pt x="0" y="44"/>
                      <a:pt x="0" y="46"/>
                      <a:pt x="0" y="47"/>
                    </a:cubicBezTo>
                    <a:cubicBezTo>
                      <a:pt x="0" y="48"/>
                      <a:pt x="0" y="49"/>
                      <a:pt x="0" y="49"/>
                    </a:cubicBezTo>
                    <a:cubicBezTo>
                      <a:pt x="0" y="50"/>
                      <a:pt x="1" y="51"/>
                      <a:pt x="1" y="52"/>
                    </a:cubicBezTo>
                    <a:cubicBezTo>
                      <a:pt x="1" y="52"/>
                      <a:pt x="1" y="53"/>
                      <a:pt x="1" y="54"/>
                    </a:cubicBezTo>
                    <a:cubicBezTo>
                      <a:pt x="2" y="55"/>
                      <a:pt x="2" y="56"/>
                      <a:pt x="2" y="58"/>
                    </a:cubicBezTo>
                    <a:cubicBezTo>
                      <a:pt x="3" y="58"/>
                      <a:pt x="3" y="59"/>
                      <a:pt x="3" y="60"/>
                    </a:cubicBezTo>
                    <a:cubicBezTo>
                      <a:pt x="3" y="60"/>
                      <a:pt x="4" y="61"/>
                      <a:pt x="4" y="61"/>
                    </a:cubicBezTo>
                    <a:cubicBezTo>
                      <a:pt x="4" y="62"/>
                      <a:pt x="4" y="62"/>
                      <a:pt x="5" y="62"/>
                    </a:cubicBezTo>
                    <a:cubicBezTo>
                      <a:pt x="5" y="63"/>
                      <a:pt x="5" y="64"/>
                      <a:pt x="5" y="64"/>
                    </a:cubicBezTo>
                    <a:cubicBezTo>
                      <a:pt x="7" y="66"/>
                      <a:pt x="8" y="68"/>
                      <a:pt x="9" y="69"/>
                    </a:cubicBezTo>
                    <a:cubicBezTo>
                      <a:pt x="10" y="70"/>
                      <a:pt x="10" y="71"/>
                      <a:pt x="11" y="72"/>
                    </a:cubicBezTo>
                    <a:cubicBezTo>
                      <a:pt x="11" y="72"/>
                      <a:pt x="12" y="73"/>
                      <a:pt x="12" y="73"/>
                    </a:cubicBezTo>
                    <a:cubicBezTo>
                      <a:pt x="13" y="74"/>
                      <a:pt x="13" y="74"/>
                      <a:pt x="14" y="74"/>
                    </a:cubicBezTo>
                    <a:cubicBezTo>
                      <a:pt x="16" y="77"/>
                      <a:pt x="19" y="78"/>
                      <a:pt x="21" y="80"/>
                    </a:cubicBezTo>
                    <a:cubicBezTo>
                      <a:pt x="22" y="80"/>
                      <a:pt x="22" y="81"/>
                      <a:pt x="23" y="81"/>
                    </a:cubicBezTo>
                    <a:cubicBezTo>
                      <a:pt x="24" y="82"/>
                      <a:pt x="26" y="82"/>
                      <a:pt x="27" y="83"/>
                    </a:cubicBezTo>
                    <a:cubicBezTo>
                      <a:pt x="27" y="83"/>
                      <a:pt x="28" y="83"/>
                      <a:pt x="29" y="83"/>
                    </a:cubicBezTo>
                    <a:cubicBezTo>
                      <a:pt x="33" y="85"/>
                      <a:pt x="38" y="86"/>
                      <a:pt x="42" y="86"/>
                    </a:cubicBezTo>
                    <a:cubicBezTo>
                      <a:pt x="43" y="86"/>
                      <a:pt x="44" y="86"/>
                      <a:pt x="45" y="85"/>
                    </a:cubicBezTo>
                    <a:cubicBezTo>
                      <a:pt x="45" y="72"/>
                      <a:pt x="45" y="72"/>
                      <a:pt x="45" y="72"/>
                    </a:cubicBezTo>
                    <a:cubicBezTo>
                      <a:pt x="45" y="71"/>
                      <a:pt x="45" y="71"/>
                      <a:pt x="45" y="71"/>
                    </a:cubicBezTo>
                    <a:cubicBezTo>
                      <a:pt x="44" y="70"/>
                      <a:pt x="44" y="69"/>
                      <a:pt x="43" y="68"/>
                    </a:cubicBezTo>
                    <a:cubicBezTo>
                      <a:pt x="43" y="68"/>
                      <a:pt x="43" y="67"/>
                      <a:pt x="42" y="67"/>
                    </a:cubicBezTo>
                    <a:cubicBezTo>
                      <a:pt x="42" y="67"/>
                      <a:pt x="42" y="66"/>
                      <a:pt x="42" y="66"/>
                    </a:cubicBezTo>
                    <a:cubicBezTo>
                      <a:pt x="41" y="66"/>
                      <a:pt x="41" y="65"/>
                      <a:pt x="41" y="65"/>
                    </a:cubicBezTo>
                    <a:cubicBezTo>
                      <a:pt x="41" y="64"/>
                      <a:pt x="42" y="64"/>
                      <a:pt x="42" y="64"/>
                    </a:cubicBezTo>
                    <a:cubicBezTo>
                      <a:pt x="42" y="63"/>
                      <a:pt x="42" y="63"/>
                      <a:pt x="42" y="63"/>
                    </a:cubicBezTo>
                    <a:cubicBezTo>
                      <a:pt x="41" y="62"/>
                      <a:pt x="42" y="62"/>
                      <a:pt x="42" y="61"/>
                    </a:cubicBezTo>
                    <a:cubicBezTo>
                      <a:pt x="42" y="61"/>
                      <a:pt x="42" y="61"/>
                      <a:pt x="42" y="60"/>
                    </a:cubicBezTo>
                    <a:cubicBezTo>
                      <a:pt x="42" y="60"/>
                      <a:pt x="43" y="60"/>
                      <a:pt x="43" y="60"/>
                    </a:cubicBezTo>
                    <a:cubicBezTo>
                      <a:pt x="43" y="60"/>
                      <a:pt x="43" y="59"/>
                      <a:pt x="43" y="59"/>
                    </a:cubicBezTo>
                    <a:cubicBezTo>
                      <a:pt x="44" y="59"/>
                      <a:pt x="44" y="58"/>
                      <a:pt x="44" y="58"/>
                    </a:cubicBezTo>
                    <a:cubicBezTo>
                      <a:pt x="45" y="58"/>
                      <a:pt x="45" y="56"/>
                      <a:pt x="44" y="55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4" y="54"/>
                      <a:pt x="44" y="53"/>
                      <a:pt x="43" y="53"/>
                    </a:cubicBezTo>
                    <a:cubicBezTo>
                      <a:pt x="43" y="53"/>
                      <a:pt x="43" y="54"/>
                      <a:pt x="42" y="54"/>
                    </a:cubicBezTo>
                    <a:cubicBezTo>
                      <a:pt x="42" y="54"/>
                      <a:pt x="42" y="55"/>
                      <a:pt x="42" y="55"/>
                    </a:cubicBezTo>
                    <a:cubicBezTo>
                      <a:pt x="41" y="55"/>
                      <a:pt x="41" y="54"/>
                      <a:pt x="41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39" y="54"/>
                      <a:pt x="39" y="53"/>
                      <a:pt x="39" y="53"/>
                    </a:cubicBezTo>
                    <a:cubicBezTo>
                      <a:pt x="38" y="53"/>
                      <a:pt x="38" y="53"/>
                      <a:pt x="38" y="52"/>
                    </a:cubicBezTo>
                    <a:cubicBezTo>
                      <a:pt x="38" y="52"/>
                      <a:pt x="38" y="52"/>
                      <a:pt x="38" y="51"/>
                    </a:cubicBezTo>
                    <a:cubicBezTo>
                      <a:pt x="37" y="51"/>
                      <a:pt x="37" y="50"/>
                      <a:pt x="36" y="50"/>
                    </a:cubicBezTo>
                    <a:cubicBezTo>
                      <a:pt x="36" y="50"/>
                      <a:pt x="35" y="50"/>
                      <a:pt x="35" y="50"/>
                    </a:cubicBezTo>
                    <a:cubicBezTo>
                      <a:pt x="35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3" y="49"/>
                    </a:cubicBezTo>
                    <a:cubicBezTo>
                      <a:pt x="32" y="49"/>
                      <a:pt x="32" y="47"/>
                      <a:pt x="31" y="47"/>
                    </a:cubicBezTo>
                    <a:cubicBezTo>
                      <a:pt x="30" y="47"/>
                      <a:pt x="30" y="48"/>
                      <a:pt x="29" y="48"/>
                    </a:cubicBezTo>
                    <a:cubicBezTo>
                      <a:pt x="29" y="48"/>
                      <a:pt x="28" y="47"/>
                      <a:pt x="28" y="47"/>
                    </a:cubicBezTo>
                    <a:cubicBezTo>
                      <a:pt x="27" y="47"/>
                      <a:pt x="27" y="47"/>
                      <a:pt x="26" y="46"/>
                    </a:cubicBezTo>
                    <a:cubicBezTo>
                      <a:pt x="26" y="46"/>
                      <a:pt x="25" y="46"/>
                      <a:pt x="25" y="46"/>
                    </a:cubicBezTo>
                    <a:cubicBezTo>
                      <a:pt x="25" y="46"/>
                      <a:pt x="25" y="46"/>
                      <a:pt x="24" y="46"/>
                    </a:cubicBezTo>
                    <a:cubicBezTo>
                      <a:pt x="24" y="45"/>
                      <a:pt x="24" y="45"/>
                      <a:pt x="23" y="45"/>
                    </a:cubicBezTo>
                    <a:cubicBezTo>
                      <a:pt x="23" y="45"/>
                      <a:pt x="23" y="44"/>
                      <a:pt x="23" y="44"/>
                    </a:cubicBezTo>
                    <a:cubicBezTo>
                      <a:pt x="23" y="44"/>
                      <a:pt x="23" y="43"/>
                      <a:pt x="23" y="43"/>
                    </a:cubicBezTo>
                    <a:cubicBezTo>
                      <a:pt x="23" y="42"/>
                      <a:pt x="22" y="41"/>
                      <a:pt x="22" y="40"/>
                    </a:cubicBezTo>
                    <a:cubicBezTo>
                      <a:pt x="21" y="40"/>
                      <a:pt x="21" y="40"/>
                      <a:pt x="21" y="39"/>
                    </a:cubicBezTo>
                    <a:cubicBezTo>
                      <a:pt x="21" y="39"/>
                      <a:pt x="21" y="39"/>
                      <a:pt x="21" y="38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19" y="37"/>
                      <a:pt x="19" y="37"/>
                      <a:pt x="19" y="36"/>
                    </a:cubicBezTo>
                    <a:cubicBezTo>
                      <a:pt x="19" y="36"/>
                      <a:pt x="19" y="35"/>
                      <a:pt x="19" y="35"/>
                    </a:cubicBezTo>
                    <a:cubicBezTo>
                      <a:pt x="19" y="34"/>
                      <a:pt x="17" y="34"/>
                      <a:pt x="18" y="35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9"/>
                      <a:pt x="19" y="40"/>
                      <a:pt x="19" y="40"/>
                    </a:cubicBezTo>
                    <a:cubicBezTo>
                      <a:pt x="20" y="40"/>
                      <a:pt x="20" y="41"/>
                      <a:pt x="20" y="41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19" y="41"/>
                      <a:pt x="18" y="40"/>
                      <a:pt x="18" y="40"/>
                    </a:cubicBezTo>
                    <a:cubicBezTo>
                      <a:pt x="18" y="40"/>
                      <a:pt x="18" y="39"/>
                      <a:pt x="18" y="39"/>
                    </a:cubicBezTo>
                    <a:cubicBezTo>
                      <a:pt x="18" y="38"/>
                      <a:pt x="17" y="38"/>
                      <a:pt x="17" y="38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6" y="35"/>
                      <a:pt x="16" y="35"/>
                      <a:pt x="16" y="34"/>
                    </a:cubicBezTo>
                    <a:cubicBezTo>
                      <a:pt x="16" y="34"/>
                      <a:pt x="16" y="33"/>
                      <a:pt x="16" y="33"/>
                    </a:cubicBezTo>
                    <a:cubicBezTo>
                      <a:pt x="16" y="33"/>
                      <a:pt x="16" y="32"/>
                      <a:pt x="15" y="32"/>
                    </a:cubicBezTo>
                    <a:cubicBezTo>
                      <a:pt x="15" y="32"/>
                      <a:pt x="15" y="32"/>
                      <a:pt x="14" y="32"/>
                    </a:cubicBezTo>
                    <a:cubicBezTo>
                      <a:pt x="14" y="31"/>
                      <a:pt x="14" y="31"/>
                      <a:pt x="14" y="30"/>
                    </a:cubicBezTo>
                    <a:cubicBezTo>
                      <a:pt x="14" y="30"/>
                      <a:pt x="14" y="29"/>
                      <a:pt x="14" y="29"/>
                    </a:cubicBezTo>
                    <a:cubicBezTo>
                      <a:pt x="14" y="28"/>
                      <a:pt x="14" y="27"/>
                      <a:pt x="14" y="27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6" y="24"/>
                      <a:pt x="16" y="24"/>
                      <a:pt x="17" y="23"/>
                    </a:cubicBezTo>
                    <a:cubicBezTo>
                      <a:pt x="17" y="22"/>
                      <a:pt x="18" y="22"/>
                      <a:pt x="18" y="21"/>
                    </a:cubicBezTo>
                    <a:cubicBezTo>
                      <a:pt x="18" y="21"/>
                      <a:pt x="19" y="20"/>
                      <a:pt x="19" y="20"/>
                    </a:cubicBezTo>
                    <a:cubicBezTo>
                      <a:pt x="19" y="19"/>
                      <a:pt x="18" y="19"/>
                      <a:pt x="18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7"/>
                      <a:pt x="19" y="17"/>
                    </a:cubicBezTo>
                    <a:cubicBezTo>
                      <a:pt x="19" y="17"/>
                      <a:pt x="18" y="16"/>
                      <a:pt x="18" y="16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4"/>
                      <a:pt x="18" y="15"/>
                      <a:pt x="18" y="15"/>
                    </a:cubicBezTo>
                    <a:cubicBezTo>
                      <a:pt x="17" y="14"/>
                      <a:pt x="18" y="14"/>
                      <a:pt x="18" y="14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7" y="11"/>
                    </a:cubicBezTo>
                    <a:cubicBezTo>
                      <a:pt x="22" y="7"/>
                      <a:pt x="29" y="4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3"/>
                      <a:pt x="35" y="4"/>
                      <a:pt x="36" y="4"/>
                    </a:cubicBezTo>
                    <a:cubicBezTo>
                      <a:pt x="36" y="3"/>
                      <a:pt x="36" y="4"/>
                      <a:pt x="37" y="4"/>
                    </a:cubicBezTo>
                    <a:cubicBezTo>
                      <a:pt x="37" y="4"/>
                      <a:pt x="38" y="3"/>
                      <a:pt x="38" y="3"/>
                    </a:cubicBezTo>
                    <a:cubicBezTo>
                      <a:pt x="39" y="4"/>
                      <a:pt x="40" y="4"/>
                      <a:pt x="41" y="4"/>
                    </a:cubicBezTo>
                    <a:cubicBezTo>
                      <a:pt x="41" y="4"/>
                      <a:pt x="41" y="4"/>
                      <a:pt x="41" y="3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3" y="3"/>
                      <a:pt x="44" y="3"/>
                      <a:pt x="45" y="3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2" y="0"/>
                    </a:cubicBezTo>
                    <a:cubicBezTo>
                      <a:pt x="42" y="0"/>
                      <a:pt x="42" y="0"/>
                      <a:pt x="41" y="0"/>
                    </a:cubicBezTo>
                    <a:cubicBezTo>
                      <a:pt x="37" y="0"/>
                      <a:pt x="33" y="1"/>
                      <a:pt x="29" y="3"/>
                    </a:cubicBezTo>
                    <a:cubicBezTo>
                      <a:pt x="28" y="3"/>
                      <a:pt x="27" y="3"/>
                      <a:pt x="27" y="3"/>
                    </a:cubicBezTo>
                    <a:cubicBezTo>
                      <a:pt x="27" y="3"/>
                      <a:pt x="26" y="3"/>
                      <a:pt x="26" y="3"/>
                    </a:cubicBezTo>
                    <a:cubicBezTo>
                      <a:pt x="26" y="4"/>
                      <a:pt x="25" y="4"/>
                      <a:pt x="25" y="4"/>
                    </a:cubicBezTo>
                    <a:cubicBezTo>
                      <a:pt x="24" y="4"/>
                      <a:pt x="24" y="5"/>
                      <a:pt x="23" y="5"/>
                    </a:cubicBezTo>
                    <a:cubicBezTo>
                      <a:pt x="22" y="5"/>
                      <a:pt x="22" y="6"/>
                      <a:pt x="21" y="6"/>
                    </a:cubicBezTo>
                    <a:cubicBezTo>
                      <a:pt x="19" y="7"/>
                      <a:pt x="17" y="9"/>
                      <a:pt x="15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3" y="12"/>
                      <a:pt x="13" y="12"/>
                      <a:pt x="12" y="13"/>
                    </a:cubicBezTo>
                    <a:cubicBezTo>
                      <a:pt x="12" y="13"/>
                      <a:pt x="11" y="14"/>
                      <a:pt x="11" y="14"/>
                    </a:cubicBezTo>
                    <a:cubicBezTo>
                      <a:pt x="10" y="15"/>
                      <a:pt x="10" y="16"/>
                      <a:pt x="9" y="17"/>
                    </a:cubicBezTo>
                    <a:cubicBezTo>
                      <a:pt x="8" y="18"/>
                      <a:pt x="7" y="20"/>
                      <a:pt x="5" y="22"/>
                    </a:cubicBezTo>
                    <a:cubicBezTo>
                      <a:pt x="5" y="22"/>
                      <a:pt x="5" y="23"/>
                      <a:pt x="5" y="23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8"/>
                      <a:pt x="3" y="28"/>
                      <a:pt x="2" y="28"/>
                    </a:cubicBezTo>
                    <a:cubicBezTo>
                      <a:pt x="2" y="30"/>
                      <a:pt x="2" y="31"/>
                      <a:pt x="1" y="32"/>
                    </a:cubicBezTo>
                    <a:cubicBezTo>
                      <a:pt x="1" y="33"/>
                      <a:pt x="1" y="34"/>
                      <a:pt x="1" y="34"/>
                    </a:cubicBezTo>
                    <a:close/>
                    <a:moveTo>
                      <a:pt x="45" y="34"/>
                    </a:move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5" y="54"/>
                      <a:pt x="44" y="53"/>
                      <a:pt x="44" y="53"/>
                    </a:cubicBezTo>
                    <a:cubicBezTo>
                      <a:pt x="43" y="53"/>
                      <a:pt x="42" y="53"/>
                      <a:pt x="41" y="53"/>
                    </a:cubicBezTo>
                    <a:cubicBezTo>
                      <a:pt x="41" y="53"/>
                      <a:pt x="40" y="52"/>
                      <a:pt x="40" y="51"/>
                    </a:cubicBezTo>
                    <a:cubicBezTo>
                      <a:pt x="40" y="51"/>
                      <a:pt x="40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8"/>
                      <a:pt x="40" y="48"/>
                      <a:pt x="39" y="47"/>
                    </a:cubicBezTo>
                    <a:cubicBezTo>
                      <a:pt x="38" y="47"/>
                      <a:pt x="37" y="48"/>
                      <a:pt x="36" y="4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7" y="46"/>
                      <a:pt x="36" y="46"/>
                      <a:pt x="37" y="46"/>
                    </a:cubicBezTo>
                    <a:cubicBezTo>
                      <a:pt x="37" y="46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4"/>
                    </a:cubicBezTo>
                    <a:cubicBezTo>
                      <a:pt x="37" y="44"/>
                      <a:pt x="38" y="44"/>
                      <a:pt x="38" y="44"/>
                    </a:cubicBezTo>
                    <a:cubicBezTo>
                      <a:pt x="38" y="43"/>
                      <a:pt x="38" y="43"/>
                      <a:pt x="37" y="43"/>
                    </a:cubicBezTo>
                    <a:cubicBezTo>
                      <a:pt x="37" y="43"/>
                      <a:pt x="36" y="43"/>
                      <a:pt x="36" y="43"/>
                    </a:cubicBezTo>
                    <a:cubicBezTo>
                      <a:pt x="35" y="43"/>
                      <a:pt x="35" y="45"/>
                      <a:pt x="34" y="45"/>
                    </a:cubicBezTo>
                    <a:cubicBezTo>
                      <a:pt x="34" y="45"/>
                      <a:pt x="33" y="45"/>
                      <a:pt x="33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1" y="45"/>
                      <a:pt x="31" y="45"/>
                      <a:pt x="30" y="45"/>
                    </a:cubicBezTo>
                    <a:cubicBezTo>
                      <a:pt x="30" y="45"/>
                      <a:pt x="30" y="43"/>
                      <a:pt x="30" y="43"/>
                    </a:cubicBezTo>
                    <a:cubicBezTo>
                      <a:pt x="29" y="42"/>
                      <a:pt x="30" y="41"/>
                      <a:pt x="30" y="40"/>
                    </a:cubicBezTo>
                    <a:cubicBezTo>
                      <a:pt x="30" y="40"/>
                      <a:pt x="30" y="39"/>
                      <a:pt x="30" y="39"/>
                    </a:cubicBezTo>
                    <a:cubicBezTo>
                      <a:pt x="31" y="39"/>
                      <a:pt x="30" y="38"/>
                      <a:pt x="31" y="38"/>
                    </a:cubicBezTo>
                    <a:cubicBezTo>
                      <a:pt x="31" y="37"/>
                      <a:pt x="32" y="37"/>
                      <a:pt x="32" y="37"/>
                    </a:cubicBezTo>
                    <a:cubicBezTo>
                      <a:pt x="33" y="36"/>
                      <a:pt x="33" y="36"/>
                      <a:pt x="34" y="36"/>
                    </a:cubicBezTo>
                    <a:cubicBezTo>
                      <a:pt x="35" y="36"/>
                      <a:pt x="35" y="36"/>
                      <a:pt x="36" y="36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7" y="36"/>
                      <a:pt x="37" y="36"/>
                      <a:pt x="38" y="35"/>
                    </a:cubicBezTo>
                    <a:cubicBezTo>
                      <a:pt x="39" y="35"/>
                      <a:pt x="39" y="35"/>
                      <a:pt x="40" y="35"/>
                    </a:cubicBezTo>
                    <a:cubicBezTo>
                      <a:pt x="40" y="35"/>
                      <a:pt x="41" y="36"/>
                      <a:pt x="41" y="36"/>
                    </a:cubicBezTo>
                    <a:cubicBezTo>
                      <a:pt x="41" y="36"/>
                      <a:pt x="42" y="35"/>
                      <a:pt x="42" y="36"/>
                    </a:cubicBezTo>
                    <a:cubicBezTo>
                      <a:pt x="42" y="36"/>
                      <a:pt x="43" y="36"/>
                      <a:pt x="43" y="36"/>
                    </a:cubicBezTo>
                    <a:cubicBezTo>
                      <a:pt x="43" y="37"/>
                      <a:pt x="42" y="37"/>
                      <a:pt x="43" y="38"/>
                    </a:cubicBezTo>
                    <a:cubicBezTo>
                      <a:pt x="43" y="38"/>
                      <a:pt x="44" y="38"/>
                      <a:pt x="44" y="38"/>
                    </a:cubicBezTo>
                    <a:cubicBezTo>
                      <a:pt x="45" y="38"/>
                      <a:pt x="44" y="38"/>
                      <a:pt x="44" y="37"/>
                    </a:cubicBezTo>
                    <a:cubicBezTo>
                      <a:pt x="44" y="37"/>
                      <a:pt x="44" y="37"/>
                      <a:pt x="44" y="36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4" y="35"/>
                      <a:pt x="45" y="34"/>
                      <a:pt x="45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67" name="Freeform 582"/>
              <p:cNvSpPr>
                <a:spLocks/>
              </p:cNvSpPr>
              <p:nvPr/>
            </p:nvSpPr>
            <p:spPr bwMode="auto">
              <a:xfrm>
                <a:off x="2569358" y="2646188"/>
                <a:ext cx="137246" cy="388456"/>
              </a:xfrm>
              <a:custGeom>
                <a:avLst/>
                <a:gdLst>
                  <a:gd name="T0" fmla="*/ 4 w 31"/>
                  <a:gd name="T1" fmla="*/ 11 h 88"/>
                  <a:gd name="T2" fmla="*/ 1 w 31"/>
                  <a:gd name="T3" fmla="*/ 22 h 88"/>
                  <a:gd name="T4" fmla="*/ 3 w 31"/>
                  <a:gd name="T5" fmla="*/ 31 h 88"/>
                  <a:gd name="T6" fmla="*/ 11 w 31"/>
                  <a:gd name="T7" fmla="*/ 40 h 88"/>
                  <a:gd name="T8" fmla="*/ 11 w 31"/>
                  <a:gd name="T9" fmla="*/ 88 h 88"/>
                  <a:gd name="T10" fmla="*/ 20 w 31"/>
                  <a:gd name="T11" fmla="*/ 88 h 88"/>
                  <a:gd name="T12" fmla="*/ 20 w 31"/>
                  <a:gd name="T13" fmla="*/ 40 h 88"/>
                  <a:gd name="T14" fmla="*/ 28 w 31"/>
                  <a:gd name="T15" fmla="*/ 31 h 88"/>
                  <a:gd name="T16" fmla="*/ 30 w 31"/>
                  <a:gd name="T17" fmla="*/ 22 h 88"/>
                  <a:gd name="T18" fmla="*/ 27 w 31"/>
                  <a:gd name="T19" fmla="*/ 11 h 88"/>
                  <a:gd name="T20" fmla="*/ 20 w 31"/>
                  <a:gd name="T21" fmla="*/ 0 h 88"/>
                  <a:gd name="T22" fmla="*/ 23 w 31"/>
                  <a:gd name="T23" fmla="*/ 21 h 88"/>
                  <a:gd name="T24" fmla="*/ 20 w 31"/>
                  <a:gd name="T25" fmla="*/ 21 h 88"/>
                  <a:gd name="T26" fmla="*/ 18 w 31"/>
                  <a:gd name="T27" fmla="*/ 0 h 88"/>
                  <a:gd name="T28" fmla="*/ 15 w 31"/>
                  <a:gd name="T29" fmla="*/ 0 h 88"/>
                  <a:gd name="T30" fmla="*/ 13 w 31"/>
                  <a:gd name="T31" fmla="*/ 0 h 88"/>
                  <a:gd name="T32" fmla="*/ 11 w 31"/>
                  <a:gd name="T33" fmla="*/ 21 h 88"/>
                  <a:gd name="T34" fmla="*/ 8 w 31"/>
                  <a:gd name="T35" fmla="*/ 21 h 88"/>
                  <a:gd name="T36" fmla="*/ 10 w 31"/>
                  <a:gd name="T37" fmla="*/ 0 h 88"/>
                  <a:gd name="T38" fmla="*/ 4 w 31"/>
                  <a:gd name="T39" fmla="*/ 1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" h="88">
                    <a:moveTo>
                      <a:pt x="4" y="11"/>
                    </a:moveTo>
                    <a:cubicBezTo>
                      <a:pt x="2" y="14"/>
                      <a:pt x="1" y="18"/>
                      <a:pt x="1" y="22"/>
                    </a:cubicBezTo>
                    <a:cubicBezTo>
                      <a:pt x="0" y="25"/>
                      <a:pt x="1" y="28"/>
                      <a:pt x="3" y="31"/>
                    </a:cubicBezTo>
                    <a:cubicBezTo>
                      <a:pt x="4" y="34"/>
                      <a:pt x="8" y="38"/>
                      <a:pt x="11" y="40"/>
                    </a:cubicBezTo>
                    <a:cubicBezTo>
                      <a:pt x="11" y="88"/>
                      <a:pt x="11" y="88"/>
                      <a:pt x="11" y="88"/>
                    </a:cubicBezTo>
                    <a:cubicBezTo>
                      <a:pt x="20" y="88"/>
                      <a:pt x="20" y="88"/>
                      <a:pt x="20" y="88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3" y="38"/>
                      <a:pt x="26" y="34"/>
                      <a:pt x="28" y="31"/>
                    </a:cubicBezTo>
                    <a:cubicBezTo>
                      <a:pt x="30" y="28"/>
                      <a:pt x="31" y="25"/>
                      <a:pt x="30" y="22"/>
                    </a:cubicBezTo>
                    <a:cubicBezTo>
                      <a:pt x="30" y="18"/>
                      <a:pt x="28" y="14"/>
                      <a:pt x="27" y="11"/>
                    </a:cubicBezTo>
                    <a:cubicBezTo>
                      <a:pt x="26" y="8"/>
                      <a:pt x="24" y="1"/>
                      <a:pt x="20" y="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1"/>
                      <a:pt x="5" y="8"/>
                      <a:pt x="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68" name="Freeform 583"/>
              <p:cNvSpPr>
                <a:spLocks/>
              </p:cNvSpPr>
              <p:nvPr/>
            </p:nvSpPr>
            <p:spPr bwMode="auto">
              <a:xfrm>
                <a:off x="2745817" y="2636385"/>
                <a:ext cx="140922" cy="398259"/>
              </a:xfrm>
              <a:custGeom>
                <a:avLst/>
                <a:gdLst>
                  <a:gd name="T0" fmla="*/ 20 w 32"/>
                  <a:gd name="T1" fmla="*/ 90 h 90"/>
                  <a:gd name="T2" fmla="*/ 20 w 32"/>
                  <a:gd name="T3" fmla="*/ 43 h 90"/>
                  <a:gd name="T4" fmla="*/ 32 w 32"/>
                  <a:gd name="T5" fmla="*/ 24 h 90"/>
                  <a:gd name="T6" fmla="*/ 16 w 32"/>
                  <a:gd name="T7" fmla="*/ 0 h 90"/>
                  <a:gd name="T8" fmla="*/ 0 w 32"/>
                  <a:gd name="T9" fmla="*/ 24 h 90"/>
                  <a:gd name="T10" fmla="*/ 12 w 32"/>
                  <a:gd name="T11" fmla="*/ 43 h 90"/>
                  <a:gd name="T12" fmla="*/ 12 w 32"/>
                  <a:gd name="T13" fmla="*/ 90 h 90"/>
                  <a:gd name="T14" fmla="*/ 20 w 32"/>
                  <a:gd name="T1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90">
                    <a:moveTo>
                      <a:pt x="20" y="90"/>
                    </a:moveTo>
                    <a:cubicBezTo>
                      <a:pt x="20" y="43"/>
                      <a:pt x="20" y="43"/>
                      <a:pt x="20" y="43"/>
                    </a:cubicBezTo>
                    <a:cubicBezTo>
                      <a:pt x="27" y="41"/>
                      <a:pt x="32" y="33"/>
                      <a:pt x="32" y="24"/>
                    </a:cubicBezTo>
                    <a:cubicBezTo>
                      <a:pt x="32" y="14"/>
                      <a:pt x="25" y="0"/>
                      <a:pt x="16" y="0"/>
                    </a:cubicBezTo>
                    <a:cubicBezTo>
                      <a:pt x="7" y="0"/>
                      <a:pt x="0" y="14"/>
                      <a:pt x="0" y="24"/>
                    </a:cubicBezTo>
                    <a:cubicBezTo>
                      <a:pt x="0" y="33"/>
                      <a:pt x="5" y="41"/>
                      <a:pt x="12" y="43"/>
                    </a:cubicBezTo>
                    <a:cubicBezTo>
                      <a:pt x="12" y="90"/>
                      <a:pt x="12" y="90"/>
                      <a:pt x="12" y="90"/>
                    </a:cubicBezTo>
                    <a:lnTo>
                      <a:pt x="2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69" name="Freeform 584"/>
              <p:cNvSpPr>
                <a:spLocks/>
              </p:cNvSpPr>
              <p:nvPr/>
            </p:nvSpPr>
            <p:spPr bwMode="auto">
              <a:xfrm>
                <a:off x="2896543" y="3078759"/>
                <a:ext cx="162980" cy="167882"/>
              </a:xfrm>
              <a:custGeom>
                <a:avLst/>
                <a:gdLst>
                  <a:gd name="T0" fmla="*/ 8 w 37"/>
                  <a:gd name="T1" fmla="*/ 35 h 38"/>
                  <a:gd name="T2" fmla="*/ 18 w 37"/>
                  <a:gd name="T3" fmla="*/ 38 h 38"/>
                  <a:gd name="T4" fmla="*/ 37 w 37"/>
                  <a:gd name="T5" fmla="*/ 19 h 38"/>
                  <a:gd name="T6" fmla="*/ 18 w 37"/>
                  <a:gd name="T7" fmla="*/ 0 h 38"/>
                  <a:gd name="T8" fmla="*/ 0 w 37"/>
                  <a:gd name="T9" fmla="*/ 17 h 38"/>
                  <a:gd name="T10" fmla="*/ 18 w 37"/>
                  <a:gd name="T11" fmla="*/ 17 h 38"/>
                  <a:gd name="T12" fmla="*/ 24 w 37"/>
                  <a:gd name="T13" fmla="*/ 17 h 38"/>
                  <a:gd name="T14" fmla="*/ 20 w 37"/>
                  <a:gd name="T15" fmla="*/ 21 h 38"/>
                  <a:gd name="T16" fmla="*/ 8 w 37"/>
                  <a:gd name="T17" fmla="*/ 3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8">
                    <a:moveTo>
                      <a:pt x="8" y="35"/>
                    </a:moveTo>
                    <a:cubicBezTo>
                      <a:pt x="11" y="37"/>
                      <a:pt x="14" y="38"/>
                      <a:pt x="18" y="38"/>
                    </a:cubicBezTo>
                    <a:cubicBezTo>
                      <a:pt x="29" y="38"/>
                      <a:pt x="37" y="30"/>
                      <a:pt x="37" y="19"/>
                    </a:cubicBezTo>
                    <a:cubicBezTo>
                      <a:pt x="37" y="9"/>
                      <a:pt x="29" y="0"/>
                      <a:pt x="18" y="0"/>
                    </a:cubicBezTo>
                    <a:cubicBezTo>
                      <a:pt x="9" y="0"/>
                      <a:pt x="1" y="7"/>
                      <a:pt x="0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0" y="21"/>
                      <a:pt x="20" y="21"/>
                      <a:pt x="20" y="21"/>
                    </a:cubicBezTo>
                    <a:lnTo>
                      <a:pt x="8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70" name="Freeform 585"/>
              <p:cNvSpPr>
                <a:spLocks/>
              </p:cNvSpPr>
              <p:nvPr/>
            </p:nvSpPr>
            <p:spPr bwMode="auto">
              <a:xfrm>
                <a:off x="2635530" y="3162087"/>
                <a:ext cx="340665" cy="322284"/>
              </a:xfrm>
              <a:custGeom>
                <a:avLst/>
                <a:gdLst>
                  <a:gd name="T0" fmla="*/ 34 w 77"/>
                  <a:gd name="T1" fmla="*/ 39 h 73"/>
                  <a:gd name="T2" fmla="*/ 34 w 77"/>
                  <a:gd name="T3" fmla="*/ 41 h 73"/>
                  <a:gd name="T4" fmla="*/ 34 w 77"/>
                  <a:gd name="T5" fmla="*/ 43 h 73"/>
                  <a:gd name="T6" fmla="*/ 34 w 77"/>
                  <a:gd name="T7" fmla="*/ 67 h 73"/>
                  <a:gd name="T8" fmla="*/ 25 w 77"/>
                  <a:gd name="T9" fmla="*/ 73 h 73"/>
                  <a:gd name="T10" fmla="*/ 51 w 77"/>
                  <a:gd name="T11" fmla="*/ 73 h 73"/>
                  <a:gd name="T12" fmla="*/ 43 w 77"/>
                  <a:gd name="T13" fmla="*/ 67 h 73"/>
                  <a:gd name="T14" fmla="*/ 43 w 77"/>
                  <a:gd name="T15" fmla="*/ 43 h 73"/>
                  <a:gd name="T16" fmla="*/ 43 w 77"/>
                  <a:gd name="T17" fmla="*/ 41 h 73"/>
                  <a:gd name="T18" fmla="*/ 43 w 77"/>
                  <a:gd name="T19" fmla="*/ 39 h 73"/>
                  <a:gd name="T20" fmla="*/ 65 w 77"/>
                  <a:gd name="T21" fmla="*/ 14 h 73"/>
                  <a:gd name="T22" fmla="*/ 77 w 77"/>
                  <a:gd name="T23" fmla="*/ 0 h 73"/>
                  <a:gd name="T24" fmla="*/ 58 w 77"/>
                  <a:gd name="T25" fmla="*/ 0 h 73"/>
                  <a:gd name="T26" fmla="*/ 0 w 77"/>
                  <a:gd name="T27" fmla="*/ 0 h 73"/>
                  <a:gd name="T28" fmla="*/ 34 w 77"/>
                  <a:gd name="T29" fmla="*/ 3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7" h="73">
                    <a:moveTo>
                      <a:pt x="34" y="39"/>
                    </a:moveTo>
                    <a:cubicBezTo>
                      <a:pt x="34" y="41"/>
                      <a:pt x="34" y="41"/>
                      <a:pt x="34" y="41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29" y="68"/>
                      <a:pt x="25" y="70"/>
                      <a:pt x="25" y="73"/>
                    </a:cubicBezTo>
                    <a:cubicBezTo>
                      <a:pt x="51" y="73"/>
                      <a:pt x="51" y="73"/>
                      <a:pt x="51" y="73"/>
                    </a:cubicBezTo>
                    <a:cubicBezTo>
                      <a:pt x="51" y="70"/>
                      <a:pt x="47" y="68"/>
                      <a:pt x="43" y="67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4" y="39"/>
                    </a:lnTo>
                    <a:close/>
                  </a:path>
                </a:pathLst>
              </a:custGeom>
              <a:solidFill>
                <a:srgbClr val="E2E2E2">
                  <a:alpha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71" name="Freeform 586"/>
              <p:cNvSpPr>
                <a:spLocks/>
              </p:cNvSpPr>
              <p:nvPr/>
            </p:nvSpPr>
            <p:spPr bwMode="auto">
              <a:xfrm>
                <a:off x="4879261" y="892623"/>
                <a:ext cx="366398" cy="93131"/>
              </a:xfrm>
              <a:custGeom>
                <a:avLst/>
                <a:gdLst>
                  <a:gd name="T0" fmla="*/ 198 w 299"/>
                  <a:gd name="T1" fmla="*/ 39 h 76"/>
                  <a:gd name="T2" fmla="*/ 104 w 299"/>
                  <a:gd name="T3" fmla="*/ 39 h 76"/>
                  <a:gd name="T4" fmla="*/ 104 w 299"/>
                  <a:gd name="T5" fmla="*/ 0 h 76"/>
                  <a:gd name="T6" fmla="*/ 0 w 299"/>
                  <a:gd name="T7" fmla="*/ 0 h 76"/>
                  <a:gd name="T8" fmla="*/ 0 w 299"/>
                  <a:gd name="T9" fmla="*/ 76 h 76"/>
                  <a:gd name="T10" fmla="*/ 299 w 299"/>
                  <a:gd name="T11" fmla="*/ 76 h 76"/>
                  <a:gd name="T12" fmla="*/ 299 w 299"/>
                  <a:gd name="T13" fmla="*/ 0 h 76"/>
                  <a:gd name="T14" fmla="*/ 198 w 299"/>
                  <a:gd name="T15" fmla="*/ 0 h 76"/>
                  <a:gd name="T16" fmla="*/ 198 w 299"/>
                  <a:gd name="T1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9" h="76">
                    <a:moveTo>
                      <a:pt x="198" y="39"/>
                    </a:moveTo>
                    <a:lnTo>
                      <a:pt x="104" y="39"/>
                    </a:lnTo>
                    <a:lnTo>
                      <a:pt x="104" y="0"/>
                    </a:lnTo>
                    <a:lnTo>
                      <a:pt x="0" y="0"/>
                    </a:lnTo>
                    <a:lnTo>
                      <a:pt x="0" y="76"/>
                    </a:lnTo>
                    <a:lnTo>
                      <a:pt x="299" y="76"/>
                    </a:lnTo>
                    <a:lnTo>
                      <a:pt x="299" y="0"/>
                    </a:lnTo>
                    <a:lnTo>
                      <a:pt x="198" y="0"/>
                    </a:lnTo>
                    <a:lnTo>
                      <a:pt x="198" y="39"/>
                    </a:lnTo>
                    <a:close/>
                  </a:path>
                </a:pathLst>
              </a:custGeom>
              <a:solidFill>
                <a:srgbClr val="E2E2E2">
                  <a:alpha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72" name="Rectangle 587"/>
              <p:cNvSpPr>
                <a:spLocks noChangeArrowheads="1"/>
              </p:cNvSpPr>
              <p:nvPr/>
            </p:nvSpPr>
            <p:spPr bwMode="auto">
              <a:xfrm>
                <a:off x="5028761" y="892623"/>
                <a:ext cx="71074" cy="2573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73" name="Freeform 588"/>
              <p:cNvSpPr>
                <a:spLocks noEditPoints="1"/>
              </p:cNvSpPr>
              <p:nvPr/>
            </p:nvSpPr>
            <p:spPr bwMode="auto">
              <a:xfrm>
                <a:off x="4879261" y="675725"/>
                <a:ext cx="366398" cy="194841"/>
              </a:xfrm>
              <a:custGeom>
                <a:avLst/>
                <a:gdLst>
                  <a:gd name="T0" fmla="*/ 223 w 299"/>
                  <a:gd name="T1" fmla="*/ 0 h 159"/>
                  <a:gd name="T2" fmla="*/ 151 w 299"/>
                  <a:gd name="T3" fmla="*/ 0 h 159"/>
                  <a:gd name="T4" fmla="*/ 151 w 299"/>
                  <a:gd name="T5" fmla="*/ 29 h 159"/>
                  <a:gd name="T6" fmla="*/ 198 w 299"/>
                  <a:gd name="T7" fmla="*/ 29 h 159"/>
                  <a:gd name="T8" fmla="*/ 198 w 299"/>
                  <a:gd name="T9" fmla="*/ 58 h 159"/>
                  <a:gd name="T10" fmla="*/ 151 w 299"/>
                  <a:gd name="T11" fmla="*/ 58 h 159"/>
                  <a:gd name="T12" fmla="*/ 151 w 299"/>
                  <a:gd name="T13" fmla="*/ 159 h 159"/>
                  <a:gd name="T14" fmla="*/ 198 w 299"/>
                  <a:gd name="T15" fmla="*/ 159 h 159"/>
                  <a:gd name="T16" fmla="*/ 299 w 299"/>
                  <a:gd name="T17" fmla="*/ 159 h 159"/>
                  <a:gd name="T18" fmla="*/ 299 w 299"/>
                  <a:gd name="T19" fmla="*/ 58 h 159"/>
                  <a:gd name="T20" fmla="*/ 223 w 299"/>
                  <a:gd name="T21" fmla="*/ 58 h 159"/>
                  <a:gd name="T22" fmla="*/ 223 w 299"/>
                  <a:gd name="T23" fmla="*/ 0 h 159"/>
                  <a:gd name="T24" fmla="*/ 151 w 299"/>
                  <a:gd name="T25" fmla="*/ 0 h 159"/>
                  <a:gd name="T26" fmla="*/ 79 w 299"/>
                  <a:gd name="T27" fmla="*/ 0 h 159"/>
                  <a:gd name="T28" fmla="*/ 79 w 299"/>
                  <a:gd name="T29" fmla="*/ 58 h 159"/>
                  <a:gd name="T30" fmla="*/ 0 w 299"/>
                  <a:gd name="T31" fmla="*/ 58 h 159"/>
                  <a:gd name="T32" fmla="*/ 0 w 299"/>
                  <a:gd name="T33" fmla="*/ 159 h 159"/>
                  <a:gd name="T34" fmla="*/ 104 w 299"/>
                  <a:gd name="T35" fmla="*/ 159 h 159"/>
                  <a:gd name="T36" fmla="*/ 151 w 299"/>
                  <a:gd name="T37" fmla="*/ 159 h 159"/>
                  <a:gd name="T38" fmla="*/ 151 w 299"/>
                  <a:gd name="T39" fmla="*/ 58 h 159"/>
                  <a:gd name="T40" fmla="*/ 104 w 299"/>
                  <a:gd name="T41" fmla="*/ 58 h 159"/>
                  <a:gd name="T42" fmla="*/ 104 w 299"/>
                  <a:gd name="T43" fmla="*/ 58 h 159"/>
                  <a:gd name="T44" fmla="*/ 104 w 299"/>
                  <a:gd name="T45" fmla="*/ 29 h 159"/>
                  <a:gd name="T46" fmla="*/ 151 w 299"/>
                  <a:gd name="T47" fmla="*/ 29 h 159"/>
                  <a:gd name="T48" fmla="*/ 151 w 299"/>
                  <a:gd name="T4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99" h="159">
                    <a:moveTo>
                      <a:pt x="223" y="0"/>
                    </a:moveTo>
                    <a:lnTo>
                      <a:pt x="151" y="0"/>
                    </a:lnTo>
                    <a:lnTo>
                      <a:pt x="151" y="29"/>
                    </a:lnTo>
                    <a:lnTo>
                      <a:pt x="198" y="29"/>
                    </a:lnTo>
                    <a:lnTo>
                      <a:pt x="198" y="58"/>
                    </a:lnTo>
                    <a:lnTo>
                      <a:pt x="151" y="58"/>
                    </a:lnTo>
                    <a:lnTo>
                      <a:pt x="151" y="159"/>
                    </a:lnTo>
                    <a:lnTo>
                      <a:pt x="198" y="159"/>
                    </a:lnTo>
                    <a:lnTo>
                      <a:pt x="299" y="159"/>
                    </a:lnTo>
                    <a:lnTo>
                      <a:pt x="299" y="58"/>
                    </a:lnTo>
                    <a:lnTo>
                      <a:pt x="223" y="58"/>
                    </a:lnTo>
                    <a:lnTo>
                      <a:pt x="223" y="0"/>
                    </a:lnTo>
                    <a:close/>
                    <a:moveTo>
                      <a:pt x="151" y="0"/>
                    </a:moveTo>
                    <a:lnTo>
                      <a:pt x="79" y="0"/>
                    </a:lnTo>
                    <a:lnTo>
                      <a:pt x="79" y="58"/>
                    </a:lnTo>
                    <a:lnTo>
                      <a:pt x="0" y="58"/>
                    </a:lnTo>
                    <a:lnTo>
                      <a:pt x="0" y="159"/>
                    </a:lnTo>
                    <a:lnTo>
                      <a:pt x="104" y="159"/>
                    </a:lnTo>
                    <a:lnTo>
                      <a:pt x="151" y="159"/>
                    </a:lnTo>
                    <a:lnTo>
                      <a:pt x="151" y="58"/>
                    </a:lnTo>
                    <a:lnTo>
                      <a:pt x="104" y="58"/>
                    </a:lnTo>
                    <a:lnTo>
                      <a:pt x="104" y="58"/>
                    </a:lnTo>
                    <a:lnTo>
                      <a:pt x="104" y="29"/>
                    </a:lnTo>
                    <a:lnTo>
                      <a:pt x="151" y="29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E2E2E2">
                  <a:alpha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74" name="Freeform 589"/>
              <p:cNvSpPr>
                <a:spLocks/>
              </p:cNvSpPr>
              <p:nvPr/>
            </p:nvSpPr>
            <p:spPr bwMode="auto">
              <a:xfrm>
                <a:off x="2908797" y="1272501"/>
                <a:ext cx="371300" cy="379878"/>
              </a:xfrm>
              <a:custGeom>
                <a:avLst/>
                <a:gdLst>
                  <a:gd name="T0" fmla="*/ 42 w 84"/>
                  <a:gd name="T1" fmla="*/ 0 h 86"/>
                  <a:gd name="T2" fmla="*/ 33 w 84"/>
                  <a:gd name="T3" fmla="*/ 18 h 86"/>
                  <a:gd name="T4" fmla="*/ 33 w 84"/>
                  <a:gd name="T5" fmla="*/ 32 h 86"/>
                  <a:gd name="T6" fmla="*/ 0 w 84"/>
                  <a:gd name="T7" fmla="*/ 46 h 86"/>
                  <a:gd name="T8" fmla="*/ 0 w 84"/>
                  <a:gd name="T9" fmla="*/ 55 h 86"/>
                  <a:gd name="T10" fmla="*/ 33 w 84"/>
                  <a:gd name="T11" fmla="*/ 48 h 86"/>
                  <a:gd name="T12" fmla="*/ 33 w 84"/>
                  <a:gd name="T13" fmla="*/ 67 h 86"/>
                  <a:gd name="T14" fmla="*/ 19 w 84"/>
                  <a:gd name="T15" fmla="*/ 77 h 86"/>
                  <a:gd name="T16" fmla="*/ 19 w 84"/>
                  <a:gd name="T17" fmla="*/ 86 h 86"/>
                  <a:gd name="T18" fmla="*/ 42 w 84"/>
                  <a:gd name="T19" fmla="*/ 78 h 86"/>
                  <a:gd name="T20" fmla="*/ 65 w 84"/>
                  <a:gd name="T21" fmla="*/ 86 h 86"/>
                  <a:gd name="T22" fmla="*/ 65 w 84"/>
                  <a:gd name="T23" fmla="*/ 77 h 86"/>
                  <a:gd name="T24" fmla="*/ 52 w 84"/>
                  <a:gd name="T25" fmla="*/ 67 h 86"/>
                  <a:gd name="T26" fmla="*/ 52 w 84"/>
                  <a:gd name="T27" fmla="*/ 48 h 86"/>
                  <a:gd name="T28" fmla="*/ 84 w 84"/>
                  <a:gd name="T29" fmla="*/ 55 h 86"/>
                  <a:gd name="T30" fmla="*/ 84 w 84"/>
                  <a:gd name="T31" fmla="*/ 46 h 86"/>
                  <a:gd name="T32" fmla="*/ 52 w 84"/>
                  <a:gd name="T33" fmla="*/ 32 h 86"/>
                  <a:gd name="T34" fmla="*/ 52 w 84"/>
                  <a:gd name="T35" fmla="*/ 18 h 86"/>
                  <a:gd name="T36" fmla="*/ 42 w 84"/>
                  <a:gd name="T3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4" h="86">
                    <a:moveTo>
                      <a:pt x="42" y="0"/>
                    </a:moveTo>
                    <a:cubicBezTo>
                      <a:pt x="37" y="0"/>
                      <a:pt x="33" y="13"/>
                      <a:pt x="33" y="18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3" y="67"/>
                      <a:pt x="33" y="67"/>
                      <a:pt x="33" y="67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42" y="78"/>
                      <a:pt x="42" y="78"/>
                      <a:pt x="42" y="78"/>
                    </a:cubicBezTo>
                    <a:cubicBezTo>
                      <a:pt x="65" y="86"/>
                      <a:pt x="65" y="86"/>
                      <a:pt x="65" y="86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52" y="67"/>
                      <a:pt x="52" y="67"/>
                      <a:pt x="52" y="67"/>
                    </a:cubicBezTo>
                    <a:cubicBezTo>
                      <a:pt x="52" y="48"/>
                      <a:pt x="52" y="48"/>
                      <a:pt x="52" y="48"/>
                    </a:cubicBezTo>
                    <a:cubicBezTo>
                      <a:pt x="84" y="55"/>
                      <a:pt x="84" y="55"/>
                      <a:pt x="84" y="55"/>
                    </a:cubicBezTo>
                    <a:cubicBezTo>
                      <a:pt x="84" y="46"/>
                      <a:pt x="84" y="46"/>
                      <a:pt x="84" y="46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3"/>
                      <a:pt x="48" y="0"/>
                      <a:pt x="42" y="0"/>
                    </a:cubicBezTo>
                    <a:close/>
                  </a:path>
                </a:pathLst>
              </a:custGeom>
              <a:solidFill>
                <a:srgbClr val="E2E2E2">
                  <a:alpha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75" name="Freeform 593"/>
              <p:cNvSpPr>
                <a:spLocks noEditPoints="1"/>
              </p:cNvSpPr>
              <p:nvPr/>
            </p:nvSpPr>
            <p:spPr bwMode="auto">
              <a:xfrm>
                <a:off x="6251723" y="2292044"/>
                <a:ext cx="269591" cy="216898"/>
              </a:xfrm>
              <a:custGeom>
                <a:avLst/>
                <a:gdLst>
                  <a:gd name="T0" fmla="*/ 48 w 61"/>
                  <a:gd name="T1" fmla="*/ 49 h 49"/>
                  <a:gd name="T2" fmla="*/ 48 w 61"/>
                  <a:gd name="T3" fmla="*/ 32 h 49"/>
                  <a:gd name="T4" fmla="*/ 56 w 61"/>
                  <a:gd name="T5" fmla="*/ 24 h 49"/>
                  <a:gd name="T6" fmla="*/ 61 w 61"/>
                  <a:gd name="T7" fmla="*/ 24 h 49"/>
                  <a:gd name="T8" fmla="*/ 61 w 61"/>
                  <a:gd name="T9" fmla="*/ 6 h 49"/>
                  <a:gd name="T10" fmla="*/ 54 w 61"/>
                  <a:gd name="T11" fmla="*/ 0 h 49"/>
                  <a:gd name="T12" fmla="*/ 39 w 61"/>
                  <a:gd name="T13" fmla="*/ 0 h 49"/>
                  <a:gd name="T14" fmla="*/ 39 w 61"/>
                  <a:gd name="T15" fmla="*/ 8 h 49"/>
                  <a:gd name="T16" fmla="*/ 45 w 61"/>
                  <a:gd name="T17" fmla="*/ 13 h 49"/>
                  <a:gd name="T18" fmla="*/ 39 w 61"/>
                  <a:gd name="T19" fmla="*/ 19 h 49"/>
                  <a:gd name="T20" fmla="*/ 39 w 61"/>
                  <a:gd name="T21" fmla="*/ 22 h 49"/>
                  <a:gd name="T22" fmla="*/ 45 w 61"/>
                  <a:gd name="T23" fmla="*/ 28 h 49"/>
                  <a:gd name="T24" fmla="*/ 39 w 61"/>
                  <a:gd name="T25" fmla="*/ 33 h 49"/>
                  <a:gd name="T26" fmla="*/ 39 w 61"/>
                  <a:gd name="T27" fmla="*/ 49 h 49"/>
                  <a:gd name="T28" fmla="*/ 48 w 61"/>
                  <a:gd name="T29" fmla="*/ 49 h 49"/>
                  <a:gd name="T30" fmla="*/ 39 w 61"/>
                  <a:gd name="T31" fmla="*/ 0 h 49"/>
                  <a:gd name="T32" fmla="*/ 22 w 61"/>
                  <a:gd name="T33" fmla="*/ 0 h 49"/>
                  <a:gd name="T34" fmla="*/ 22 w 61"/>
                  <a:gd name="T35" fmla="*/ 8 h 49"/>
                  <a:gd name="T36" fmla="*/ 22 w 61"/>
                  <a:gd name="T37" fmla="*/ 8 h 49"/>
                  <a:gd name="T38" fmla="*/ 22 w 61"/>
                  <a:gd name="T39" fmla="*/ 8 h 49"/>
                  <a:gd name="T40" fmla="*/ 27 w 61"/>
                  <a:gd name="T41" fmla="*/ 13 h 49"/>
                  <a:gd name="T42" fmla="*/ 22 w 61"/>
                  <a:gd name="T43" fmla="*/ 19 h 49"/>
                  <a:gd name="T44" fmla="*/ 22 w 61"/>
                  <a:gd name="T45" fmla="*/ 19 h 49"/>
                  <a:gd name="T46" fmla="*/ 22 w 61"/>
                  <a:gd name="T47" fmla="*/ 22 h 49"/>
                  <a:gd name="T48" fmla="*/ 22 w 61"/>
                  <a:gd name="T49" fmla="*/ 22 h 49"/>
                  <a:gd name="T50" fmla="*/ 22 w 61"/>
                  <a:gd name="T51" fmla="*/ 22 h 49"/>
                  <a:gd name="T52" fmla="*/ 27 w 61"/>
                  <a:gd name="T53" fmla="*/ 28 h 49"/>
                  <a:gd name="T54" fmla="*/ 22 w 61"/>
                  <a:gd name="T55" fmla="*/ 33 h 49"/>
                  <a:gd name="T56" fmla="*/ 22 w 61"/>
                  <a:gd name="T57" fmla="*/ 33 h 49"/>
                  <a:gd name="T58" fmla="*/ 22 w 61"/>
                  <a:gd name="T59" fmla="*/ 49 h 49"/>
                  <a:gd name="T60" fmla="*/ 39 w 61"/>
                  <a:gd name="T61" fmla="*/ 49 h 49"/>
                  <a:gd name="T62" fmla="*/ 39 w 61"/>
                  <a:gd name="T63" fmla="*/ 33 h 49"/>
                  <a:gd name="T64" fmla="*/ 39 w 61"/>
                  <a:gd name="T65" fmla="*/ 33 h 49"/>
                  <a:gd name="T66" fmla="*/ 34 w 61"/>
                  <a:gd name="T67" fmla="*/ 28 h 49"/>
                  <a:gd name="T68" fmla="*/ 39 w 61"/>
                  <a:gd name="T69" fmla="*/ 22 h 49"/>
                  <a:gd name="T70" fmla="*/ 39 w 61"/>
                  <a:gd name="T71" fmla="*/ 22 h 49"/>
                  <a:gd name="T72" fmla="*/ 39 w 61"/>
                  <a:gd name="T73" fmla="*/ 22 h 49"/>
                  <a:gd name="T74" fmla="*/ 39 w 61"/>
                  <a:gd name="T75" fmla="*/ 19 h 49"/>
                  <a:gd name="T76" fmla="*/ 39 w 61"/>
                  <a:gd name="T77" fmla="*/ 19 h 49"/>
                  <a:gd name="T78" fmla="*/ 34 w 61"/>
                  <a:gd name="T79" fmla="*/ 13 h 49"/>
                  <a:gd name="T80" fmla="*/ 39 w 61"/>
                  <a:gd name="T81" fmla="*/ 8 h 49"/>
                  <a:gd name="T82" fmla="*/ 39 w 61"/>
                  <a:gd name="T83" fmla="*/ 8 h 49"/>
                  <a:gd name="T84" fmla="*/ 39 w 61"/>
                  <a:gd name="T85" fmla="*/ 8 h 49"/>
                  <a:gd name="T86" fmla="*/ 39 w 61"/>
                  <a:gd name="T87" fmla="*/ 0 h 49"/>
                  <a:gd name="T88" fmla="*/ 22 w 61"/>
                  <a:gd name="T89" fmla="*/ 0 h 49"/>
                  <a:gd name="T90" fmla="*/ 6 w 61"/>
                  <a:gd name="T91" fmla="*/ 0 h 49"/>
                  <a:gd name="T92" fmla="*/ 0 w 61"/>
                  <a:gd name="T93" fmla="*/ 6 h 49"/>
                  <a:gd name="T94" fmla="*/ 0 w 61"/>
                  <a:gd name="T95" fmla="*/ 24 h 49"/>
                  <a:gd name="T96" fmla="*/ 5 w 61"/>
                  <a:gd name="T97" fmla="*/ 24 h 49"/>
                  <a:gd name="T98" fmla="*/ 13 w 61"/>
                  <a:gd name="T99" fmla="*/ 32 h 49"/>
                  <a:gd name="T100" fmla="*/ 13 w 61"/>
                  <a:gd name="T101" fmla="*/ 49 h 49"/>
                  <a:gd name="T102" fmla="*/ 22 w 61"/>
                  <a:gd name="T103" fmla="*/ 49 h 49"/>
                  <a:gd name="T104" fmla="*/ 22 w 61"/>
                  <a:gd name="T105" fmla="*/ 33 h 49"/>
                  <a:gd name="T106" fmla="*/ 16 w 61"/>
                  <a:gd name="T107" fmla="*/ 28 h 49"/>
                  <a:gd name="T108" fmla="*/ 22 w 61"/>
                  <a:gd name="T109" fmla="*/ 22 h 49"/>
                  <a:gd name="T110" fmla="*/ 22 w 61"/>
                  <a:gd name="T111" fmla="*/ 19 h 49"/>
                  <a:gd name="T112" fmla="*/ 16 w 61"/>
                  <a:gd name="T113" fmla="*/ 13 h 49"/>
                  <a:gd name="T114" fmla="*/ 22 w 61"/>
                  <a:gd name="T115" fmla="*/ 8 h 49"/>
                  <a:gd name="T116" fmla="*/ 22 w 61"/>
                  <a:gd name="T11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1" h="49">
                    <a:moveTo>
                      <a:pt x="48" y="49"/>
                    </a:move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27"/>
                      <a:pt x="51" y="24"/>
                      <a:pt x="56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3"/>
                      <a:pt x="58" y="0"/>
                      <a:pt x="54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42" y="8"/>
                      <a:pt x="45" y="10"/>
                      <a:pt x="45" y="13"/>
                    </a:cubicBezTo>
                    <a:cubicBezTo>
                      <a:pt x="45" y="16"/>
                      <a:pt x="42" y="19"/>
                      <a:pt x="39" y="19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2" y="22"/>
                      <a:pt x="45" y="25"/>
                      <a:pt x="45" y="28"/>
                    </a:cubicBezTo>
                    <a:cubicBezTo>
                      <a:pt x="45" y="31"/>
                      <a:pt x="42" y="33"/>
                      <a:pt x="39" y="33"/>
                    </a:cubicBezTo>
                    <a:cubicBezTo>
                      <a:pt x="39" y="49"/>
                      <a:pt x="39" y="49"/>
                      <a:pt x="39" y="49"/>
                    </a:cubicBezTo>
                    <a:lnTo>
                      <a:pt x="48" y="49"/>
                    </a:lnTo>
                    <a:close/>
                    <a:moveTo>
                      <a:pt x="3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5" y="8"/>
                      <a:pt x="27" y="10"/>
                      <a:pt x="27" y="13"/>
                    </a:cubicBezTo>
                    <a:cubicBezTo>
                      <a:pt x="27" y="16"/>
                      <a:pt x="25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2"/>
                      <a:pt x="27" y="25"/>
                      <a:pt x="27" y="28"/>
                    </a:cubicBezTo>
                    <a:cubicBezTo>
                      <a:pt x="27" y="31"/>
                      <a:pt x="25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39" y="49"/>
                      <a:pt x="39" y="49"/>
                      <a:pt x="39" y="49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6" y="33"/>
                      <a:pt x="34" y="31"/>
                      <a:pt x="34" y="28"/>
                    </a:cubicBezTo>
                    <a:cubicBezTo>
                      <a:pt x="34" y="25"/>
                      <a:pt x="36" y="22"/>
                      <a:pt x="39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19"/>
                      <a:pt x="34" y="16"/>
                      <a:pt x="34" y="13"/>
                    </a:cubicBezTo>
                    <a:cubicBezTo>
                      <a:pt x="34" y="10"/>
                      <a:pt x="36" y="8"/>
                      <a:pt x="39" y="8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9" y="8"/>
                      <a:pt x="39" y="8"/>
                      <a:pt x="39" y="8"/>
                    </a:cubicBezTo>
                    <a:lnTo>
                      <a:pt x="39" y="0"/>
                    </a:lnTo>
                    <a:close/>
                    <a:moveTo>
                      <a:pt x="22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10" y="24"/>
                      <a:pt x="13" y="27"/>
                      <a:pt x="13" y="32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19" y="33"/>
                      <a:pt x="16" y="31"/>
                      <a:pt x="16" y="28"/>
                    </a:cubicBezTo>
                    <a:cubicBezTo>
                      <a:pt x="16" y="25"/>
                      <a:pt x="19" y="22"/>
                      <a:pt x="22" y="22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19" y="19"/>
                      <a:pt x="16" y="16"/>
                      <a:pt x="16" y="13"/>
                    </a:cubicBezTo>
                    <a:cubicBezTo>
                      <a:pt x="16" y="10"/>
                      <a:pt x="19" y="8"/>
                      <a:pt x="22" y="8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2E2E2">
                  <a:alpha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76" name="Freeform 594"/>
              <p:cNvSpPr>
                <a:spLocks/>
              </p:cNvSpPr>
              <p:nvPr/>
            </p:nvSpPr>
            <p:spPr bwMode="auto">
              <a:xfrm>
                <a:off x="6203932" y="2412135"/>
                <a:ext cx="366398" cy="193615"/>
              </a:xfrm>
              <a:custGeom>
                <a:avLst/>
                <a:gdLst>
                  <a:gd name="T0" fmla="*/ 78 w 83"/>
                  <a:gd name="T1" fmla="*/ 0 h 44"/>
                  <a:gd name="T2" fmla="*/ 72 w 83"/>
                  <a:gd name="T3" fmla="*/ 0 h 44"/>
                  <a:gd name="T4" fmla="*/ 67 w 83"/>
                  <a:gd name="T5" fmla="*/ 0 h 44"/>
                  <a:gd name="T6" fmla="*/ 61 w 83"/>
                  <a:gd name="T7" fmla="*/ 5 h 44"/>
                  <a:gd name="T8" fmla="*/ 61 w 83"/>
                  <a:gd name="T9" fmla="*/ 24 h 44"/>
                  <a:gd name="T10" fmla="*/ 21 w 83"/>
                  <a:gd name="T11" fmla="*/ 24 h 44"/>
                  <a:gd name="T12" fmla="*/ 21 w 83"/>
                  <a:gd name="T13" fmla="*/ 5 h 44"/>
                  <a:gd name="T14" fmla="*/ 16 w 83"/>
                  <a:gd name="T15" fmla="*/ 0 h 44"/>
                  <a:gd name="T16" fmla="*/ 11 w 83"/>
                  <a:gd name="T17" fmla="*/ 0 h 44"/>
                  <a:gd name="T18" fmla="*/ 6 w 83"/>
                  <a:gd name="T19" fmla="*/ 0 h 44"/>
                  <a:gd name="T20" fmla="*/ 0 w 83"/>
                  <a:gd name="T21" fmla="*/ 5 h 44"/>
                  <a:gd name="T22" fmla="*/ 0 w 83"/>
                  <a:gd name="T23" fmla="*/ 33 h 44"/>
                  <a:gd name="T24" fmla="*/ 8 w 83"/>
                  <a:gd name="T25" fmla="*/ 41 h 44"/>
                  <a:gd name="T26" fmla="*/ 8 w 83"/>
                  <a:gd name="T27" fmla="*/ 41 h 44"/>
                  <a:gd name="T28" fmla="*/ 9 w 83"/>
                  <a:gd name="T29" fmla="*/ 43 h 44"/>
                  <a:gd name="T30" fmla="*/ 11 w 83"/>
                  <a:gd name="T31" fmla="*/ 44 h 44"/>
                  <a:gd name="T32" fmla="*/ 13 w 83"/>
                  <a:gd name="T33" fmla="*/ 44 h 44"/>
                  <a:gd name="T34" fmla="*/ 15 w 83"/>
                  <a:gd name="T35" fmla="*/ 43 h 44"/>
                  <a:gd name="T36" fmla="*/ 16 w 83"/>
                  <a:gd name="T37" fmla="*/ 41 h 44"/>
                  <a:gd name="T38" fmla="*/ 16 w 83"/>
                  <a:gd name="T39" fmla="*/ 41 h 44"/>
                  <a:gd name="T40" fmla="*/ 67 w 83"/>
                  <a:gd name="T41" fmla="*/ 41 h 44"/>
                  <a:gd name="T42" fmla="*/ 67 w 83"/>
                  <a:gd name="T43" fmla="*/ 41 h 44"/>
                  <a:gd name="T44" fmla="*/ 68 w 83"/>
                  <a:gd name="T45" fmla="*/ 43 h 44"/>
                  <a:gd name="T46" fmla="*/ 70 w 83"/>
                  <a:gd name="T47" fmla="*/ 44 h 44"/>
                  <a:gd name="T48" fmla="*/ 72 w 83"/>
                  <a:gd name="T49" fmla="*/ 44 h 44"/>
                  <a:gd name="T50" fmla="*/ 74 w 83"/>
                  <a:gd name="T51" fmla="*/ 43 h 44"/>
                  <a:gd name="T52" fmla="*/ 75 w 83"/>
                  <a:gd name="T53" fmla="*/ 41 h 44"/>
                  <a:gd name="T54" fmla="*/ 75 w 83"/>
                  <a:gd name="T55" fmla="*/ 41 h 44"/>
                  <a:gd name="T56" fmla="*/ 78 w 83"/>
                  <a:gd name="T57" fmla="*/ 41 h 44"/>
                  <a:gd name="T58" fmla="*/ 83 w 83"/>
                  <a:gd name="T59" fmla="*/ 33 h 44"/>
                  <a:gd name="T60" fmla="*/ 83 w 83"/>
                  <a:gd name="T61" fmla="*/ 5 h 44"/>
                  <a:gd name="T62" fmla="*/ 78 w 83"/>
                  <a:gd name="T6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3" h="44">
                    <a:moveTo>
                      <a:pt x="78" y="0"/>
                    </a:moveTo>
                    <a:cubicBezTo>
                      <a:pt x="72" y="0"/>
                      <a:pt x="72" y="0"/>
                      <a:pt x="72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4" y="0"/>
                      <a:pt x="61" y="1"/>
                      <a:pt x="61" y="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0" y="0"/>
                      <a:pt x="1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1"/>
                      <a:pt x="0" y="5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6"/>
                      <a:pt x="4" y="41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42"/>
                      <a:pt x="8" y="42"/>
                      <a:pt x="9" y="43"/>
                    </a:cubicBezTo>
                    <a:cubicBezTo>
                      <a:pt x="9" y="44"/>
                      <a:pt x="10" y="44"/>
                      <a:pt x="11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4" y="44"/>
                      <a:pt x="15" y="44"/>
                      <a:pt x="15" y="43"/>
                    </a:cubicBezTo>
                    <a:cubicBezTo>
                      <a:pt x="16" y="42"/>
                      <a:pt x="16" y="42"/>
                      <a:pt x="16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42"/>
                      <a:pt x="67" y="42"/>
                      <a:pt x="68" y="43"/>
                    </a:cubicBezTo>
                    <a:cubicBezTo>
                      <a:pt x="68" y="44"/>
                      <a:pt x="69" y="44"/>
                      <a:pt x="70" y="44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73" y="44"/>
                      <a:pt x="74" y="44"/>
                      <a:pt x="74" y="43"/>
                    </a:cubicBezTo>
                    <a:cubicBezTo>
                      <a:pt x="75" y="42"/>
                      <a:pt x="75" y="42"/>
                      <a:pt x="75" y="41"/>
                    </a:cubicBezTo>
                    <a:cubicBezTo>
                      <a:pt x="75" y="41"/>
                      <a:pt x="75" y="41"/>
                      <a:pt x="75" y="41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81" y="41"/>
                      <a:pt x="83" y="36"/>
                      <a:pt x="83" y="33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1"/>
                      <a:pt x="81" y="0"/>
                      <a:pt x="78" y="0"/>
                    </a:cubicBezTo>
                    <a:close/>
                  </a:path>
                </a:pathLst>
              </a:custGeom>
              <a:solidFill>
                <a:srgbClr val="E2E2E2">
                  <a:alpha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77" name="Oval 595"/>
              <p:cNvSpPr>
                <a:spLocks noChangeArrowheads="1"/>
              </p:cNvSpPr>
              <p:nvPr/>
            </p:nvSpPr>
            <p:spPr bwMode="auto">
              <a:xfrm>
                <a:off x="6331375" y="2336159"/>
                <a:ext cx="31861" cy="269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78" name="Oval 596"/>
              <p:cNvSpPr>
                <a:spLocks noChangeArrowheads="1"/>
              </p:cNvSpPr>
              <p:nvPr/>
            </p:nvSpPr>
            <p:spPr bwMode="auto">
              <a:xfrm>
                <a:off x="6411026" y="2336159"/>
                <a:ext cx="30635" cy="269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79" name="Oval 597"/>
              <p:cNvSpPr>
                <a:spLocks noChangeArrowheads="1"/>
              </p:cNvSpPr>
              <p:nvPr/>
            </p:nvSpPr>
            <p:spPr bwMode="auto">
              <a:xfrm>
                <a:off x="6331375" y="2398655"/>
                <a:ext cx="31861" cy="306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80" name="Oval 598"/>
              <p:cNvSpPr>
                <a:spLocks noChangeArrowheads="1"/>
              </p:cNvSpPr>
              <p:nvPr/>
            </p:nvSpPr>
            <p:spPr bwMode="auto">
              <a:xfrm>
                <a:off x="6411026" y="2398655"/>
                <a:ext cx="30635" cy="306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81" name="Freeform 604"/>
              <p:cNvSpPr>
                <a:spLocks/>
              </p:cNvSpPr>
              <p:nvPr/>
            </p:nvSpPr>
            <p:spPr bwMode="auto">
              <a:xfrm>
                <a:off x="3514151" y="808069"/>
                <a:ext cx="384780" cy="322284"/>
              </a:xfrm>
              <a:custGeom>
                <a:avLst/>
                <a:gdLst>
                  <a:gd name="T0" fmla="*/ 58 w 87"/>
                  <a:gd name="T1" fmla="*/ 0 h 73"/>
                  <a:gd name="T2" fmla="*/ 31 w 87"/>
                  <a:gd name="T3" fmla="*/ 0 h 73"/>
                  <a:gd name="T4" fmla="*/ 0 w 87"/>
                  <a:gd name="T5" fmla="*/ 26 h 73"/>
                  <a:gd name="T6" fmla="*/ 9 w 87"/>
                  <a:gd name="T7" fmla="*/ 38 h 73"/>
                  <a:gd name="T8" fmla="*/ 20 w 87"/>
                  <a:gd name="T9" fmla="*/ 27 h 73"/>
                  <a:gd name="T10" fmla="*/ 20 w 87"/>
                  <a:gd name="T11" fmla="*/ 73 h 73"/>
                  <a:gd name="T12" fmla="*/ 44 w 87"/>
                  <a:gd name="T13" fmla="*/ 73 h 73"/>
                  <a:gd name="T14" fmla="*/ 68 w 87"/>
                  <a:gd name="T15" fmla="*/ 73 h 73"/>
                  <a:gd name="T16" fmla="*/ 67 w 87"/>
                  <a:gd name="T17" fmla="*/ 27 h 73"/>
                  <a:gd name="T18" fmla="*/ 79 w 87"/>
                  <a:gd name="T19" fmla="*/ 38 h 73"/>
                  <a:gd name="T20" fmla="*/ 87 w 87"/>
                  <a:gd name="T21" fmla="*/ 26 h 73"/>
                  <a:gd name="T22" fmla="*/ 58 w 87"/>
                  <a:gd name="T2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7" h="73">
                    <a:moveTo>
                      <a:pt x="58" y="0"/>
                    </a:moveTo>
                    <a:cubicBezTo>
                      <a:pt x="53" y="8"/>
                      <a:pt x="36" y="8"/>
                      <a:pt x="31" y="0"/>
                    </a:cubicBezTo>
                    <a:cubicBezTo>
                      <a:pt x="31" y="0"/>
                      <a:pt x="5" y="15"/>
                      <a:pt x="0" y="26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16" y="30"/>
                      <a:pt x="20" y="27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44" y="73"/>
                      <a:pt x="44" y="73"/>
                      <a:pt x="44" y="73"/>
                    </a:cubicBezTo>
                    <a:cubicBezTo>
                      <a:pt x="68" y="73"/>
                      <a:pt x="68" y="73"/>
                      <a:pt x="68" y="73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71" y="30"/>
                      <a:pt x="79" y="38"/>
                      <a:pt x="79" y="38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2" y="15"/>
                      <a:pt x="58" y="0"/>
                      <a:pt x="58" y="0"/>
                    </a:cubicBezTo>
                    <a:close/>
                  </a:path>
                </a:pathLst>
              </a:custGeom>
              <a:solidFill>
                <a:srgbClr val="E2E2E2">
                  <a:alpha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82" name="Freeform 605"/>
              <p:cNvSpPr>
                <a:spLocks/>
              </p:cNvSpPr>
              <p:nvPr/>
            </p:nvSpPr>
            <p:spPr bwMode="auto">
              <a:xfrm>
                <a:off x="3656299" y="795815"/>
                <a:ext cx="110287" cy="30635"/>
              </a:xfrm>
              <a:custGeom>
                <a:avLst/>
                <a:gdLst>
                  <a:gd name="T0" fmla="*/ 13 w 25"/>
                  <a:gd name="T1" fmla="*/ 7 h 7"/>
                  <a:gd name="T2" fmla="*/ 24 w 25"/>
                  <a:gd name="T3" fmla="*/ 2 h 7"/>
                  <a:gd name="T4" fmla="*/ 24 w 25"/>
                  <a:gd name="T5" fmla="*/ 0 h 7"/>
                  <a:gd name="T6" fmla="*/ 22 w 25"/>
                  <a:gd name="T7" fmla="*/ 1 h 7"/>
                  <a:gd name="T8" fmla="*/ 13 w 25"/>
                  <a:gd name="T9" fmla="*/ 5 h 7"/>
                  <a:gd name="T10" fmla="*/ 3 w 25"/>
                  <a:gd name="T11" fmla="*/ 1 h 7"/>
                  <a:gd name="T12" fmla="*/ 1 w 25"/>
                  <a:gd name="T13" fmla="*/ 0 h 7"/>
                  <a:gd name="T14" fmla="*/ 1 w 25"/>
                  <a:gd name="T15" fmla="*/ 2 h 7"/>
                  <a:gd name="T16" fmla="*/ 13 w 25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">
                    <a:moveTo>
                      <a:pt x="13" y="7"/>
                    </a:moveTo>
                    <a:cubicBezTo>
                      <a:pt x="18" y="7"/>
                      <a:pt x="23" y="5"/>
                      <a:pt x="24" y="2"/>
                    </a:cubicBezTo>
                    <a:cubicBezTo>
                      <a:pt x="25" y="2"/>
                      <a:pt x="24" y="1"/>
                      <a:pt x="24" y="0"/>
                    </a:cubicBezTo>
                    <a:cubicBezTo>
                      <a:pt x="23" y="0"/>
                      <a:pt x="22" y="0"/>
                      <a:pt x="22" y="1"/>
                    </a:cubicBezTo>
                    <a:cubicBezTo>
                      <a:pt x="21" y="3"/>
                      <a:pt x="17" y="5"/>
                      <a:pt x="13" y="5"/>
                    </a:cubicBezTo>
                    <a:cubicBezTo>
                      <a:pt x="8" y="5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2"/>
                    </a:cubicBezTo>
                    <a:cubicBezTo>
                      <a:pt x="2" y="5"/>
                      <a:pt x="7" y="7"/>
                      <a:pt x="1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83" name="Freeform 606"/>
              <p:cNvSpPr>
                <a:spLocks/>
              </p:cNvSpPr>
              <p:nvPr/>
            </p:nvSpPr>
            <p:spPr bwMode="auto">
              <a:xfrm>
                <a:off x="5859591" y="3626519"/>
                <a:ext cx="322284" cy="335763"/>
              </a:xfrm>
              <a:custGeom>
                <a:avLst/>
                <a:gdLst>
                  <a:gd name="T0" fmla="*/ 56 w 73"/>
                  <a:gd name="T1" fmla="*/ 2 h 76"/>
                  <a:gd name="T2" fmla="*/ 51 w 73"/>
                  <a:gd name="T3" fmla="*/ 2 h 76"/>
                  <a:gd name="T4" fmla="*/ 50 w 73"/>
                  <a:gd name="T5" fmla="*/ 3 h 76"/>
                  <a:gd name="T6" fmla="*/ 44 w 73"/>
                  <a:gd name="T7" fmla="*/ 5 h 76"/>
                  <a:gd name="T8" fmla="*/ 17 w 73"/>
                  <a:gd name="T9" fmla="*/ 5 h 76"/>
                  <a:gd name="T10" fmla="*/ 13 w 73"/>
                  <a:gd name="T11" fmla="*/ 8 h 76"/>
                  <a:gd name="T12" fmla="*/ 1 w 73"/>
                  <a:gd name="T13" fmla="*/ 40 h 76"/>
                  <a:gd name="T14" fmla="*/ 7 w 73"/>
                  <a:gd name="T15" fmla="*/ 47 h 76"/>
                  <a:gd name="T16" fmla="*/ 29 w 73"/>
                  <a:gd name="T17" fmla="*/ 47 h 76"/>
                  <a:gd name="T18" fmla="*/ 28 w 73"/>
                  <a:gd name="T19" fmla="*/ 54 h 76"/>
                  <a:gd name="T20" fmla="*/ 24 w 73"/>
                  <a:gd name="T21" fmla="*/ 66 h 76"/>
                  <a:gd name="T22" fmla="*/ 26 w 73"/>
                  <a:gd name="T23" fmla="*/ 72 h 76"/>
                  <a:gd name="T24" fmla="*/ 34 w 73"/>
                  <a:gd name="T25" fmla="*/ 72 h 76"/>
                  <a:gd name="T26" fmla="*/ 41 w 73"/>
                  <a:gd name="T27" fmla="*/ 57 h 76"/>
                  <a:gd name="T28" fmla="*/ 55 w 73"/>
                  <a:gd name="T29" fmla="*/ 40 h 76"/>
                  <a:gd name="T30" fmla="*/ 57 w 73"/>
                  <a:gd name="T31" fmla="*/ 37 h 76"/>
                  <a:gd name="T32" fmla="*/ 72 w 73"/>
                  <a:gd name="T33" fmla="*/ 23 h 76"/>
                  <a:gd name="T34" fmla="*/ 72 w 73"/>
                  <a:gd name="T35" fmla="*/ 18 h 76"/>
                  <a:gd name="T36" fmla="*/ 56 w 73"/>
                  <a:gd name="T37" fmla="*/ 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" h="76">
                    <a:moveTo>
                      <a:pt x="56" y="2"/>
                    </a:moveTo>
                    <a:cubicBezTo>
                      <a:pt x="54" y="0"/>
                      <a:pt x="52" y="0"/>
                      <a:pt x="51" y="2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48" y="4"/>
                      <a:pt x="46" y="5"/>
                      <a:pt x="44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5" y="5"/>
                      <a:pt x="13" y="7"/>
                      <a:pt x="13" y="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0" y="44"/>
                      <a:pt x="2" y="47"/>
                      <a:pt x="7" y="47"/>
                    </a:cubicBezTo>
                    <a:cubicBezTo>
                      <a:pt x="29" y="47"/>
                      <a:pt x="29" y="47"/>
                      <a:pt x="29" y="47"/>
                    </a:cubicBezTo>
                    <a:cubicBezTo>
                      <a:pt x="30" y="50"/>
                      <a:pt x="29" y="53"/>
                      <a:pt x="28" y="54"/>
                    </a:cubicBezTo>
                    <a:cubicBezTo>
                      <a:pt x="27" y="56"/>
                      <a:pt x="23" y="60"/>
                      <a:pt x="24" y="66"/>
                    </a:cubicBezTo>
                    <a:cubicBezTo>
                      <a:pt x="24" y="68"/>
                      <a:pt x="25" y="71"/>
                      <a:pt x="26" y="72"/>
                    </a:cubicBezTo>
                    <a:cubicBezTo>
                      <a:pt x="30" y="76"/>
                      <a:pt x="34" y="75"/>
                      <a:pt x="34" y="72"/>
                    </a:cubicBezTo>
                    <a:cubicBezTo>
                      <a:pt x="34" y="67"/>
                      <a:pt x="32" y="62"/>
                      <a:pt x="41" y="57"/>
                    </a:cubicBezTo>
                    <a:cubicBezTo>
                      <a:pt x="49" y="51"/>
                      <a:pt x="55" y="40"/>
                      <a:pt x="55" y="40"/>
                    </a:cubicBezTo>
                    <a:cubicBezTo>
                      <a:pt x="55" y="40"/>
                      <a:pt x="56" y="39"/>
                      <a:pt x="57" y="37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3" y="22"/>
                      <a:pt x="73" y="19"/>
                      <a:pt x="72" y="18"/>
                    </a:cubicBezTo>
                    <a:lnTo>
                      <a:pt x="56" y="2"/>
                    </a:lnTo>
                    <a:close/>
                  </a:path>
                </a:pathLst>
              </a:custGeom>
              <a:solidFill>
                <a:srgbClr val="E2E2E2">
                  <a:alpha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84" name="Freeform 608"/>
              <p:cNvSpPr>
                <a:spLocks/>
              </p:cNvSpPr>
              <p:nvPr/>
            </p:nvSpPr>
            <p:spPr bwMode="auto">
              <a:xfrm>
                <a:off x="3183290" y="1029869"/>
                <a:ext cx="366398" cy="348017"/>
              </a:xfrm>
              <a:custGeom>
                <a:avLst/>
                <a:gdLst>
                  <a:gd name="T0" fmla="*/ 11 w 83"/>
                  <a:gd name="T1" fmla="*/ 63 h 79"/>
                  <a:gd name="T2" fmla="*/ 34 w 83"/>
                  <a:gd name="T3" fmla="*/ 52 h 79"/>
                  <a:gd name="T4" fmla="*/ 38 w 83"/>
                  <a:gd name="T5" fmla="*/ 51 h 79"/>
                  <a:gd name="T6" fmla="*/ 39 w 83"/>
                  <a:gd name="T7" fmla="*/ 55 h 79"/>
                  <a:gd name="T8" fmla="*/ 38 w 83"/>
                  <a:gd name="T9" fmla="*/ 65 h 79"/>
                  <a:gd name="T10" fmla="*/ 38 w 83"/>
                  <a:gd name="T11" fmla="*/ 79 h 79"/>
                  <a:gd name="T12" fmla="*/ 45 w 83"/>
                  <a:gd name="T13" fmla="*/ 79 h 79"/>
                  <a:gd name="T14" fmla="*/ 44 w 83"/>
                  <a:gd name="T15" fmla="*/ 65 h 79"/>
                  <a:gd name="T16" fmla="*/ 44 w 83"/>
                  <a:gd name="T17" fmla="*/ 55 h 79"/>
                  <a:gd name="T18" fmla="*/ 44 w 83"/>
                  <a:gd name="T19" fmla="*/ 51 h 79"/>
                  <a:gd name="T20" fmla="*/ 48 w 83"/>
                  <a:gd name="T21" fmla="*/ 52 h 79"/>
                  <a:gd name="T22" fmla="*/ 71 w 83"/>
                  <a:gd name="T23" fmla="*/ 63 h 79"/>
                  <a:gd name="T24" fmla="*/ 80 w 83"/>
                  <a:gd name="T25" fmla="*/ 54 h 79"/>
                  <a:gd name="T26" fmla="*/ 74 w 83"/>
                  <a:gd name="T27" fmla="*/ 26 h 79"/>
                  <a:gd name="T28" fmla="*/ 46 w 83"/>
                  <a:gd name="T29" fmla="*/ 44 h 79"/>
                  <a:gd name="T30" fmla="*/ 45 w 83"/>
                  <a:gd name="T31" fmla="*/ 41 h 79"/>
                  <a:gd name="T32" fmla="*/ 50 w 83"/>
                  <a:gd name="T33" fmla="*/ 32 h 79"/>
                  <a:gd name="T34" fmla="*/ 59 w 83"/>
                  <a:gd name="T35" fmla="*/ 10 h 79"/>
                  <a:gd name="T36" fmla="*/ 41 w 83"/>
                  <a:gd name="T37" fmla="*/ 0 h 79"/>
                  <a:gd name="T38" fmla="*/ 23 w 83"/>
                  <a:gd name="T39" fmla="*/ 10 h 79"/>
                  <a:gd name="T40" fmla="*/ 33 w 83"/>
                  <a:gd name="T41" fmla="*/ 32 h 79"/>
                  <a:gd name="T42" fmla="*/ 38 w 83"/>
                  <a:gd name="T43" fmla="*/ 41 h 79"/>
                  <a:gd name="T44" fmla="*/ 36 w 83"/>
                  <a:gd name="T45" fmla="*/ 44 h 79"/>
                  <a:gd name="T46" fmla="*/ 8 w 83"/>
                  <a:gd name="T47" fmla="*/ 26 h 79"/>
                  <a:gd name="T48" fmla="*/ 2 w 83"/>
                  <a:gd name="T49" fmla="*/ 54 h 79"/>
                  <a:gd name="T50" fmla="*/ 11 w 83"/>
                  <a:gd name="T51" fmla="*/ 6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3" h="79">
                    <a:moveTo>
                      <a:pt x="11" y="63"/>
                    </a:moveTo>
                    <a:cubicBezTo>
                      <a:pt x="20" y="64"/>
                      <a:pt x="27" y="55"/>
                      <a:pt x="34" y="52"/>
                    </a:cubicBezTo>
                    <a:cubicBezTo>
                      <a:pt x="35" y="51"/>
                      <a:pt x="38" y="50"/>
                      <a:pt x="38" y="51"/>
                    </a:cubicBezTo>
                    <a:cubicBezTo>
                      <a:pt x="39" y="52"/>
                      <a:pt x="39" y="54"/>
                      <a:pt x="39" y="55"/>
                    </a:cubicBezTo>
                    <a:cubicBezTo>
                      <a:pt x="39" y="59"/>
                      <a:pt x="38" y="62"/>
                      <a:pt x="38" y="65"/>
                    </a:cubicBezTo>
                    <a:cubicBezTo>
                      <a:pt x="38" y="69"/>
                      <a:pt x="38" y="75"/>
                      <a:pt x="38" y="79"/>
                    </a:cubicBezTo>
                    <a:cubicBezTo>
                      <a:pt x="45" y="79"/>
                      <a:pt x="45" y="79"/>
                      <a:pt x="45" y="79"/>
                    </a:cubicBezTo>
                    <a:cubicBezTo>
                      <a:pt x="44" y="75"/>
                      <a:pt x="44" y="69"/>
                      <a:pt x="44" y="65"/>
                    </a:cubicBezTo>
                    <a:cubicBezTo>
                      <a:pt x="44" y="62"/>
                      <a:pt x="44" y="59"/>
                      <a:pt x="44" y="55"/>
                    </a:cubicBezTo>
                    <a:cubicBezTo>
                      <a:pt x="44" y="54"/>
                      <a:pt x="43" y="52"/>
                      <a:pt x="44" y="51"/>
                    </a:cubicBezTo>
                    <a:cubicBezTo>
                      <a:pt x="45" y="50"/>
                      <a:pt x="47" y="51"/>
                      <a:pt x="48" y="52"/>
                    </a:cubicBezTo>
                    <a:cubicBezTo>
                      <a:pt x="55" y="55"/>
                      <a:pt x="62" y="64"/>
                      <a:pt x="71" y="63"/>
                    </a:cubicBezTo>
                    <a:cubicBezTo>
                      <a:pt x="76" y="63"/>
                      <a:pt x="78" y="59"/>
                      <a:pt x="80" y="54"/>
                    </a:cubicBezTo>
                    <a:cubicBezTo>
                      <a:pt x="83" y="46"/>
                      <a:pt x="83" y="31"/>
                      <a:pt x="74" y="26"/>
                    </a:cubicBezTo>
                    <a:cubicBezTo>
                      <a:pt x="61" y="18"/>
                      <a:pt x="57" y="43"/>
                      <a:pt x="46" y="44"/>
                    </a:cubicBezTo>
                    <a:cubicBezTo>
                      <a:pt x="44" y="44"/>
                      <a:pt x="44" y="43"/>
                      <a:pt x="45" y="41"/>
                    </a:cubicBezTo>
                    <a:cubicBezTo>
                      <a:pt x="46" y="38"/>
                      <a:pt x="48" y="35"/>
                      <a:pt x="50" y="32"/>
                    </a:cubicBezTo>
                    <a:cubicBezTo>
                      <a:pt x="54" y="26"/>
                      <a:pt x="60" y="18"/>
                      <a:pt x="59" y="10"/>
                    </a:cubicBezTo>
                    <a:cubicBezTo>
                      <a:pt x="58" y="2"/>
                      <a:pt x="49" y="0"/>
                      <a:pt x="41" y="0"/>
                    </a:cubicBezTo>
                    <a:cubicBezTo>
                      <a:pt x="33" y="0"/>
                      <a:pt x="24" y="2"/>
                      <a:pt x="23" y="10"/>
                    </a:cubicBezTo>
                    <a:cubicBezTo>
                      <a:pt x="22" y="18"/>
                      <a:pt x="28" y="26"/>
                      <a:pt x="33" y="32"/>
                    </a:cubicBezTo>
                    <a:cubicBezTo>
                      <a:pt x="35" y="35"/>
                      <a:pt x="37" y="38"/>
                      <a:pt x="38" y="41"/>
                    </a:cubicBezTo>
                    <a:cubicBezTo>
                      <a:pt x="38" y="43"/>
                      <a:pt x="39" y="44"/>
                      <a:pt x="36" y="44"/>
                    </a:cubicBezTo>
                    <a:cubicBezTo>
                      <a:pt x="25" y="43"/>
                      <a:pt x="21" y="18"/>
                      <a:pt x="8" y="26"/>
                    </a:cubicBezTo>
                    <a:cubicBezTo>
                      <a:pt x="0" y="31"/>
                      <a:pt x="0" y="46"/>
                      <a:pt x="2" y="54"/>
                    </a:cubicBezTo>
                    <a:cubicBezTo>
                      <a:pt x="4" y="59"/>
                      <a:pt x="7" y="63"/>
                      <a:pt x="11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85" name="Freeform 609"/>
              <p:cNvSpPr>
                <a:spLocks/>
              </p:cNvSpPr>
              <p:nvPr/>
            </p:nvSpPr>
            <p:spPr bwMode="auto">
              <a:xfrm>
                <a:off x="2732338" y="1652379"/>
                <a:ext cx="318607" cy="339439"/>
              </a:xfrm>
              <a:custGeom>
                <a:avLst/>
                <a:gdLst>
                  <a:gd name="T0" fmla="*/ 59 w 72"/>
                  <a:gd name="T1" fmla="*/ 53 h 77"/>
                  <a:gd name="T2" fmla="*/ 64 w 72"/>
                  <a:gd name="T3" fmla="*/ 50 h 77"/>
                  <a:gd name="T4" fmla="*/ 71 w 72"/>
                  <a:gd name="T5" fmla="*/ 48 h 77"/>
                  <a:gd name="T6" fmla="*/ 71 w 72"/>
                  <a:gd name="T7" fmla="*/ 38 h 77"/>
                  <a:gd name="T8" fmla="*/ 70 w 72"/>
                  <a:gd name="T9" fmla="*/ 22 h 77"/>
                  <a:gd name="T10" fmla="*/ 53 w 72"/>
                  <a:gd name="T11" fmla="*/ 36 h 77"/>
                  <a:gd name="T12" fmla="*/ 48 w 72"/>
                  <a:gd name="T13" fmla="*/ 42 h 77"/>
                  <a:gd name="T14" fmla="*/ 48 w 72"/>
                  <a:gd name="T15" fmla="*/ 36 h 77"/>
                  <a:gd name="T16" fmla="*/ 54 w 72"/>
                  <a:gd name="T17" fmla="*/ 25 h 77"/>
                  <a:gd name="T18" fmla="*/ 49 w 72"/>
                  <a:gd name="T19" fmla="*/ 15 h 77"/>
                  <a:gd name="T20" fmla="*/ 36 w 72"/>
                  <a:gd name="T21" fmla="*/ 0 h 77"/>
                  <a:gd name="T22" fmla="*/ 36 w 72"/>
                  <a:gd name="T23" fmla="*/ 0 h 77"/>
                  <a:gd name="T24" fmla="*/ 36 w 72"/>
                  <a:gd name="T25" fmla="*/ 0 h 77"/>
                  <a:gd name="T26" fmla="*/ 36 w 72"/>
                  <a:gd name="T27" fmla="*/ 0 h 77"/>
                  <a:gd name="T28" fmla="*/ 36 w 72"/>
                  <a:gd name="T29" fmla="*/ 0 h 77"/>
                  <a:gd name="T30" fmla="*/ 23 w 72"/>
                  <a:gd name="T31" fmla="*/ 15 h 77"/>
                  <a:gd name="T32" fmla="*/ 18 w 72"/>
                  <a:gd name="T33" fmla="*/ 25 h 77"/>
                  <a:gd name="T34" fmla="*/ 23 w 72"/>
                  <a:gd name="T35" fmla="*/ 36 h 77"/>
                  <a:gd name="T36" fmla="*/ 24 w 72"/>
                  <a:gd name="T37" fmla="*/ 42 h 77"/>
                  <a:gd name="T38" fmla="*/ 18 w 72"/>
                  <a:gd name="T39" fmla="*/ 36 h 77"/>
                  <a:gd name="T40" fmla="*/ 2 w 72"/>
                  <a:gd name="T41" fmla="*/ 22 h 77"/>
                  <a:gd name="T42" fmla="*/ 0 w 72"/>
                  <a:gd name="T43" fmla="*/ 38 h 77"/>
                  <a:gd name="T44" fmla="*/ 1 w 72"/>
                  <a:gd name="T45" fmla="*/ 48 h 77"/>
                  <a:gd name="T46" fmla="*/ 7 w 72"/>
                  <a:gd name="T47" fmla="*/ 50 h 77"/>
                  <a:gd name="T48" fmla="*/ 12 w 72"/>
                  <a:gd name="T49" fmla="*/ 53 h 77"/>
                  <a:gd name="T50" fmla="*/ 11 w 72"/>
                  <a:gd name="T51" fmla="*/ 56 h 77"/>
                  <a:gd name="T52" fmla="*/ 0 w 72"/>
                  <a:gd name="T53" fmla="*/ 53 h 77"/>
                  <a:gd name="T54" fmla="*/ 16 w 72"/>
                  <a:gd name="T55" fmla="*/ 75 h 77"/>
                  <a:gd name="T56" fmla="*/ 24 w 72"/>
                  <a:gd name="T57" fmla="*/ 74 h 77"/>
                  <a:gd name="T58" fmla="*/ 31 w 72"/>
                  <a:gd name="T59" fmla="*/ 69 h 77"/>
                  <a:gd name="T60" fmla="*/ 34 w 72"/>
                  <a:gd name="T61" fmla="*/ 68 h 77"/>
                  <a:gd name="T62" fmla="*/ 34 w 72"/>
                  <a:gd name="T63" fmla="*/ 65 h 77"/>
                  <a:gd name="T64" fmla="*/ 36 w 72"/>
                  <a:gd name="T65" fmla="*/ 34 h 77"/>
                  <a:gd name="T66" fmla="*/ 38 w 72"/>
                  <a:gd name="T67" fmla="*/ 65 h 77"/>
                  <a:gd name="T68" fmla="*/ 38 w 72"/>
                  <a:gd name="T69" fmla="*/ 68 h 77"/>
                  <a:gd name="T70" fmla="*/ 40 w 72"/>
                  <a:gd name="T71" fmla="*/ 69 h 77"/>
                  <a:gd name="T72" fmla="*/ 47 w 72"/>
                  <a:gd name="T73" fmla="*/ 74 h 77"/>
                  <a:gd name="T74" fmla="*/ 55 w 72"/>
                  <a:gd name="T75" fmla="*/ 75 h 77"/>
                  <a:gd name="T76" fmla="*/ 71 w 72"/>
                  <a:gd name="T77" fmla="*/ 53 h 77"/>
                  <a:gd name="T78" fmla="*/ 60 w 72"/>
                  <a:gd name="T79" fmla="*/ 56 h 77"/>
                  <a:gd name="T80" fmla="*/ 59 w 72"/>
                  <a:gd name="T81" fmla="*/ 5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2" h="77">
                    <a:moveTo>
                      <a:pt x="59" y="53"/>
                    </a:moveTo>
                    <a:cubicBezTo>
                      <a:pt x="61" y="51"/>
                      <a:pt x="63" y="51"/>
                      <a:pt x="64" y="50"/>
                    </a:cubicBezTo>
                    <a:cubicBezTo>
                      <a:pt x="66" y="49"/>
                      <a:pt x="69" y="49"/>
                      <a:pt x="71" y="48"/>
                    </a:cubicBezTo>
                    <a:cubicBezTo>
                      <a:pt x="71" y="45"/>
                      <a:pt x="72" y="42"/>
                      <a:pt x="71" y="38"/>
                    </a:cubicBezTo>
                    <a:cubicBezTo>
                      <a:pt x="71" y="33"/>
                      <a:pt x="70" y="28"/>
                      <a:pt x="70" y="22"/>
                    </a:cubicBezTo>
                    <a:cubicBezTo>
                      <a:pt x="63" y="26"/>
                      <a:pt x="56" y="28"/>
                      <a:pt x="53" y="36"/>
                    </a:cubicBezTo>
                    <a:cubicBezTo>
                      <a:pt x="53" y="38"/>
                      <a:pt x="51" y="43"/>
                      <a:pt x="48" y="42"/>
                    </a:cubicBezTo>
                    <a:cubicBezTo>
                      <a:pt x="46" y="40"/>
                      <a:pt x="47" y="37"/>
                      <a:pt x="48" y="36"/>
                    </a:cubicBezTo>
                    <a:cubicBezTo>
                      <a:pt x="51" y="32"/>
                      <a:pt x="54" y="30"/>
                      <a:pt x="54" y="25"/>
                    </a:cubicBezTo>
                    <a:cubicBezTo>
                      <a:pt x="54" y="21"/>
                      <a:pt x="51" y="18"/>
                      <a:pt x="49" y="15"/>
                    </a:cubicBezTo>
                    <a:cubicBezTo>
                      <a:pt x="45" y="10"/>
                      <a:pt x="40" y="6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2" y="6"/>
                      <a:pt x="27" y="10"/>
                      <a:pt x="23" y="15"/>
                    </a:cubicBezTo>
                    <a:cubicBezTo>
                      <a:pt x="20" y="18"/>
                      <a:pt x="18" y="21"/>
                      <a:pt x="18" y="25"/>
                    </a:cubicBezTo>
                    <a:cubicBezTo>
                      <a:pt x="18" y="30"/>
                      <a:pt x="21" y="32"/>
                      <a:pt x="23" y="36"/>
                    </a:cubicBezTo>
                    <a:cubicBezTo>
                      <a:pt x="24" y="37"/>
                      <a:pt x="26" y="40"/>
                      <a:pt x="24" y="42"/>
                    </a:cubicBezTo>
                    <a:cubicBezTo>
                      <a:pt x="21" y="43"/>
                      <a:pt x="19" y="38"/>
                      <a:pt x="18" y="36"/>
                    </a:cubicBezTo>
                    <a:cubicBezTo>
                      <a:pt x="16" y="28"/>
                      <a:pt x="9" y="26"/>
                      <a:pt x="2" y="22"/>
                    </a:cubicBezTo>
                    <a:cubicBezTo>
                      <a:pt x="2" y="28"/>
                      <a:pt x="1" y="33"/>
                      <a:pt x="0" y="38"/>
                    </a:cubicBezTo>
                    <a:cubicBezTo>
                      <a:pt x="0" y="42"/>
                      <a:pt x="0" y="45"/>
                      <a:pt x="1" y="48"/>
                    </a:cubicBezTo>
                    <a:cubicBezTo>
                      <a:pt x="3" y="49"/>
                      <a:pt x="5" y="49"/>
                      <a:pt x="7" y="50"/>
                    </a:cubicBezTo>
                    <a:cubicBezTo>
                      <a:pt x="9" y="51"/>
                      <a:pt x="11" y="51"/>
                      <a:pt x="12" y="53"/>
                    </a:cubicBezTo>
                    <a:cubicBezTo>
                      <a:pt x="14" y="54"/>
                      <a:pt x="14" y="57"/>
                      <a:pt x="11" y="56"/>
                    </a:cubicBezTo>
                    <a:cubicBezTo>
                      <a:pt x="8" y="56"/>
                      <a:pt x="4" y="52"/>
                      <a:pt x="0" y="53"/>
                    </a:cubicBezTo>
                    <a:cubicBezTo>
                      <a:pt x="2" y="62"/>
                      <a:pt x="7" y="71"/>
                      <a:pt x="16" y="75"/>
                    </a:cubicBezTo>
                    <a:cubicBezTo>
                      <a:pt x="20" y="77"/>
                      <a:pt x="21" y="76"/>
                      <a:pt x="24" y="74"/>
                    </a:cubicBezTo>
                    <a:cubicBezTo>
                      <a:pt x="27" y="72"/>
                      <a:pt x="28" y="70"/>
                      <a:pt x="31" y="69"/>
                    </a:cubicBezTo>
                    <a:cubicBezTo>
                      <a:pt x="33" y="69"/>
                      <a:pt x="34" y="70"/>
                      <a:pt x="34" y="68"/>
                    </a:cubicBezTo>
                    <a:cubicBezTo>
                      <a:pt x="34" y="67"/>
                      <a:pt x="34" y="66"/>
                      <a:pt x="34" y="65"/>
                    </a:cubicBezTo>
                    <a:cubicBezTo>
                      <a:pt x="35" y="53"/>
                      <a:pt x="35" y="46"/>
                      <a:pt x="36" y="34"/>
                    </a:cubicBezTo>
                    <a:cubicBezTo>
                      <a:pt x="36" y="46"/>
                      <a:pt x="37" y="53"/>
                      <a:pt x="38" y="65"/>
                    </a:cubicBezTo>
                    <a:cubicBezTo>
                      <a:pt x="38" y="66"/>
                      <a:pt x="38" y="67"/>
                      <a:pt x="38" y="68"/>
                    </a:cubicBezTo>
                    <a:cubicBezTo>
                      <a:pt x="38" y="70"/>
                      <a:pt x="39" y="69"/>
                      <a:pt x="40" y="69"/>
                    </a:cubicBezTo>
                    <a:cubicBezTo>
                      <a:pt x="43" y="70"/>
                      <a:pt x="45" y="72"/>
                      <a:pt x="47" y="74"/>
                    </a:cubicBezTo>
                    <a:cubicBezTo>
                      <a:pt x="50" y="76"/>
                      <a:pt x="52" y="77"/>
                      <a:pt x="55" y="75"/>
                    </a:cubicBezTo>
                    <a:cubicBezTo>
                      <a:pt x="65" y="71"/>
                      <a:pt x="70" y="62"/>
                      <a:pt x="71" y="53"/>
                    </a:cubicBezTo>
                    <a:cubicBezTo>
                      <a:pt x="68" y="52"/>
                      <a:pt x="64" y="56"/>
                      <a:pt x="60" y="56"/>
                    </a:cubicBezTo>
                    <a:cubicBezTo>
                      <a:pt x="58" y="57"/>
                      <a:pt x="58" y="54"/>
                      <a:pt x="59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86" name="Rectangle 610"/>
              <p:cNvSpPr>
                <a:spLocks noChangeArrowheads="1"/>
              </p:cNvSpPr>
              <p:nvPr/>
            </p:nvSpPr>
            <p:spPr bwMode="auto">
              <a:xfrm>
                <a:off x="2878162" y="1966084"/>
                <a:ext cx="22057" cy="10538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87" name="Freeform 612"/>
              <p:cNvSpPr>
                <a:spLocks/>
              </p:cNvSpPr>
              <p:nvPr/>
            </p:nvSpPr>
            <p:spPr bwMode="auto">
              <a:xfrm>
                <a:off x="5920861" y="1413423"/>
                <a:ext cx="30635" cy="162980"/>
              </a:xfrm>
              <a:custGeom>
                <a:avLst/>
                <a:gdLst>
                  <a:gd name="T0" fmla="*/ 7 w 7"/>
                  <a:gd name="T1" fmla="*/ 1 h 37"/>
                  <a:gd name="T2" fmla="*/ 4 w 7"/>
                  <a:gd name="T3" fmla="*/ 0 h 37"/>
                  <a:gd name="T4" fmla="*/ 4 w 7"/>
                  <a:gd name="T5" fmla="*/ 0 h 37"/>
                  <a:gd name="T6" fmla="*/ 0 w 7"/>
                  <a:gd name="T7" fmla="*/ 1 h 37"/>
                  <a:gd name="T8" fmla="*/ 0 w 7"/>
                  <a:gd name="T9" fmla="*/ 37 h 37"/>
                  <a:gd name="T10" fmla="*/ 7 w 7"/>
                  <a:gd name="T11" fmla="*/ 37 h 37"/>
                  <a:gd name="T12" fmla="*/ 7 w 7"/>
                  <a:gd name="T13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7">
                    <a:moveTo>
                      <a:pt x="7" y="1"/>
                    </a:moveTo>
                    <a:cubicBezTo>
                      <a:pt x="6" y="1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7" y="37"/>
                      <a:pt x="7" y="37"/>
                      <a:pt x="7" y="37"/>
                    </a:cubicBezTo>
                    <a:lnTo>
                      <a:pt x="7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88" name="Freeform 613"/>
              <p:cNvSpPr>
                <a:spLocks/>
              </p:cNvSpPr>
              <p:nvPr/>
            </p:nvSpPr>
            <p:spPr bwMode="auto">
              <a:xfrm>
                <a:off x="5920861" y="1192849"/>
                <a:ext cx="30635" cy="22057"/>
              </a:xfrm>
              <a:custGeom>
                <a:avLst/>
                <a:gdLst>
                  <a:gd name="T0" fmla="*/ 5 w 7"/>
                  <a:gd name="T1" fmla="*/ 5 h 5"/>
                  <a:gd name="T2" fmla="*/ 5 w 7"/>
                  <a:gd name="T3" fmla="*/ 5 h 5"/>
                  <a:gd name="T4" fmla="*/ 7 w 7"/>
                  <a:gd name="T5" fmla="*/ 5 h 5"/>
                  <a:gd name="T6" fmla="*/ 7 w 7"/>
                  <a:gd name="T7" fmla="*/ 0 h 5"/>
                  <a:gd name="T8" fmla="*/ 0 w 7"/>
                  <a:gd name="T9" fmla="*/ 0 h 5"/>
                  <a:gd name="T10" fmla="*/ 0 w 7"/>
                  <a:gd name="T11" fmla="*/ 5 h 5"/>
                  <a:gd name="T12" fmla="*/ 5 w 7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5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3" y="5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89" name="Freeform 614"/>
              <p:cNvSpPr>
                <a:spLocks/>
              </p:cNvSpPr>
              <p:nvPr/>
            </p:nvSpPr>
            <p:spPr bwMode="auto">
              <a:xfrm>
                <a:off x="5788517" y="1223484"/>
                <a:ext cx="305128" cy="220574"/>
              </a:xfrm>
              <a:custGeom>
                <a:avLst/>
                <a:gdLst>
                  <a:gd name="T0" fmla="*/ 37 w 69"/>
                  <a:gd name="T1" fmla="*/ 0 h 50"/>
                  <a:gd name="T2" fmla="*/ 35 w 69"/>
                  <a:gd name="T3" fmla="*/ 0 h 50"/>
                  <a:gd name="T4" fmla="*/ 35 w 69"/>
                  <a:gd name="T5" fmla="*/ 0 h 50"/>
                  <a:gd name="T6" fmla="*/ 30 w 69"/>
                  <a:gd name="T7" fmla="*/ 0 h 50"/>
                  <a:gd name="T8" fmla="*/ 1 w 69"/>
                  <a:gd name="T9" fmla="*/ 33 h 50"/>
                  <a:gd name="T10" fmla="*/ 3 w 69"/>
                  <a:gd name="T11" fmla="*/ 46 h 50"/>
                  <a:gd name="T12" fmla="*/ 4 w 69"/>
                  <a:gd name="T13" fmla="*/ 48 h 50"/>
                  <a:gd name="T14" fmla="*/ 6 w 69"/>
                  <a:gd name="T15" fmla="*/ 46 h 50"/>
                  <a:gd name="T16" fmla="*/ 14 w 69"/>
                  <a:gd name="T17" fmla="*/ 40 h 50"/>
                  <a:gd name="T18" fmla="*/ 15 w 69"/>
                  <a:gd name="T19" fmla="*/ 40 h 50"/>
                  <a:gd name="T20" fmla="*/ 23 w 69"/>
                  <a:gd name="T21" fmla="*/ 46 h 50"/>
                  <a:gd name="T22" fmla="*/ 24 w 69"/>
                  <a:gd name="T23" fmla="*/ 48 h 50"/>
                  <a:gd name="T24" fmla="*/ 25 w 69"/>
                  <a:gd name="T25" fmla="*/ 46 h 50"/>
                  <a:gd name="T26" fmla="*/ 30 w 69"/>
                  <a:gd name="T27" fmla="*/ 42 h 50"/>
                  <a:gd name="T28" fmla="*/ 34 w 69"/>
                  <a:gd name="T29" fmla="*/ 41 h 50"/>
                  <a:gd name="T30" fmla="*/ 34 w 69"/>
                  <a:gd name="T31" fmla="*/ 41 h 50"/>
                  <a:gd name="T32" fmla="*/ 37 w 69"/>
                  <a:gd name="T33" fmla="*/ 42 h 50"/>
                  <a:gd name="T34" fmla="*/ 43 w 69"/>
                  <a:gd name="T35" fmla="*/ 47 h 50"/>
                  <a:gd name="T36" fmla="*/ 44 w 69"/>
                  <a:gd name="T37" fmla="*/ 48 h 50"/>
                  <a:gd name="T38" fmla="*/ 45 w 69"/>
                  <a:gd name="T39" fmla="*/ 47 h 50"/>
                  <a:gd name="T40" fmla="*/ 54 w 69"/>
                  <a:gd name="T41" fmla="*/ 41 h 50"/>
                  <a:gd name="T42" fmla="*/ 54 w 69"/>
                  <a:gd name="T43" fmla="*/ 41 h 50"/>
                  <a:gd name="T44" fmla="*/ 62 w 69"/>
                  <a:gd name="T45" fmla="*/ 47 h 50"/>
                  <a:gd name="T46" fmla="*/ 63 w 69"/>
                  <a:gd name="T47" fmla="*/ 49 h 50"/>
                  <a:gd name="T48" fmla="*/ 64 w 69"/>
                  <a:gd name="T49" fmla="*/ 50 h 50"/>
                  <a:gd name="T50" fmla="*/ 64 w 69"/>
                  <a:gd name="T51" fmla="*/ 49 h 50"/>
                  <a:gd name="T52" fmla="*/ 65 w 69"/>
                  <a:gd name="T53" fmla="*/ 47 h 50"/>
                  <a:gd name="T54" fmla="*/ 68 w 69"/>
                  <a:gd name="T55" fmla="*/ 35 h 50"/>
                  <a:gd name="T56" fmla="*/ 37 w 69"/>
                  <a:gd name="T5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9" h="50">
                    <a:moveTo>
                      <a:pt x="37" y="0"/>
                    </a:moveTo>
                    <a:cubicBezTo>
                      <a:pt x="37" y="0"/>
                      <a:pt x="36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3" y="0"/>
                      <a:pt x="32" y="0"/>
                      <a:pt x="30" y="0"/>
                    </a:cubicBezTo>
                    <a:cubicBezTo>
                      <a:pt x="14" y="2"/>
                      <a:pt x="1" y="16"/>
                      <a:pt x="1" y="33"/>
                    </a:cubicBezTo>
                    <a:cubicBezTo>
                      <a:pt x="0" y="38"/>
                      <a:pt x="1" y="42"/>
                      <a:pt x="3" y="46"/>
                    </a:cubicBezTo>
                    <a:cubicBezTo>
                      <a:pt x="3" y="47"/>
                      <a:pt x="4" y="48"/>
                      <a:pt x="4" y="48"/>
                    </a:cubicBezTo>
                    <a:cubicBezTo>
                      <a:pt x="5" y="48"/>
                      <a:pt x="5" y="47"/>
                      <a:pt x="6" y="46"/>
                    </a:cubicBezTo>
                    <a:cubicBezTo>
                      <a:pt x="7" y="43"/>
                      <a:pt x="11" y="40"/>
                      <a:pt x="14" y="40"/>
                    </a:cubicBezTo>
                    <a:cubicBezTo>
                      <a:pt x="14" y="40"/>
                      <a:pt x="15" y="40"/>
                      <a:pt x="15" y="40"/>
                    </a:cubicBezTo>
                    <a:cubicBezTo>
                      <a:pt x="18" y="41"/>
                      <a:pt x="22" y="43"/>
                      <a:pt x="23" y="46"/>
                    </a:cubicBezTo>
                    <a:cubicBezTo>
                      <a:pt x="24" y="47"/>
                      <a:pt x="24" y="48"/>
                      <a:pt x="24" y="48"/>
                    </a:cubicBezTo>
                    <a:cubicBezTo>
                      <a:pt x="24" y="48"/>
                      <a:pt x="25" y="47"/>
                      <a:pt x="25" y="46"/>
                    </a:cubicBezTo>
                    <a:cubicBezTo>
                      <a:pt x="26" y="44"/>
                      <a:pt x="28" y="42"/>
                      <a:pt x="30" y="42"/>
                    </a:cubicBezTo>
                    <a:cubicBezTo>
                      <a:pt x="31" y="41"/>
                      <a:pt x="33" y="41"/>
                      <a:pt x="34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35" y="41"/>
                      <a:pt x="36" y="41"/>
                      <a:pt x="37" y="42"/>
                    </a:cubicBezTo>
                    <a:cubicBezTo>
                      <a:pt x="40" y="42"/>
                      <a:pt x="42" y="44"/>
                      <a:pt x="43" y="47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48"/>
                      <a:pt x="44" y="48"/>
                      <a:pt x="45" y="47"/>
                    </a:cubicBezTo>
                    <a:cubicBezTo>
                      <a:pt x="47" y="44"/>
                      <a:pt x="50" y="41"/>
                      <a:pt x="54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8" y="41"/>
                      <a:pt x="61" y="44"/>
                      <a:pt x="62" y="47"/>
                    </a:cubicBezTo>
                    <a:cubicBezTo>
                      <a:pt x="63" y="48"/>
                      <a:pt x="63" y="49"/>
                      <a:pt x="63" y="49"/>
                    </a:cubicBezTo>
                    <a:cubicBezTo>
                      <a:pt x="63" y="50"/>
                      <a:pt x="63" y="50"/>
                      <a:pt x="64" y="50"/>
                    </a:cubicBezTo>
                    <a:cubicBezTo>
                      <a:pt x="64" y="50"/>
                      <a:pt x="64" y="50"/>
                      <a:pt x="64" y="49"/>
                    </a:cubicBezTo>
                    <a:cubicBezTo>
                      <a:pt x="65" y="49"/>
                      <a:pt x="65" y="48"/>
                      <a:pt x="65" y="47"/>
                    </a:cubicBezTo>
                    <a:cubicBezTo>
                      <a:pt x="67" y="44"/>
                      <a:pt x="68" y="39"/>
                      <a:pt x="68" y="35"/>
                    </a:cubicBezTo>
                    <a:cubicBezTo>
                      <a:pt x="69" y="17"/>
                      <a:pt x="55" y="2"/>
                      <a:pt x="3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90" name="Freeform 615"/>
              <p:cNvSpPr>
                <a:spLocks/>
              </p:cNvSpPr>
              <p:nvPr/>
            </p:nvSpPr>
            <p:spPr bwMode="auto">
              <a:xfrm>
                <a:off x="4601092" y="4491660"/>
                <a:ext cx="118865" cy="84553"/>
              </a:xfrm>
              <a:custGeom>
                <a:avLst/>
                <a:gdLst>
                  <a:gd name="T0" fmla="*/ 17 w 27"/>
                  <a:gd name="T1" fmla="*/ 5 h 19"/>
                  <a:gd name="T2" fmla="*/ 24 w 27"/>
                  <a:gd name="T3" fmla="*/ 1 h 19"/>
                  <a:gd name="T4" fmla="*/ 27 w 27"/>
                  <a:gd name="T5" fmla="*/ 0 h 19"/>
                  <a:gd name="T6" fmla="*/ 16 w 27"/>
                  <a:gd name="T7" fmla="*/ 1 h 19"/>
                  <a:gd name="T8" fmla="*/ 9 w 27"/>
                  <a:gd name="T9" fmla="*/ 7 h 19"/>
                  <a:gd name="T10" fmla="*/ 5 w 27"/>
                  <a:gd name="T11" fmla="*/ 12 h 19"/>
                  <a:gd name="T12" fmla="*/ 0 w 27"/>
                  <a:gd name="T13" fmla="*/ 19 h 19"/>
                  <a:gd name="T14" fmla="*/ 9 w 27"/>
                  <a:gd name="T15" fmla="*/ 15 h 19"/>
                  <a:gd name="T16" fmla="*/ 17 w 27"/>
                  <a:gd name="T17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9">
                    <a:moveTo>
                      <a:pt x="17" y="5"/>
                    </a:moveTo>
                    <a:cubicBezTo>
                      <a:pt x="19" y="4"/>
                      <a:pt x="21" y="2"/>
                      <a:pt x="24" y="1"/>
                    </a:cubicBezTo>
                    <a:cubicBezTo>
                      <a:pt x="24" y="1"/>
                      <a:pt x="26" y="0"/>
                      <a:pt x="27" y="0"/>
                    </a:cubicBezTo>
                    <a:cubicBezTo>
                      <a:pt x="23" y="0"/>
                      <a:pt x="19" y="0"/>
                      <a:pt x="16" y="1"/>
                    </a:cubicBezTo>
                    <a:cubicBezTo>
                      <a:pt x="13" y="2"/>
                      <a:pt x="10" y="4"/>
                      <a:pt x="9" y="7"/>
                    </a:cubicBezTo>
                    <a:cubicBezTo>
                      <a:pt x="7" y="9"/>
                      <a:pt x="6" y="11"/>
                      <a:pt x="5" y="12"/>
                    </a:cubicBezTo>
                    <a:cubicBezTo>
                      <a:pt x="4" y="15"/>
                      <a:pt x="3" y="18"/>
                      <a:pt x="0" y="19"/>
                    </a:cubicBezTo>
                    <a:cubicBezTo>
                      <a:pt x="3" y="19"/>
                      <a:pt x="7" y="17"/>
                      <a:pt x="9" y="15"/>
                    </a:cubicBezTo>
                    <a:cubicBezTo>
                      <a:pt x="13" y="12"/>
                      <a:pt x="15" y="9"/>
                      <a:pt x="1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91" name="Freeform 616"/>
              <p:cNvSpPr>
                <a:spLocks/>
              </p:cNvSpPr>
              <p:nvPr/>
            </p:nvSpPr>
            <p:spPr bwMode="auto">
              <a:xfrm>
                <a:off x="4609670" y="4491660"/>
                <a:ext cx="154402" cy="106611"/>
              </a:xfrm>
              <a:custGeom>
                <a:avLst/>
                <a:gdLst>
                  <a:gd name="T0" fmla="*/ 23 w 35"/>
                  <a:gd name="T1" fmla="*/ 3 h 24"/>
                  <a:gd name="T2" fmla="*/ 14 w 35"/>
                  <a:gd name="T3" fmla="*/ 11 h 24"/>
                  <a:gd name="T4" fmla="*/ 8 w 35"/>
                  <a:gd name="T5" fmla="*/ 17 h 24"/>
                  <a:gd name="T6" fmla="*/ 0 w 35"/>
                  <a:gd name="T7" fmla="*/ 20 h 24"/>
                  <a:gd name="T8" fmla="*/ 19 w 35"/>
                  <a:gd name="T9" fmla="*/ 20 h 24"/>
                  <a:gd name="T10" fmla="*/ 30 w 35"/>
                  <a:gd name="T11" fmla="*/ 6 h 24"/>
                  <a:gd name="T12" fmla="*/ 33 w 35"/>
                  <a:gd name="T13" fmla="*/ 2 h 24"/>
                  <a:gd name="T14" fmla="*/ 35 w 35"/>
                  <a:gd name="T15" fmla="*/ 1 h 24"/>
                  <a:gd name="T16" fmla="*/ 23 w 35"/>
                  <a:gd name="T1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4">
                    <a:moveTo>
                      <a:pt x="23" y="3"/>
                    </a:moveTo>
                    <a:cubicBezTo>
                      <a:pt x="19" y="5"/>
                      <a:pt x="17" y="7"/>
                      <a:pt x="14" y="11"/>
                    </a:cubicBezTo>
                    <a:cubicBezTo>
                      <a:pt x="12" y="13"/>
                      <a:pt x="10" y="16"/>
                      <a:pt x="8" y="17"/>
                    </a:cubicBezTo>
                    <a:cubicBezTo>
                      <a:pt x="5" y="19"/>
                      <a:pt x="3" y="20"/>
                      <a:pt x="0" y="20"/>
                    </a:cubicBezTo>
                    <a:cubicBezTo>
                      <a:pt x="6" y="24"/>
                      <a:pt x="13" y="24"/>
                      <a:pt x="19" y="20"/>
                    </a:cubicBezTo>
                    <a:cubicBezTo>
                      <a:pt x="25" y="17"/>
                      <a:pt x="27" y="12"/>
                      <a:pt x="30" y="6"/>
                    </a:cubicBezTo>
                    <a:cubicBezTo>
                      <a:pt x="31" y="5"/>
                      <a:pt x="32" y="3"/>
                      <a:pt x="33" y="2"/>
                    </a:cubicBezTo>
                    <a:cubicBezTo>
                      <a:pt x="34" y="2"/>
                      <a:pt x="35" y="1"/>
                      <a:pt x="35" y="1"/>
                    </a:cubicBezTo>
                    <a:cubicBezTo>
                      <a:pt x="31" y="0"/>
                      <a:pt x="27" y="1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92" name="Freeform 617"/>
              <p:cNvSpPr>
                <a:spLocks/>
              </p:cNvSpPr>
              <p:nvPr/>
            </p:nvSpPr>
            <p:spPr bwMode="auto">
              <a:xfrm>
                <a:off x="4601092" y="4403430"/>
                <a:ext cx="101709" cy="71074"/>
              </a:xfrm>
              <a:custGeom>
                <a:avLst/>
                <a:gdLst>
                  <a:gd name="T0" fmla="*/ 8 w 23"/>
                  <a:gd name="T1" fmla="*/ 6 h 16"/>
                  <a:gd name="T2" fmla="*/ 5 w 23"/>
                  <a:gd name="T3" fmla="*/ 11 h 16"/>
                  <a:gd name="T4" fmla="*/ 0 w 23"/>
                  <a:gd name="T5" fmla="*/ 16 h 16"/>
                  <a:gd name="T6" fmla="*/ 8 w 23"/>
                  <a:gd name="T7" fmla="*/ 13 h 16"/>
                  <a:gd name="T8" fmla="*/ 15 w 23"/>
                  <a:gd name="T9" fmla="*/ 5 h 16"/>
                  <a:gd name="T10" fmla="*/ 20 w 23"/>
                  <a:gd name="T11" fmla="*/ 1 h 16"/>
                  <a:gd name="T12" fmla="*/ 23 w 23"/>
                  <a:gd name="T13" fmla="*/ 0 h 16"/>
                  <a:gd name="T14" fmla="*/ 14 w 23"/>
                  <a:gd name="T15" fmla="*/ 1 h 16"/>
                  <a:gd name="T16" fmla="*/ 8 w 23"/>
                  <a:gd name="T17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6">
                    <a:moveTo>
                      <a:pt x="8" y="6"/>
                    </a:moveTo>
                    <a:cubicBezTo>
                      <a:pt x="6" y="8"/>
                      <a:pt x="6" y="9"/>
                      <a:pt x="5" y="11"/>
                    </a:cubicBezTo>
                    <a:cubicBezTo>
                      <a:pt x="4" y="13"/>
                      <a:pt x="2" y="15"/>
                      <a:pt x="0" y="16"/>
                    </a:cubicBezTo>
                    <a:cubicBezTo>
                      <a:pt x="3" y="16"/>
                      <a:pt x="6" y="15"/>
                      <a:pt x="8" y="13"/>
                    </a:cubicBezTo>
                    <a:cubicBezTo>
                      <a:pt x="11" y="11"/>
                      <a:pt x="13" y="7"/>
                      <a:pt x="15" y="5"/>
                    </a:cubicBezTo>
                    <a:cubicBezTo>
                      <a:pt x="17" y="3"/>
                      <a:pt x="18" y="2"/>
                      <a:pt x="20" y="1"/>
                    </a:cubicBezTo>
                    <a:cubicBezTo>
                      <a:pt x="21" y="1"/>
                      <a:pt x="22" y="0"/>
                      <a:pt x="23" y="0"/>
                    </a:cubicBezTo>
                    <a:cubicBezTo>
                      <a:pt x="20" y="0"/>
                      <a:pt x="17" y="0"/>
                      <a:pt x="14" y="1"/>
                    </a:cubicBezTo>
                    <a:cubicBezTo>
                      <a:pt x="11" y="2"/>
                      <a:pt x="9" y="4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93" name="Freeform 618"/>
              <p:cNvSpPr>
                <a:spLocks/>
              </p:cNvSpPr>
              <p:nvPr/>
            </p:nvSpPr>
            <p:spPr bwMode="auto">
              <a:xfrm>
                <a:off x="4609670" y="4403430"/>
                <a:ext cx="132345" cy="93131"/>
              </a:xfrm>
              <a:custGeom>
                <a:avLst/>
                <a:gdLst>
                  <a:gd name="T0" fmla="*/ 28 w 30"/>
                  <a:gd name="T1" fmla="*/ 2 h 21"/>
                  <a:gd name="T2" fmla="*/ 30 w 30"/>
                  <a:gd name="T3" fmla="*/ 1 h 21"/>
                  <a:gd name="T4" fmla="*/ 19 w 30"/>
                  <a:gd name="T5" fmla="*/ 2 h 21"/>
                  <a:gd name="T6" fmla="*/ 12 w 30"/>
                  <a:gd name="T7" fmla="*/ 9 h 21"/>
                  <a:gd name="T8" fmla="*/ 6 w 30"/>
                  <a:gd name="T9" fmla="*/ 15 h 21"/>
                  <a:gd name="T10" fmla="*/ 0 w 30"/>
                  <a:gd name="T11" fmla="*/ 18 h 21"/>
                  <a:gd name="T12" fmla="*/ 16 w 30"/>
                  <a:gd name="T13" fmla="*/ 17 h 21"/>
                  <a:gd name="T14" fmla="*/ 25 w 30"/>
                  <a:gd name="T15" fmla="*/ 6 h 21"/>
                  <a:gd name="T16" fmla="*/ 28 w 30"/>
                  <a:gd name="T17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1">
                    <a:moveTo>
                      <a:pt x="28" y="2"/>
                    </a:moveTo>
                    <a:cubicBezTo>
                      <a:pt x="29" y="2"/>
                      <a:pt x="30" y="1"/>
                      <a:pt x="30" y="1"/>
                    </a:cubicBezTo>
                    <a:cubicBezTo>
                      <a:pt x="26" y="0"/>
                      <a:pt x="23" y="1"/>
                      <a:pt x="19" y="2"/>
                    </a:cubicBezTo>
                    <a:cubicBezTo>
                      <a:pt x="16" y="4"/>
                      <a:pt x="14" y="6"/>
                      <a:pt x="12" y="9"/>
                    </a:cubicBezTo>
                    <a:cubicBezTo>
                      <a:pt x="10" y="11"/>
                      <a:pt x="9" y="14"/>
                      <a:pt x="6" y="15"/>
                    </a:cubicBezTo>
                    <a:cubicBezTo>
                      <a:pt x="5" y="16"/>
                      <a:pt x="2" y="17"/>
                      <a:pt x="0" y="18"/>
                    </a:cubicBezTo>
                    <a:cubicBezTo>
                      <a:pt x="5" y="21"/>
                      <a:pt x="11" y="21"/>
                      <a:pt x="16" y="17"/>
                    </a:cubicBezTo>
                    <a:cubicBezTo>
                      <a:pt x="21" y="15"/>
                      <a:pt x="23" y="10"/>
                      <a:pt x="25" y="6"/>
                    </a:cubicBezTo>
                    <a:cubicBezTo>
                      <a:pt x="26" y="4"/>
                      <a:pt x="27" y="3"/>
                      <a:pt x="2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94" name="Freeform 619"/>
              <p:cNvSpPr>
                <a:spLocks/>
              </p:cNvSpPr>
              <p:nvPr/>
            </p:nvSpPr>
            <p:spPr bwMode="auto">
              <a:xfrm>
                <a:off x="4472424" y="4491660"/>
                <a:ext cx="115189" cy="84553"/>
              </a:xfrm>
              <a:custGeom>
                <a:avLst/>
                <a:gdLst>
                  <a:gd name="T0" fmla="*/ 9 w 26"/>
                  <a:gd name="T1" fmla="*/ 5 h 19"/>
                  <a:gd name="T2" fmla="*/ 17 w 26"/>
                  <a:gd name="T3" fmla="*/ 15 h 19"/>
                  <a:gd name="T4" fmla="*/ 26 w 26"/>
                  <a:gd name="T5" fmla="*/ 19 h 19"/>
                  <a:gd name="T6" fmla="*/ 21 w 26"/>
                  <a:gd name="T7" fmla="*/ 12 h 19"/>
                  <a:gd name="T8" fmla="*/ 18 w 26"/>
                  <a:gd name="T9" fmla="*/ 7 h 19"/>
                  <a:gd name="T10" fmla="*/ 11 w 26"/>
                  <a:gd name="T11" fmla="*/ 1 h 19"/>
                  <a:gd name="T12" fmla="*/ 0 w 26"/>
                  <a:gd name="T13" fmla="*/ 0 h 19"/>
                  <a:gd name="T14" fmla="*/ 3 w 26"/>
                  <a:gd name="T15" fmla="*/ 1 h 19"/>
                  <a:gd name="T16" fmla="*/ 9 w 26"/>
                  <a:gd name="T17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9">
                    <a:moveTo>
                      <a:pt x="9" y="5"/>
                    </a:moveTo>
                    <a:cubicBezTo>
                      <a:pt x="12" y="9"/>
                      <a:pt x="14" y="12"/>
                      <a:pt x="17" y="15"/>
                    </a:cubicBezTo>
                    <a:cubicBezTo>
                      <a:pt x="20" y="17"/>
                      <a:pt x="23" y="19"/>
                      <a:pt x="26" y="19"/>
                    </a:cubicBezTo>
                    <a:cubicBezTo>
                      <a:pt x="24" y="18"/>
                      <a:pt x="22" y="15"/>
                      <a:pt x="21" y="12"/>
                    </a:cubicBezTo>
                    <a:cubicBezTo>
                      <a:pt x="20" y="11"/>
                      <a:pt x="19" y="9"/>
                      <a:pt x="18" y="7"/>
                    </a:cubicBezTo>
                    <a:cubicBezTo>
                      <a:pt x="16" y="4"/>
                      <a:pt x="14" y="2"/>
                      <a:pt x="11" y="1"/>
                    </a:cubicBezTo>
                    <a:cubicBezTo>
                      <a:pt x="7" y="0"/>
                      <a:pt x="3" y="0"/>
                      <a:pt x="0" y="0"/>
                    </a:cubicBezTo>
                    <a:cubicBezTo>
                      <a:pt x="1" y="0"/>
                      <a:pt x="2" y="1"/>
                      <a:pt x="3" y="1"/>
                    </a:cubicBezTo>
                    <a:cubicBezTo>
                      <a:pt x="5" y="2"/>
                      <a:pt x="7" y="4"/>
                      <a:pt x="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95" name="Freeform 620"/>
              <p:cNvSpPr>
                <a:spLocks/>
              </p:cNvSpPr>
              <p:nvPr/>
            </p:nvSpPr>
            <p:spPr bwMode="auto">
              <a:xfrm>
                <a:off x="4424633" y="4491660"/>
                <a:ext cx="154402" cy="106611"/>
              </a:xfrm>
              <a:custGeom>
                <a:avLst/>
                <a:gdLst>
                  <a:gd name="T0" fmla="*/ 6 w 35"/>
                  <a:gd name="T1" fmla="*/ 6 h 24"/>
                  <a:gd name="T2" fmla="*/ 16 w 35"/>
                  <a:gd name="T3" fmla="*/ 20 h 24"/>
                  <a:gd name="T4" fmla="*/ 35 w 35"/>
                  <a:gd name="T5" fmla="*/ 20 h 24"/>
                  <a:gd name="T6" fmla="*/ 28 w 35"/>
                  <a:gd name="T7" fmla="*/ 17 h 24"/>
                  <a:gd name="T8" fmla="*/ 21 w 35"/>
                  <a:gd name="T9" fmla="*/ 11 h 24"/>
                  <a:gd name="T10" fmla="*/ 13 w 35"/>
                  <a:gd name="T11" fmla="*/ 3 h 24"/>
                  <a:gd name="T12" fmla="*/ 0 w 35"/>
                  <a:gd name="T13" fmla="*/ 1 h 24"/>
                  <a:gd name="T14" fmla="*/ 2 w 35"/>
                  <a:gd name="T15" fmla="*/ 2 h 24"/>
                  <a:gd name="T16" fmla="*/ 6 w 35"/>
                  <a:gd name="T17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4">
                    <a:moveTo>
                      <a:pt x="6" y="6"/>
                    </a:moveTo>
                    <a:cubicBezTo>
                      <a:pt x="9" y="12"/>
                      <a:pt x="11" y="17"/>
                      <a:pt x="16" y="20"/>
                    </a:cubicBezTo>
                    <a:cubicBezTo>
                      <a:pt x="22" y="24"/>
                      <a:pt x="30" y="24"/>
                      <a:pt x="35" y="20"/>
                    </a:cubicBezTo>
                    <a:cubicBezTo>
                      <a:pt x="33" y="20"/>
                      <a:pt x="30" y="19"/>
                      <a:pt x="28" y="17"/>
                    </a:cubicBezTo>
                    <a:cubicBezTo>
                      <a:pt x="25" y="16"/>
                      <a:pt x="23" y="13"/>
                      <a:pt x="21" y="11"/>
                    </a:cubicBezTo>
                    <a:cubicBezTo>
                      <a:pt x="19" y="7"/>
                      <a:pt x="16" y="5"/>
                      <a:pt x="13" y="3"/>
                    </a:cubicBezTo>
                    <a:cubicBezTo>
                      <a:pt x="9" y="1"/>
                      <a:pt x="4" y="0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4" y="3"/>
                      <a:pt x="5" y="5"/>
                      <a:pt x="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96" name="Freeform 621"/>
              <p:cNvSpPr>
                <a:spLocks/>
              </p:cNvSpPr>
              <p:nvPr/>
            </p:nvSpPr>
            <p:spPr bwMode="auto">
              <a:xfrm>
                <a:off x="4485903" y="4403430"/>
                <a:ext cx="101709" cy="71074"/>
              </a:xfrm>
              <a:custGeom>
                <a:avLst/>
                <a:gdLst>
                  <a:gd name="T0" fmla="*/ 10 w 23"/>
                  <a:gd name="T1" fmla="*/ 1 h 16"/>
                  <a:gd name="T2" fmla="*/ 0 w 23"/>
                  <a:gd name="T3" fmla="*/ 0 h 16"/>
                  <a:gd name="T4" fmla="*/ 3 w 23"/>
                  <a:gd name="T5" fmla="*/ 1 h 16"/>
                  <a:gd name="T6" fmla="*/ 8 w 23"/>
                  <a:gd name="T7" fmla="*/ 5 h 16"/>
                  <a:gd name="T8" fmla="*/ 15 w 23"/>
                  <a:gd name="T9" fmla="*/ 13 h 16"/>
                  <a:gd name="T10" fmla="*/ 23 w 23"/>
                  <a:gd name="T11" fmla="*/ 16 h 16"/>
                  <a:gd name="T12" fmla="*/ 19 w 23"/>
                  <a:gd name="T13" fmla="*/ 11 h 16"/>
                  <a:gd name="T14" fmla="*/ 16 w 23"/>
                  <a:gd name="T15" fmla="*/ 6 h 16"/>
                  <a:gd name="T16" fmla="*/ 10 w 23"/>
                  <a:gd name="T17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6">
                    <a:moveTo>
                      <a:pt x="10" y="1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0"/>
                      <a:pt x="2" y="1"/>
                      <a:pt x="3" y="1"/>
                    </a:cubicBezTo>
                    <a:cubicBezTo>
                      <a:pt x="5" y="2"/>
                      <a:pt x="7" y="3"/>
                      <a:pt x="8" y="5"/>
                    </a:cubicBezTo>
                    <a:cubicBezTo>
                      <a:pt x="11" y="7"/>
                      <a:pt x="13" y="11"/>
                      <a:pt x="15" y="13"/>
                    </a:cubicBezTo>
                    <a:cubicBezTo>
                      <a:pt x="18" y="15"/>
                      <a:pt x="20" y="16"/>
                      <a:pt x="23" y="16"/>
                    </a:cubicBezTo>
                    <a:cubicBezTo>
                      <a:pt x="21" y="15"/>
                      <a:pt x="20" y="13"/>
                      <a:pt x="19" y="11"/>
                    </a:cubicBezTo>
                    <a:cubicBezTo>
                      <a:pt x="18" y="9"/>
                      <a:pt x="17" y="8"/>
                      <a:pt x="16" y="6"/>
                    </a:cubicBezTo>
                    <a:cubicBezTo>
                      <a:pt x="14" y="4"/>
                      <a:pt x="12" y="2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97" name="Freeform 622"/>
              <p:cNvSpPr>
                <a:spLocks/>
              </p:cNvSpPr>
              <p:nvPr/>
            </p:nvSpPr>
            <p:spPr bwMode="auto">
              <a:xfrm>
                <a:off x="4446690" y="4403430"/>
                <a:ext cx="132345" cy="93131"/>
              </a:xfrm>
              <a:custGeom>
                <a:avLst/>
                <a:gdLst>
                  <a:gd name="T0" fmla="*/ 0 w 30"/>
                  <a:gd name="T1" fmla="*/ 1 h 21"/>
                  <a:gd name="T2" fmla="*/ 2 w 30"/>
                  <a:gd name="T3" fmla="*/ 2 h 21"/>
                  <a:gd name="T4" fmla="*/ 5 w 30"/>
                  <a:gd name="T5" fmla="*/ 6 h 21"/>
                  <a:gd name="T6" fmla="*/ 14 w 30"/>
                  <a:gd name="T7" fmla="*/ 17 h 21"/>
                  <a:gd name="T8" fmla="*/ 30 w 30"/>
                  <a:gd name="T9" fmla="*/ 18 h 21"/>
                  <a:gd name="T10" fmla="*/ 24 w 30"/>
                  <a:gd name="T11" fmla="*/ 15 h 21"/>
                  <a:gd name="T12" fmla="*/ 18 w 30"/>
                  <a:gd name="T13" fmla="*/ 9 h 21"/>
                  <a:gd name="T14" fmla="*/ 11 w 30"/>
                  <a:gd name="T15" fmla="*/ 2 h 21"/>
                  <a:gd name="T16" fmla="*/ 0 w 30"/>
                  <a:gd name="T17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1">
                    <a:moveTo>
                      <a:pt x="0" y="1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3" y="3"/>
                      <a:pt x="4" y="4"/>
                      <a:pt x="5" y="6"/>
                    </a:cubicBezTo>
                    <a:cubicBezTo>
                      <a:pt x="8" y="10"/>
                      <a:pt x="9" y="15"/>
                      <a:pt x="14" y="17"/>
                    </a:cubicBezTo>
                    <a:cubicBezTo>
                      <a:pt x="19" y="21"/>
                      <a:pt x="25" y="21"/>
                      <a:pt x="30" y="18"/>
                    </a:cubicBezTo>
                    <a:cubicBezTo>
                      <a:pt x="28" y="17"/>
                      <a:pt x="26" y="16"/>
                      <a:pt x="24" y="15"/>
                    </a:cubicBezTo>
                    <a:cubicBezTo>
                      <a:pt x="22" y="14"/>
                      <a:pt x="20" y="11"/>
                      <a:pt x="18" y="9"/>
                    </a:cubicBezTo>
                    <a:cubicBezTo>
                      <a:pt x="16" y="6"/>
                      <a:pt x="14" y="4"/>
                      <a:pt x="11" y="2"/>
                    </a:cubicBezTo>
                    <a:cubicBezTo>
                      <a:pt x="8" y="1"/>
                      <a:pt x="4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98" name="Freeform 623"/>
              <p:cNvSpPr>
                <a:spLocks/>
              </p:cNvSpPr>
              <p:nvPr/>
            </p:nvSpPr>
            <p:spPr bwMode="auto">
              <a:xfrm>
                <a:off x="4592514" y="4342160"/>
                <a:ext cx="56369" cy="113963"/>
              </a:xfrm>
              <a:custGeom>
                <a:avLst/>
                <a:gdLst>
                  <a:gd name="T0" fmla="*/ 9 w 13"/>
                  <a:gd name="T1" fmla="*/ 8 h 26"/>
                  <a:gd name="T2" fmla="*/ 2 w 13"/>
                  <a:gd name="T3" fmla="*/ 17 h 26"/>
                  <a:gd name="T4" fmla="*/ 1 w 13"/>
                  <a:gd name="T5" fmla="*/ 26 h 26"/>
                  <a:gd name="T6" fmla="*/ 5 w 13"/>
                  <a:gd name="T7" fmla="*/ 20 h 26"/>
                  <a:gd name="T8" fmla="*/ 9 w 13"/>
                  <a:gd name="T9" fmla="*/ 16 h 26"/>
                  <a:gd name="T10" fmla="*/ 12 w 13"/>
                  <a:gd name="T11" fmla="*/ 9 h 26"/>
                  <a:gd name="T12" fmla="*/ 11 w 13"/>
                  <a:gd name="T13" fmla="*/ 0 h 26"/>
                  <a:gd name="T14" fmla="*/ 11 w 13"/>
                  <a:gd name="T15" fmla="*/ 3 h 26"/>
                  <a:gd name="T16" fmla="*/ 9 w 13"/>
                  <a:gd name="T17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6">
                    <a:moveTo>
                      <a:pt x="9" y="8"/>
                    </a:moveTo>
                    <a:cubicBezTo>
                      <a:pt x="6" y="11"/>
                      <a:pt x="4" y="14"/>
                      <a:pt x="2" y="17"/>
                    </a:cubicBezTo>
                    <a:cubicBezTo>
                      <a:pt x="1" y="20"/>
                      <a:pt x="0" y="23"/>
                      <a:pt x="1" y="26"/>
                    </a:cubicBezTo>
                    <a:cubicBezTo>
                      <a:pt x="1" y="23"/>
                      <a:pt x="3" y="21"/>
                      <a:pt x="5" y="20"/>
                    </a:cubicBezTo>
                    <a:cubicBezTo>
                      <a:pt x="6" y="19"/>
                      <a:pt x="8" y="18"/>
                      <a:pt x="9" y="16"/>
                    </a:cubicBezTo>
                    <a:cubicBezTo>
                      <a:pt x="11" y="14"/>
                      <a:pt x="12" y="12"/>
                      <a:pt x="12" y="9"/>
                    </a:cubicBezTo>
                    <a:cubicBezTo>
                      <a:pt x="13" y="6"/>
                      <a:pt x="12" y="3"/>
                      <a:pt x="11" y="0"/>
                    </a:cubicBezTo>
                    <a:cubicBezTo>
                      <a:pt x="11" y="0"/>
                      <a:pt x="11" y="2"/>
                      <a:pt x="11" y="3"/>
                    </a:cubicBezTo>
                    <a:cubicBezTo>
                      <a:pt x="10" y="5"/>
                      <a:pt x="10" y="7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199" name="Freeform 624"/>
              <p:cNvSpPr>
                <a:spLocks/>
              </p:cNvSpPr>
              <p:nvPr/>
            </p:nvSpPr>
            <p:spPr bwMode="auto">
              <a:xfrm>
                <a:off x="4560653" y="4301721"/>
                <a:ext cx="75976" cy="145824"/>
              </a:xfrm>
              <a:custGeom>
                <a:avLst/>
                <a:gdLst>
                  <a:gd name="T0" fmla="*/ 6 w 17"/>
                  <a:gd name="T1" fmla="*/ 33 h 33"/>
                  <a:gd name="T2" fmla="*/ 7 w 17"/>
                  <a:gd name="T3" fmla="*/ 27 h 33"/>
                  <a:gd name="T4" fmla="*/ 11 w 17"/>
                  <a:gd name="T5" fmla="*/ 20 h 33"/>
                  <a:gd name="T6" fmla="*/ 16 w 17"/>
                  <a:gd name="T7" fmla="*/ 11 h 33"/>
                  <a:gd name="T8" fmla="*/ 16 w 17"/>
                  <a:gd name="T9" fmla="*/ 0 h 33"/>
                  <a:gd name="T10" fmla="*/ 15 w 17"/>
                  <a:gd name="T11" fmla="*/ 2 h 33"/>
                  <a:gd name="T12" fmla="*/ 12 w 17"/>
                  <a:gd name="T13" fmla="*/ 6 h 33"/>
                  <a:gd name="T14" fmla="*/ 2 w 17"/>
                  <a:gd name="T15" fmla="*/ 17 h 33"/>
                  <a:gd name="T16" fmla="*/ 6 w 17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3">
                    <a:moveTo>
                      <a:pt x="6" y="33"/>
                    </a:moveTo>
                    <a:cubicBezTo>
                      <a:pt x="5" y="31"/>
                      <a:pt x="6" y="29"/>
                      <a:pt x="7" y="27"/>
                    </a:cubicBezTo>
                    <a:cubicBezTo>
                      <a:pt x="8" y="24"/>
                      <a:pt x="9" y="22"/>
                      <a:pt x="11" y="20"/>
                    </a:cubicBezTo>
                    <a:cubicBezTo>
                      <a:pt x="13" y="17"/>
                      <a:pt x="15" y="15"/>
                      <a:pt x="16" y="11"/>
                    </a:cubicBezTo>
                    <a:cubicBezTo>
                      <a:pt x="17" y="8"/>
                      <a:pt x="17" y="4"/>
                      <a:pt x="16" y="0"/>
                    </a:cubicBezTo>
                    <a:cubicBezTo>
                      <a:pt x="16" y="1"/>
                      <a:pt x="15" y="2"/>
                      <a:pt x="15" y="2"/>
                    </a:cubicBezTo>
                    <a:cubicBezTo>
                      <a:pt x="14" y="4"/>
                      <a:pt x="13" y="5"/>
                      <a:pt x="12" y="6"/>
                    </a:cubicBezTo>
                    <a:cubicBezTo>
                      <a:pt x="8" y="10"/>
                      <a:pt x="4" y="12"/>
                      <a:pt x="2" y="17"/>
                    </a:cubicBezTo>
                    <a:cubicBezTo>
                      <a:pt x="0" y="23"/>
                      <a:pt x="1" y="29"/>
                      <a:pt x="6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200" name="Freeform 631"/>
              <p:cNvSpPr>
                <a:spLocks/>
              </p:cNvSpPr>
              <p:nvPr/>
            </p:nvSpPr>
            <p:spPr bwMode="auto">
              <a:xfrm>
                <a:off x="5727246" y="1033545"/>
                <a:ext cx="140922" cy="140922"/>
              </a:xfrm>
              <a:custGeom>
                <a:avLst/>
                <a:gdLst>
                  <a:gd name="T0" fmla="*/ 7 w 32"/>
                  <a:gd name="T1" fmla="*/ 30 h 32"/>
                  <a:gd name="T2" fmla="*/ 16 w 32"/>
                  <a:gd name="T3" fmla="*/ 32 h 32"/>
                  <a:gd name="T4" fmla="*/ 32 w 32"/>
                  <a:gd name="T5" fmla="*/ 16 h 32"/>
                  <a:gd name="T6" fmla="*/ 16 w 32"/>
                  <a:gd name="T7" fmla="*/ 0 h 32"/>
                  <a:gd name="T8" fmla="*/ 0 w 32"/>
                  <a:gd name="T9" fmla="*/ 14 h 32"/>
                  <a:gd name="T10" fmla="*/ 16 w 32"/>
                  <a:gd name="T11" fmla="*/ 14 h 32"/>
                  <a:gd name="T12" fmla="*/ 21 w 32"/>
                  <a:gd name="T13" fmla="*/ 14 h 32"/>
                  <a:gd name="T14" fmla="*/ 18 w 32"/>
                  <a:gd name="T15" fmla="*/ 18 h 32"/>
                  <a:gd name="T16" fmla="*/ 7 w 32"/>
                  <a:gd name="T17" fmla="*/ 3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7" y="30"/>
                    </a:moveTo>
                    <a:cubicBezTo>
                      <a:pt x="10" y="31"/>
                      <a:pt x="13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ubicBezTo>
                      <a:pt x="8" y="0"/>
                      <a:pt x="1" y="6"/>
                      <a:pt x="0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18" y="18"/>
                      <a:pt x="18" y="18"/>
                      <a:pt x="18" y="18"/>
                    </a:cubicBezTo>
                    <a:lnTo>
                      <a:pt x="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201" name="Freeform 632"/>
              <p:cNvSpPr>
                <a:spLocks/>
              </p:cNvSpPr>
              <p:nvPr/>
            </p:nvSpPr>
            <p:spPr bwMode="auto">
              <a:xfrm>
                <a:off x="5501770" y="1104619"/>
                <a:ext cx="295324" cy="278169"/>
              </a:xfrm>
              <a:custGeom>
                <a:avLst/>
                <a:gdLst>
                  <a:gd name="T0" fmla="*/ 30 w 67"/>
                  <a:gd name="T1" fmla="*/ 34 h 63"/>
                  <a:gd name="T2" fmla="*/ 30 w 67"/>
                  <a:gd name="T3" fmla="*/ 36 h 63"/>
                  <a:gd name="T4" fmla="*/ 30 w 67"/>
                  <a:gd name="T5" fmla="*/ 37 h 63"/>
                  <a:gd name="T6" fmla="*/ 30 w 67"/>
                  <a:gd name="T7" fmla="*/ 58 h 63"/>
                  <a:gd name="T8" fmla="*/ 22 w 67"/>
                  <a:gd name="T9" fmla="*/ 63 h 63"/>
                  <a:gd name="T10" fmla="*/ 44 w 67"/>
                  <a:gd name="T11" fmla="*/ 63 h 63"/>
                  <a:gd name="T12" fmla="*/ 37 w 67"/>
                  <a:gd name="T13" fmla="*/ 58 h 63"/>
                  <a:gd name="T14" fmla="*/ 37 w 67"/>
                  <a:gd name="T15" fmla="*/ 37 h 63"/>
                  <a:gd name="T16" fmla="*/ 37 w 67"/>
                  <a:gd name="T17" fmla="*/ 36 h 63"/>
                  <a:gd name="T18" fmla="*/ 37 w 67"/>
                  <a:gd name="T19" fmla="*/ 34 h 63"/>
                  <a:gd name="T20" fmla="*/ 56 w 67"/>
                  <a:gd name="T21" fmla="*/ 12 h 63"/>
                  <a:gd name="T22" fmla="*/ 67 w 67"/>
                  <a:gd name="T23" fmla="*/ 0 h 63"/>
                  <a:gd name="T24" fmla="*/ 51 w 67"/>
                  <a:gd name="T25" fmla="*/ 0 h 63"/>
                  <a:gd name="T26" fmla="*/ 0 w 67"/>
                  <a:gd name="T27" fmla="*/ 0 h 63"/>
                  <a:gd name="T28" fmla="*/ 30 w 67"/>
                  <a:gd name="T29" fmla="*/ 3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63">
                    <a:moveTo>
                      <a:pt x="30" y="34"/>
                    </a:moveTo>
                    <a:cubicBezTo>
                      <a:pt x="30" y="36"/>
                      <a:pt x="30" y="36"/>
                      <a:pt x="30" y="36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25" y="58"/>
                      <a:pt x="22" y="61"/>
                      <a:pt x="22" y="63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4" y="61"/>
                      <a:pt x="41" y="59"/>
                      <a:pt x="37" y="58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202" name="Freeform 634"/>
              <p:cNvSpPr>
                <a:spLocks noEditPoints="1"/>
              </p:cNvSpPr>
              <p:nvPr/>
            </p:nvSpPr>
            <p:spPr bwMode="auto">
              <a:xfrm>
                <a:off x="5364524" y="795815"/>
                <a:ext cx="220574" cy="136021"/>
              </a:xfrm>
              <a:custGeom>
                <a:avLst/>
                <a:gdLst>
                  <a:gd name="T0" fmla="*/ 141 w 180"/>
                  <a:gd name="T1" fmla="*/ 61 h 111"/>
                  <a:gd name="T2" fmla="*/ 180 w 180"/>
                  <a:gd name="T3" fmla="*/ 61 h 111"/>
                  <a:gd name="T4" fmla="*/ 180 w 180"/>
                  <a:gd name="T5" fmla="*/ 111 h 111"/>
                  <a:gd name="T6" fmla="*/ 141 w 180"/>
                  <a:gd name="T7" fmla="*/ 111 h 111"/>
                  <a:gd name="T8" fmla="*/ 141 w 180"/>
                  <a:gd name="T9" fmla="*/ 100 h 111"/>
                  <a:gd name="T10" fmla="*/ 155 w 180"/>
                  <a:gd name="T11" fmla="*/ 100 h 111"/>
                  <a:gd name="T12" fmla="*/ 155 w 180"/>
                  <a:gd name="T13" fmla="*/ 79 h 111"/>
                  <a:gd name="T14" fmla="*/ 141 w 180"/>
                  <a:gd name="T15" fmla="*/ 79 h 111"/>
                  <a:gd name="T16" fmla="*/ 141 w 180"/>
                  <a:gd name="T17" fmla="*/ 61 h 111"/>
                  <a:gd name="T18" fmla="*/ 90 w 180"/>
                  <a:gd name="T19" fmla="*/ 61 h 111"/>
                  <a:gd name="T20" fmla="*/ 141 w 180"/>
                  <a:gd name="T21" fmla="*/ 61 h 111"/>
                  <a:gd name="T22" fmla="*/ 141 w 180"/>
                  <a:gd name="T23" fmla="*/ 79 h 111"/>
                  <a:gd name="T24" fmla="*/ 126 w 180"/>
                  <a:gd name="T25" fmla="*/ 79 h 111"/>
                  <a:gd name="T26" fmla="*/ 126 w 180"/>
                  <a:gd name="T27" fmla="*/ 100 h 111"/>
                  <a:gd name="T28" fmla="*/ 126 w 180"/>
                  <a:gd name="T29" fmla="*/ 100 h 111"/>
                  <a:gd name="T30" fmla="*/ 141 w 180"/>
                  <a:gd name="T31" fmla="*/ 100 h 111"/>
                  <a:gd name="T32" fmla="*/ 141 w 180"/>
                  <a:gd name="T33" fmla="*/ 111 h 111"/>
                  <a:gd name="T34" fmla="*/ 90 w 180"/>
                  <a:gd name="T35" fmla="*/ 111 h 111"/>
                  <a:gd name="T36" fmla="*/ 90 w 180"/>
                  <a:gd name="T37" fmla="*/ 100 h 111"/>
                  <a:gd name="T38" fmla="*/ 105 w 180"/>
                  <a:gd name="T39" fmla="*/ 100 h 111"/>
                  <a:gd name="T40" fmla="*/ 105 w 180"/>
                  <a:gd name="T41" fmla="*/ 79 h 111"/>
                  <a:gd name="T42" fmla="*/ 90 w 180"/>
                  <a:gd name="T43" fmla="*/ 79 h 111"/>
                  <a:gd name="T44" fmla="*/ 90 w 180"/>
                  <a:gd name="T45" fmla="*/ 61 h 111"/>
                  <a:gd name="T46" fmla="*/ 65 w 180"/>
                  <a:gd name="T47" fmla="*/ 0 h 111"/>
                  <a:gd name="T48" fmla="*/ 65 w 180"/>
                  <a:gd name="T49" fmla="*/ 61 h 111"/>
                  <a:gd name="T50" fmla="*/ 90 w 180"/>
                  <a:gd name="T51" fmla="*/ 61 h 111"/>
                  <a:gd name="T52" fmla="*/ 90 w 180"/>
                  <a:gd name="T53" fmla="*/ 79 h 111"/>
                  <a:gd name="T54" fmla="*/ 76 w 180"/>
                  <a:gd name="T55" fmla="*/ 79 h 111"/>
                  <a:gd name="T56" fmla="*/ 76 w 180"/>
                  <a:gd name="T57" fmla="*/ 100 h 111"/>
                  <a:gd name="T58" fmla="*/ 76 w 180"/>
                  <a:gd name="T59" fmla="*/ 100 h 111"/>
                  <a:gd name="T60" fmla="*/ 90 w 180"/>
                  <a:gd name="T61" fmla="*/ 100 h 111"/>
                  <a:gd name="T62" fmla="*/ 90 w 180"/>
                  <a:gd name="T63" fmla="*/ 111 h 111"/>
                  <a:gd name="T64" fmla="*/ 40 w 180"/>
                  <a:gd name="T65" fmla="*/ 111 h 111"/>
                  <a:gd name="T66" fmla="*/ 40 w 180"/>
                  <a:gd name="T67" fmla="*/ 100 h 111"/>
                  <a:gd name="T68" fmla="*/ 54 w 180"/>
                  <a:gd name="T69" fmla="*/ 100 h 111"/>
                  <a:gd name="T70" fmla="*/ 54 w 180"/>
                  <a:gd name="T71" fmla="*/ 79 h 111"/>
                  <a:gd name="T72" fmla="*/ 40 w 180"/>
                  <a:gd name="T73" fmla="*/ 79 h 111"/>
                  <a:gd name="T74" fmla="*/ 40 w 180"/>
                  <a:gd name="T75" fmla="*/ 0 h 111"/>
                  <a:gd name="T76" fmla="*/ 65 w 180"/>
                  <a:gd name="T77" fmla="*/ 0 h 111"/>
                  <a:gd name="T78" fmla="*/ 40 w 180"/>
                  <a:gd name="T79" fmla="*/ 111 h 111"/>
                  <a:gd name="T80" fmla="*/ 0 w 180"/>
                  <a:gd name="T81" fmla="*/ 111 h 111"/>
                  <a:gd name="T82" fmla="*/ 0 w 180"/>
                  <a:gd name="T83" fmla="*/ 61 h 111"/>
                  <a:gd name="T84" fmla="*/ 22 w 180"/>
                  <a:gd name="T85" fmla="*/ 61 h 111"/>
                  <a:gd name="T86" fmla="*/ 22 w 180"/>
                  <a:gd name="T87" fmla="*/ 0 h 111"/>
                  <a:gd name="T88" fmla="*/ 40 w 180"/>
                  <a:gd name="T89" fmla="*/ 0 h 111"/>
                  <a:gd name="T90" fmla="*/ 40 w 180"/>
                  <a:gd name="T91" fmla="*/ 79 h 111"/>
                  <a:gd name="T92" fmla="*/ 25 w 180"/>
                  <a:gd name="T93" fmla="*/ 79 h 111"/>
                  <a:gd name="T94" fmla="*/ 25 w 180"/>
                  <a:gd name="T95" fmla="*/ 100 h 111"/>
                  <a:gd name="T96" fmla="*/ 25 w 180"/>
                  <a:gd name="T97" fmla="*/ 100 h 111"/>
                  <a:gd name="T98" fmla="*/ 40 w 180"/>
                  <a:gd name="T99" fmla="*/ 100 h 111"/>
                  <a:gd name="T100" fmla="*/ 40 w 180"/>
                  <a:gd name="T101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0" h="111">
                    <a:moveTo>
                      <a:pt x="141" y="61"/>
                    </a:moveTo>
                    <a:lnTo>
                      <a:pt x="180" y="61"/>
                    </a:lnTo>
                    <a:lnTo>
                      <a:pt x="180" y="111"/>
                    </a:lnTo>
                    <a:lnTo>
                      <a:pt x="141" y="111"/>
                    </a:lnTo>
                    <a:lnTo>
                      <a:pt x="141" y="100"/>
                    </a:lnTo>
                    <a:lnTo>
                      <a:pt x="155" y="100"/>
                    </a:lnTo>
                    <a:lnTo>
                      <a:pt x="155" y="79"/>
                    </a:lnTo>
                    <a:lnTo>
                      <a:pt x="141" y="79"/>
                    </a:lnTo>
                    <a:lnTo>
                      <a:pt x="141" y="61"/>
                    </a:lnTo>
                    <a:close/>
                    <a:moveTo>
                      <a:pt x="90" y="61"/>
                    </a:moveTo>
                    <a:lnTo>
                      <a:pt x="141" y="61"/>
                    </a:lnTo>
                    <a:lnTo>
                      <a:pt x="141" y="79"/>
                    </a:lnTo>
                    <a:lnTo>
                      <a:pt x="126" y="79"/>
                    </a:lnTo>
                    <a:lnTo>
                      <a:pt x="126" y="100"/>
                    </a:lnTo>
                    <a:lnTo>
                      <a:pt x="126" y="100"/>
                    </a:lnTo>
                    <a:lnTo>
                      <a:pt x="141" y="100"/>
                    </a:lnTo>
                    <a:lnTo>
                      <a:pt x="141" y="111"/>
                    </a:lnTo>
                    <a:lnTo>
                      <a:pt x="90" y="111"/>
                    </a:lnTo>
                    <a:lnTo>
                      <a:pt x="90" y="100"/>
                    </a:lnTo>
                    <a:lnTo>
                      <a:pt x="105" y="100"/>
                    </a:lnTo>
                    <a:lnTo>
                      <a:pt x="105" y="79"/>
                    </a:lnTo>
                    <a:lnTo>
                      <a:pt x="90" y="79"/>
                    </a:lnTo>
                    <a:lnTo>
                      <a:pt x="90" y="61"/>
                    </a:lnTo>
                    <a:close/>
                    <a:moveTo>
                      <a:pt x="65" y="0"/>
                    </a:moveTo>
                    <a:lnTo>
                      <a:pt x="65" y="61"/>
                    </a:lnTo>
                    <a:lnTo>
                      <a:pt x="90" y="61"/>
                    </a:lnTo>
                    <a:lnTo>
                      <a:pt x="90" y="79"/>
                    </a:lnTo>
                    <a:lnTo>
                      <a:pt x="76" y="79"/>
                    </a:lnTo>
                    <a:lnTo>
                      <a:pt x="76" y="100"/>
                    </a:lnTo>
                    <a:lnTo>
                      <a:pt x="76" y="100"/>
                    </a:lnTo>
                    <a:lnTo>
                      <a:pt x="90" y="100"/>
                    </a:lnTo>
                    <a:lnTo>
                      <a:pt x="90" y="111"/>
                    </a:lnTo>
                    <a:lnTo>
                      <a:pt x="40" y="111"/>
                    </a:lnTo>
                    <a:lnTo>
                      <a:pt x="40" y="100"/>
                    </a:lnTo>
                    <a:lnTo>
                      <a:pt x="54" y="100"/>
                    </a:lnTo>
                    <a:lnTo>
                      <a:pt x="54" y="79"/>
                    </a:lnTo>
                    <a:lnTo>
                      <a:pt x="40" y="79"/>
                    </a:lnTo>
                    <a:lnTo>
                      <a:pt x="40" y="0"/>
                    </a:lnTo>
                    <a:lnTo>
                      <a:pt x="65" y="0"/>
                    </a:lnTo>
                    <a:close/>
                    <a:moveTo>
                      <a:pt x="40" y="111"/>
                    </a:moveTo>
                    <a:lnTo>
                      <a:pt x="0" y="111"/>
                    </a:lnTo>
                    <a:lnTo>
                      <a:pt x="0" y="61"/>
                    </a:lnTo>
                    <a:lnTo>
                      <a:pt x="22" y="61"/>
                    </a:lnTo>
                    <a:lnTo>
                      <a:pt x="22" y="0"/>
                    </a:lnTo>
                    <a:lnTo>
                      <a:pt x="40" y="0"/>
                    </a:lnTo>
                    <a:lnTo>
                      <a:pt x="40" y="79"/>
                    </a:lnTo>
                    <a:lnTo>
                      <a:pt x="25" y="79"/>
                    </a:lnTo>
                    <a:lnTo>
                      <a:pt x="25" y="100"/>
                    </a:lnTo>
                    <a:lnTo>
                      <a:pt x="25" y="100"/>
                    </a:lnTo>
                    <a:lnTo>
                      <a:pt x="40" y="100"/>
                    </a:lnTo>
                    <a:lnTo>
                      <a:pt x="40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203" name="Freeform 635"/>
              <p:cNvSpPr>
                <a:spLocks/>
              </p:cNvSpPr>
              <p:nvPr/>
            </p:nvSpPr>
            <p:spPr bwMode="auto">
              <a:xfrm>
                <a:off x="5342467" y="940414"/>
                <a:ext cx="296550" cy="93131"/>
              </a:xfrm>
              <a:custGeom>
                <a:avLst/>
                <a:gdLst>
                  <a:gd name="T0" fmla="*/ 7 w 242"/>
                  <a:gd name="T1" fmla="*/ 76 h 76"/>
                  <a:gd name="T2" fmla="*/ 0 w 242"/>
                  <a:gd name="T3" fmla="*/ 0 h 76"/>
                  <a:gd name="T4" fmla="*/ 242 w 242"/>
                  <a:gd name="T5" fmla="*/ 0 h 76"/>
                  <a:gd name="T6" fmla="*/ 213 w 242"/>
                  <a:gd name="T7" fmla="*/ 76 h 76"/>
                  <a:gd name="T8" fmla="*/ 7 w 242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2" h="76">
                    <a:moveTo>
                      <a:pt x="7" y="76"/>
                    </a:moveTo>
                    <a:lnTo>
                      <a:pt x="0" y="0"/>
                    </a:lnTo>
                    <a:lnTo>
                      <a:pt x="242" y="0"/>
                    </a:lnTo>
                    <a:lnTo>
                      <a:pt x="213" y="76"/>
                    </a:lnTo>
                    <a:lnTo>
                      <a:pt x="7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204" name="Freeform 639"/>
              <p:cNvSpPr>
                <a:spLocks noEditPoints="1"/>
              </p:cNvSpPr>
              <p:nvPr/>
            </p:nvSpPr>
            <p:spPr bwMode="auto">
              <a:xfrm>
                <a:off x="3664877" y="4235549"/>
                <a:ext cx="198517" cy="198517"/>
              </a:xfrm>
              <a:custGeom>
                <a:avLst/>
                <a:gdLst>
                  <a:gd name="T0" fmla="*/ 22 w 45"/>
                  <a:gd name="T1" fmla="*/ 42 h 45"/>
                  <a:gd name="T2" fmla="*/ 26 w 45"/>
                  <a:gd name="T3" fmla="*/ 42 h 45"/>
                  <a:gd name="T4" fmla="*/ 27 w 45"/>
                  <a:gd name="T5" fmla="*/ 45 h 45"/>
                  <a:gd name="T6" fmla="*/ 35 w 45"/>
                  <a:gd name="T7" fmla="*/ 41 h 45"/>
                  <a:gd name="T8" fmla="*/ 34 w 45"/>
                  <a:gd name="T9" fmla="*/ 38 h 45"/>
                  <a:gd name="T10" fmla="*/ 38 w 45"/>
                  <a:gd name="T11" fmla="*/ 33 h 45"/>
                  <a:gd name="T12" fmla="*/ 42 w 45"/>
                  <a:gd name="T13" fmla="*/ 35 h 45"/>
                  <a:gd name="T14" fmla="*/ 45 w 45"/>
                  <a:gd name="T15" fmla="*/ 27 h 45"/>
                  <a:gd name="T16" fmla="*/ 42 w 45"/>
                  <a:gd name="T17" fmla="*/ 26 h 45"/>
                  <a:gd name="T18" fmla="*/ 41 w 45"/>
                  <a:gd name="T19" fmla="*/ 19 h 45"/>
                  <a:gd name="T20" fmla="*/ 45 w 45"/>
                  <a:gd name="T21" fmla="*/ 17 h 45"/>
                  <a:gd name="T22" fmla="*/ 41 w 45"/>
                  <a:gd name="T23" fmla="*/ 10 h 45"/>
                  <a:gd name="T24" fmla="*/ 38 w 45"/>
                  <a:gd name="T25" fmla="*/ 11 h 45"/>
                  <a:gd name="T26" fmla="*/ 33 w 45"/>
                  <a:gd name="T27" fmla="*/ 6 h 45"/>
                  <a:gd name="T28" fmla="*/ 35 w 45"/>
                  <a:gd name="T29" fmla="*/ 3 h 45"/>
                  <a:gd name="T30" fmla="*/ 27 w 45"/>
                  <a:gd name="T31" fmla="*/ 0 h 45"/>
                  <a:gd name="T32" fmla="*/ 26 w 45"/>
                  <a:gd name="T33" fmla="*/ 3 h 45"/>
                  <a:gd name="T34" fmla="*/ 22 w 45"/>
                  <a:gd name="T35" fmla="*/ 3 h 45"/>
                  <a:gd name="T36" fmla="*/ 22 w 45"/>
                  <a:gd name="T37" fmla="*/ 9 h 45"/>
                  <a:gd name="T38" fmla="*/ 34 w 45"/>
                  <a:gd name="T39" fmla="*/ 17 h 45"/>
                  <a:gd name="T40" fmla="*/ 27 w 45"/>
                  <a:gd name="T41" fmla="*/ 34 h 45"/>
                  <a:gd name="T42" fmla="*/ 22 w 45"/>
                  <a:gd name="T43" fmla="*/ 35 h 45"/>
                  <a:gd name="T44" fmla="*/ 22 w 45"/>
                  <a:gd name="T45" fmla="*/ 35 h 45"/>
                  <a:gd name="T46" fmla="*/ 22 w 45"/>
                  <a:gd name="T47" fmla="*/ 42 h 45"/>
                  <a:gd name="T48" fmla="*/ 3 w 45"/>
                  <a:gd name="T49" fmla="*/ 26 h 45"/>
                  <a:gd name="T50" fmla="*/ 0 w 45"/>
                  <a:gd name="T51" fmla="*/ 27 h 45"/>
                  <a:gd name="T52" fmla="*/ 3 w 45"/>
                  <a:gd name="T53" fmla="*/ 35 h 45"/>
                  <a:gd name="T54" fmla="*/ 6 w 45"/>
                  <a:gd name="T55" fmla="*/ 34 h 45"/>
                  <a:gd name="T56" fmla="*/ 11 w 45"/>
                  <a:gd name="T57" fmla="*/ 38 h 45"/>
                  <a:gd name="T58" fmla="*/ 10 w 45"/>
                  <a:gd name="T59" fmla="*/ 42 h 45"/>
                  <a:gd name="T60" fmla="*/ 18 w 45"/>
                  <a:gd name="T61" fmla="*/ 45 h 45"/>
                  <a:gd name="T62" fmla="*/ 19 w 45"/>
                  <a:gd name="T63" fmla="*/ 42 h 45"/>
                  <a:gd name="T64" fmla="*/ 22 w 45"/>
                  <a:gd name="T65" fmla="*/ 42 h 45"/>
                  <a:gd name="T66" fmla="*/ 22 w 45"/>
                  <a:gd name="T67" fmla="*/ 35 h 45"/>
                  <a:gd name="T68" fmla="*/ 10 w 45"/>
                  <a:gd name="T69" fmla="*/ 28 h 45"/>
                  <a:gd name="T70" fmla="*/ 17 w 45"/>
                  <a:gd name="T71" fmla="*/ 10 h 45"/>
                  <a:gd name="T72" fmla="*/ 17 w 45"/>
                  <a:gd name="T73" fmla="*/ 10 h 45"/>
                  <a:gd name="T74" fmla="*/ 22 w 45"/>
                  <a:gd name="T75" fmla="*/ 9 h 45"/>
                  <a:gd name="T76" fmla="*/ 22 w 45"/>
                  <a:gd name="T77" fmla="*/ 9 h 45"/>
                  <a:gd name="T78" fmla="*/ 22 w 45"/>
                  <a:gd name="T79" fmla="*/ 3 h 45"/>
                  <a:gd name="T80" fmla="*/ 19 w 45"/>
                  <a:gd name="T81" fmla="*/ 3 h 45"/>
                  <a:gd name="T82" fmla="*/ 17 w 45"/>
                  <a:gd name="T83" fmla="*/ 0 h 45"/>
                  <a:gd name="T84" fmla="*/ 10 w 45"/>
                  <a:gd name="T85" fmla="*/ 3 h 45"/>
                  <a:gd name="T86" fmla="*/ 11 w 45"/>
                  <a:gd name="T87" fmla="*/ 7 h 45"/>
                  <a:gd name="T88" fmla="*/ 6 w 45"/>
                  <a:gd name="T89" fmla="*/ 11 h 45"/>
                  <a:gd name="T90" fmla="*/ 3 w 45"/>
                  <a:gd name="T91" fmla="*/ 10 h 45"/>
                  <a:gd name="T92" fmla="*/ 0 w 45"/>
                  <a:gd name="T93" fmla="*/ 18 h 45"/>
                  <a:gd name="T94" fmla="*/ 3 w 45"/>
                  <a:gd name="T95" fmla="*/ 19 h 45"/>
                  <a:gd name="T96" fmla="*/ 3 w 45"/>
                  <a:gd name="T97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5" h="45">
                    <a:moveTo>
                      <a:pt x="22" y="42"/>
                    </a:moveTo>
                    <a:cubicBezTo>
                      <a:pt x="24" y="42"/>
                      <a:pt x="25" y="42"/>
                      <a:pt x="26" y="42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35" y="41"/>
                      <a:pt x="35" y="41"/>
                      <a:pt x="35" y="41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6" y="37"/>
                      <a:pt x="37" y="35"/>
                      <a:pt x="38" y="33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2" y="23"/>
                      <a:pt x="42" y="21"/>
                      <a:pt x="41" y="19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7" y="9"/>
                      <a:pt x="35" y="8"/>
                      <a:pt x="33" y="6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4" y="3"/>
                      <a:pt x="23" y="3"/>
                      <a:pt x="22" y="3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8" y="9"/>
                      <a:pt x="32" y="12"/>
                      <a:pt x="34" y="17"/>
                    </a:cubicBezTo>
                    <a:cubicBezTo>
                      <a:pt x="37" y="24"/>
                      <a:pt x="34" y="32"/>
                      <a:pt x="27" y="34"/>
                    </a:cubicBezTo>
                    <a:cubicBezTo>
                      <a:pt x="26" y="35"/>
                      <a:pt x="24" y="35"/>
                      <a:pt x="22" y="35"/>
                    </a:cubicBezTo>
                    <a:cubicBezTo>
                      <a:pt x="22" y="35"/>
                      <a:pt x="22" y="35"/>
                      <a:pt x="22" y="35"/>
                    </a:cubicBezTo>
                    <a:lnTo>
                      <a:pt x="22" y="42"/>
                    </a:lnTo>
                    <a:close/>
                    <a:moveTo>
                      <a:pt x="3" y="26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8" y="36"/>
                      <a:pt x="9" y="37"/>
                      <a:pt x="11" y="38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20" y="42"/>
                      <a:pt x="21" y="42"/>
                      <a:pt x="22" y="42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17" y="35"/>
                      <a:pt x="12" y="32"/>
                      <a:pt x="10" y="28"/>
                    </a:cubicBezTo>
                    <a:cubicBezTo>
                      <a:pt x="7" y="21"/>
                      <a:pt x="11" y="13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9" y="10"/>
                      <a:pt x="21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1" y="3"/>
                      <a:pt x="20" y="3"/>
                      <a:pt x="19" y="3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9" y="8"/>
                      <a:pt x="8" y="9"/>
                      <a:pt x="6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3" y="24"/>
                      <a:pt x="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205" name="Freeform 641"/>
              <p:cNvSpPr>
                <a:spLocks/>
              </p:cNvSpPr>
              <p:nvPr/>
            </p:nvSpPr>
            <p:spPr bwMode="auto">
              <a:xfrm>
                <a:off x="6380391" y="3029743"/>
                <a:ext cx="110287" cy="106611"/>
              </a:xfrm>
              <a:custGeom>
                <a:avLst/>
                <a:gdLst>
                  <a:gd name="T0" fmla="*/ 4 w 25"/>
                  <a:gd name="T1" fmla="*/ 24 h 24"/>
                  <a:gd name="T2" fmla="*/ 8 w 25"/>
                  <a:gd name="T3" fmla="*/ 20 h 24"/>
                  <a:gd name="T4" fmla="*/ 8 w 25"/>
                  <a:gd name="T5" fmla="*/ 20 h 24"/>
                  <a:gd name="T6" fmla="*/ 8 w 25"/>
                  <a:gd name="T7" fmla="*/ 6 h 24"/>
                  <a:gd name="T8" fmla="*/ 23 w 25"/>
                  <a:gd name="T9" fmla="*/ 6 h 24"/>
                  <a:gd name="T10" fmla="*/ 23 w 25"/>
                  <a:gd name="T11" fmla="*/ 16 h 24"/>
                  <a:gd name="T12" fmla="*/ 21 w 25"/>
                  <a:gd name="T13" fmla="*/ 15 h 24"/>
                  <a:gd name="T14" fmla="*/ 17 w 25"/>
                  <a:gd name="T15" fmla="*/ 20 h 24"/>
                  <a:gd name="T16" fmla="*/ 21 w 25"/>
                  <a:gd name="T17" fmla="*/ 24 h 24"/>
                  <a:gd name="T18" fmla="*/ 25 w 25"/>
                  <a:gd name="T19" fmla="*/ 20 h 24"/>
                  <a:gd name="T20" fmla="*/ 25 w 25"/>
                  <a:gd name="T21" fmla="*/ 20 h 24"/>
                  <a:gd name="T22" fmla="*/ 25 w 25"/>
                  <a:gd name="T23" fmla="*/ 20 h 24"/>
                  <a:gd name="T24" fmla="*/ 25 w 25"/>
                  <a:gd name="T25" fmla="*/ 6 h 24"/>
                  <a:gd name="T26" fmla="*/ 25 w 25"/>
                  <a:gd name="T27" fmla="*/ 0 h 24"/>
                  <a:gd name="T28" fmla="*/ 23 w 25"/>
                  <a:gd name="T29" fmla="*/ 0 h 24"/>
                  <a:gd name="T30" fmla="*/ 8 w 25"/>
                  <a:gd name="T31" fmla="*/ 0 h 24"/>
                  <a:gd name="T32" fmla="*/ 6 w 25"/>
                  <a:gd name="T33" fmla="*/ 0 h 24"/>
                  <a:gd name="T34" fmla="*/ 6 w 25"/>
                  <a:gd name="T35" fmla="*/ 6 h 24"/>
                  <a:gd name="T36" fmla="*/ 6 w 25"/>
                  <a:gd name="T37" fmla="*/ 16 h 24"/>
                  <a:gd name="T38" fmla="*/ 4 w 25"/>
                  <a:gd name="T39" fmla="*/ 15 h 24"/>
                  <a:gd name="T40" fmla="*/ 0 w 25"/>
                  <a:gd name="T41" fmla="*/ 20 h 24"/>
                  <a:gd name="T42" fmla="*/ 4 w 25"/>
                  <a:gd name="T4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4">
                    <a:moveTo>
                      <a:pt x="4" y="24"/>
                    </a:moveTo>
                    <a:cubicBezTo>
                      <a:pt x="7" y="24"/>
                      <a:pt x="8" y="22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2" y="15"/>
                      <a:pt x="21" y="15"/>
                      <a:pt x="21" y="15"/>
                    </a:cubicBezTo>
                    <a:cubicBezTo>
                      <a:pt x="18" y="15"/>
                      <a:pt x="17" y="17"/>
                      <a:pt x="17" y="20"/>
                    </a:cubicBezTo>
                    <a:cubicBezTo>
                      <a:pt x="17" y="22"/>
                      <a:pt x="18" y="24"/>
                      <a:pt x="21" y="24"/>
                    </a:cubicBezTo>
                    <a:cubicBezTo>
                      <a:pt x="23" y="24"/>
                      <a:pt x="25" y="22"/>
                      <a:pt x="25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5"/>
                      <a:pt x="5" y="15"/>
                      <a:pt x="4" y="15"/>
                    </a:cubicBezTo>
                    <a:cubicBezTo>
                      <a:pt x="2" y="15"/>
                      <a:pt x="0" y="17"/>
                      <a:pt x="0" y="20"/>
                    </a:cubicBezTo>
                    <a:cubicBezTo>
                      <a:pt x="0" y="22"/>
                      <a:pt x="2" y="24"/>
                      <a:pt x="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206" name="Freeform 642"/>
              <p:cNvSpPr>
                <a:spLocks/>
              </p:cNvSpPr>
              <p:nvPr/>
            </p:nvSpPr>
            <p:spPr bwMode="auto">
              <a:xfrm>
                <a:off x="6124280" y="1466116"/>
                <a:ext cx="115189" cy="106611"/>
              </a:xfrm>
              <a:custGeom>
                <a:avLst/>
                <a:gdLst>
                  <a:gd name="T0" fmla="*/ 5 w 26"/>
                  <a:gd name="T1" fmla="*/ 24 h 24"/>
                  <a:gd name="T2" fmla="*/ 9 w 26"/>
                  <a:gd name="T3" fmla="*/ 20 h 24"/>
                  <a:gd name="T4" fmla="*/ 9 w 26"/>
                  <a:gd name="T5" fmla="*/ 20 h 24"/>
                  <a:gd name="T6" fmla="*/ 9 w 26"/>
                  <a:gd name="T7" fmla="*/ 6 h 24"/>
                  <a:gd name="T8" fmla="*/ 23 w 26"/>
                  <a:gd name="T9" fmla="*/ 6 h 24"/>
                  <a:gd name="T10" fmla="*/ 23 w 26"/>
                  <a:gd name="T11" fmla="*/ 16 h 24"/>
                  <a:gd name="T12" fmla="*/ 21 w 26"/>
                  <a:gd name="T13" fmla="*/ 15 h 24"/>
                  <a:gd name="T14" fmla="*/ 17 w 26"/>
                  <a:gd name="T15" fmla="*/ 20 h 24"/>
                  <a:gd name="T16" fmla="*/ 21 w 26"/>
                  <a:gd name="T17" fmla="*/ 24 h 24"/>
                  <a:gd name="T18" fmla="*/ 26 w 26"/>
                  <a:gd name="T19" fmla="*/ 20 h 24"/>
                  <a:gd name="T20" fmla="*/ 26 w 26"/>
                  <a:gd name="T21" fmla="*/ 20 h 24"/>
                  <a:gd name="T22" fmla="*/ 26 w 26"/>
                  <a:gd name="T23" fmla="*/ 20 h 24"/>
                  <a:gd name="T24" fmla="*/ 26 w 26"/>
                  <a:gd name="T25" fmla="*/ 6 h 24"/>
                  <a:gd name="T26" fmla="*/ 26 w 26"/>
                  <a:gd name="T27" fmla="*/ 0 h 24"/>
                  <a:gd name="T28" fmla="*/ 23 w 26"/>
                  <a:gd name="T29" fmla="*/ 0 h 24"/>
                  <a:gd name="T30" fmla="*/ 9 w 26"/>
                  <a:gd name="T31" fmla="*/ 0 h 24"/>
                  <a:gd name="T32" fmla="*/ 6 w 26"/>
                  <a:gd name="T33" fmla="*/ 0 h 24"/>
                  <a:gd name="T34" fmla="*/ 6 w 26"/>
                  <a:gd name="T35" fmla="*/ 6 h 24"/>
                  <a:gd name="T36" fmla="*/ 6 w 26"/>
                  <a:gd name="T37" fmla="*/ 16 h 24"/>
                  <a:gd name="T38" fmla="*/ 5 w 26"/>
                  <a:gd name="T39" fmla="*/ 15 h 24"/>
                  <a:gd name="T40" fmla="*/ 0 w 26"/>
                  <a:gd name="T41" fmla="*/ 20 h 24"/>
                  <a:gd name="T42" fmla="*/ 5 w 26"/>
                  <a:gd name="T4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4">
                    <a:moveTo>
                      <a:pt x="5" y="24"/>
                    </a:moveTo>
                    <a:cubicBezTo>
                      <a:pt x="7" y="24"/>
                      <a:pt x="9" y="22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2" y="15"/>
                      <a:pt x="21" y="15"/>
                    </a:cubicBezTo>
                    <a:cubicBezTo>
                      <a:pt x="19" y="15"/>
                      <a:pt x="17" y="17"/>
                      <a:pt x="17" y="20"/>
                    </a:cubicBezTo>
                    <a:cubicBezTo>
                      <a:pt x="17" y="22"/>
                      <a:pt x="19" y="24"/>
                      <a:pt x="21" y="24"/>
                    </a:cubicBezTo>
                    <a:cubicBezTo>
                      <a:pt x="24" y="24"/>
                      <a:pt x="26" y="22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5" y="15"/>
                      <a:pt x="5" y="15"/>
                    </a:cubicBezTo>
                    <a:cubicBezTo>
                      <a:pt x="2" y="15"/>
                      <a:pt x="0" y="17"/>
                      <a:pt x="0" y="20"/>
                    </a:cubicBezTo>
                    <a:cubicBezTo>
                      <a:pt x="0" y="22"/>
                      <a:pt x="2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207" name="Freeform 643"/>
              <p:cNvSpPr>
                <a:spLocks/>
              </p:cNvSpPr>
              <p:nvPr/>
            </p:nvSpPr>
            <p:spPr bwMode="auto">
              <a:xfrm>
                <a:off x="2652686" y="2010199"/>
                <a:ext cx="133570" cy="123767"/>
              </a:xfrm>
              <a:custGeom>
                <a:avLst/>
                <a:gdLst>
                  <a:gd name="T0" fmla="*/ 5 w 30"/>
                  <a:gd name="T1" fmla="*/ 28 h 28"/>
                  <a:gd name="T2" fmla="*/ 10 w 30"/>
                  <a:gd name="T3" fmla="*/ 23 h 28"/>
                  <a:gd name="T4" fmla="*/ 10 w 30"/>
                  <a:gd name="T5" fmla="*/ 23 h 28"/>
                  <a:gd name="T6" fmla="*/ 10 w 30"/>
                  <a:gd name="T7" fmla="*/ 6 h 28"/>
                  <a:gd name="T8" fmla="*/ 27 w 30"/>
                  <a:gd name="T9" fmla="*/ 6 h 28"/>
                  <a:gd name="T10" fmla="*/ 27 w 30"/>
                  <a:gd name="T11" fmla="*/ 18 h 28"/>
                  <a:gd name="T12" fmla="*/ 25 w 30"/>
                  <a:gd name="T13" fmla="*/ 18 h 28"/>
                  <a:gd name="T14" fmla="*/ 20 w 30"/>
                  <a:gd name="T15" fmla="*/ 23 h 28"/>
                  <a:gd name="T16" fmla="*/ 25 w 30"/>
                  <a:gd name="T17" fmla="*/ 28 h 28"/>
                  <a:gd name="T18" fmla="*/ 30 w 30"/>
                  <a:gd name="T19" fmla="*/ 23 h 28"/>
                  <a:gd name="T20" fmla="*/ 30 w 30"/>
                  <a:gd name="T21" fmla="*/ 23 h 28"/>
                  <a:gd name="T22" fmla="*/ 30 w 30"/>
                  <a:gd name="T23" fmla="*/ 23 h 28"/>
                  <a:gd name="T24" fmla="*/ 30 w 30"/>
                  <a:gd name="T25" fmla="*/ 6 h 28"/>
                  <a:gd name="T26" fmla="*/ 30 w 30"/>
                  <a:gd name="T27" fmla="*/ 0 h 28"/>
                  <a:gd name="T28" fmla="*/ 27 w 30"/>
                  <a:gd name="T29" fmla="*/ 0 h 28"/>
                  <a:gd name="T30" fmla="*/ 10 w 30"/>
                  <a:gd name="T31" fmla="*/ 0 h 28"/>
                  <a:gd name="T32" fmla="*/ 7 w 30"/>
                  <a:gd name="T33" fmla="*/ 0 h 28"/>
                  <a:gd name="T34" fmla="*/ 7 w 30"/>
                  <a:gd name="T35" fmla="*/ 6 h 28"/>
                  <a:gd name="T36" fmla="*/ 7 w 30"/>
                  <a:gd name="T37" fmla="*/ 18 h 28"/>
                  <a:gd name="T38" fmla="*/ 5 w 30"/>
                  <a:gd name="T39" fmla="*/ 18 h 28"/>
                  <a:gd name="T40" fmla="*/ 0 w 30"/>
                  <a:gd name="T41" fmla="*/ 23 h 28"/>
                  <a:gd name="T42" fmla="*/ 5 w 30"/>
                  <a:gd name="T4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" h="28">
                    <a:moveTo>
                      <a:pt x="5" y="28"/>
                    </a:moveTo>
                    <a:cubicBezTo>
                      <a:pt x="8" y="28"/>
                      <a:pt x="10" y="26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2" y="18"/>
                      <a:pt x="20" y="20"/>
                      <a:pt x="20" y="23"/>
                    </a:cubicBezTo>
                    <a:cubicBezTo>
                      <a:pt x="20" y="26"/>
                      <a:pt x="22" y="28"/>
                      <a:pt x="25" y="28"/>
                    </a:cubicBezTo>
                    <a:cubicBezTo>
                      <a:pt x="28" y="28"/>
                      <a:pt x="30" y="26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8"/>
                      <a:pt x="5" y="18"/>
                      <a:pt x="5" y="18"/>
                    </a:cubicBezTo>
                    <a:cubicBezTo>
                      <a:pt x="2" y="18"/>
                      <a:pt x="0" y="20"/>
                      <a:pt x="0" y="23"/>
                    </a:cubicBezTo>
                    <a:cubicBezTo>
                      <a:pt x="0" y="26"/>
                      <a:pt x="2" y="28"/>
                      <a:pt x="5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208" name="Freeform 644"/>
              <p:cNvSpPr>
                <a:spLocks/>
              </p:cNvSpPr>
              <p:nvPr/>
            </p:nvSpPr>
            <p:spPr bwMode="auto">
              <a:xfrm>
                <a:off x="3615860" y="4155897"/>
                <a:ext cx="79652" cy="101709"/>
              </a:xfrm>
              <a:custGeom>
                <a:avLst/>
                <a:gdLst>
                  <a:gd name="T0" fmla="*/ 0 w 18"/>
                  <a:gd name="T1" fmla="*/ 0 h 23"/>
                  <a:gd name="T2" fmla="*/ 7 w 18"/>
                  <a:gd name="T3" fmla="*/ 23 h 23"/>
                  <a:gd name="T4" fmla="*/ 18 w 18"/>
                  <a:gd name="T5" fmla="*/ 0 h 23"/>
                  <a:gd name="T6" fmla="*/ 0 w 18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3">
                    <a:moveTo>
                      <a:pt x="0" y="0"/>
                    </a:moveTo>
                    <a:cubicBezTo>
                      <a:pt x="1" y="9"/>
                      <a:pt x="3" y="17"/>
                      <a:pt x="7" y="23"/>
                    </a:cubicBezTo>
                    <a:cubicBezTo>
                      <a:pt x="13" y="17"/>
                      <a:pt x="18" y="9"/>
                      <a:pt x="1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209" name="Freeform 645"/>
              <p:cNvSpPr>
                <a:spLocks/>
              </p:cNvSpPr>
              <p:nvPr/>
            </p:nvSpPr>
            <p:spPr bwMode="auto">
              <a:xfrm>
                <a:off x="3615860" y="4028454"/>
                <a:ext cx="79652" cy="101709"/>
              </a:xfrm>
              <a:custGeom>
                <a:avLst/>
                <a:gdLst>
                  <a:gd name="T0" fmla="*/ 7 w 18"/>
                  <a:gd name="T1" fmla="*/ 0 h 23"/>
                  <a:gd name="T2" fmla="*/ 0 w 18"/>
                  <a:gd name="T3" fmla="*/ 23 h 23"/>
                  <a:gd name="T4" fmla="*/ 18 w 18"/>
                  <a:gd name="T5" fmla="*/ 23 h 23"/>
                  <a:gd name="T6" fmla="*/ 7 w 18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3">
                    <a:moveTo>
                      <a:pt x="7" y="0"/>
                    </a:moveTo>
                    <a:cubicBezTo>
                      <a:pt x="3" y="6"/>
                      <a:pt x="1" y="14"/>
                      <a:pt x="0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14"/>
                      <a:pt x="13" y="6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210" name="Freeform 646"/>
              <p:cNvSpPr>
                <a:spLocks/>
              </p:cNvSpPr>
              <p:nvPr/>
            </p:nvSpPr>
            <p:spPr bwMode="auto">
              <a:xfrm>
                <a:off x="3554590" y="3988015"/>
                <a:ext cx="69849" cy="142148"/>
              </a:xfrm>
              <a:custGeom>
                <a:avLst/>
                <a:gdLst>
                  <a:gd name="T0" fmla="*/ 0 w 16"/>
                  <a:gd name="T1" fmla="*/ 0 h 32"/>
                  <a:gd name="T2" fmla="*/ 0 w 16"/>
                  <a:gd name="T3" fmla="*/ 32 h 32"/>
                  <a:gd name="T4" fmla="*/ 8 w 16"/>
                  <a:gd name="T5" fmla="*/ 32 h 32"/>
                  <a:gd name="T6" fmla="*/ 16 w 16"/>
                  <a:gd name="T7" fmla="*/ 5 h 32"/>
                  <a:gd name="T8" fmla="*/ 0 w 1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2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21"/>
                      <a:pt x="12" y="12"/>
                      <a:pt x="16" y="5"/>
                    </a:cubicBezTo>
                    <a:cubicBezTo>
                      <a:pt x="12" y="2"/>
                      <a:pt x="6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211" name="Freeform 647"/>
              <p:cNvSpPr>
                <a:spLocks/>
              </p:cNvSpPr>
              <p:nvPr/>
            </p:nvSpPr>
            <p:spPr bwMode="auto">
              <a:xfrm>
                <a:off x="3456557" y="4155897"/>
                <a:ext cx="71074" cy="142148"/>
              </a:xfrm>
              <a:custGeom>
                <a:avLst/>
                <a:gdLst>
                  <a:gd name="T0" fmla="*/ 16 w 16"/>
                  <a:gd name="T1" fmla="*/ 32 h 32"/>
                  <a:gd name="T2" fmla="*/ 16 w 16"/>
                  <a:gd name="T3" fmla="*/ 0 h 32"/>
                  <a:gd name="T4" fmla="*/ 8 w 16"/>
                  <a:gd name="T5" fmla="*/ 0 h 32"/>
                  <a:gd name="T6" fmla="*/ 0 w 16"/>
                  <a:gd name="T7" fmla="*/ 27 h 32"/>
                  <a:gd name="T8" fmla="*/ 16 w 16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2">
                    <a:moveTo>
                      <a:pt x="16" y="32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11"/>
                      <a:pt x="4" y="20"/>
                      <a:pt x="0" y="27"/>
                    </a:cubicBezTo>
                    <a:cubicBezTo>
                      <a:pt x="5" y="30"/>
                      <a:pt x="10" y="32"/>
                      <a:pt x="16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212" name="Freeform 648"/>
              <p:cNvSpPr>
                <a:spLocks/>
              </p:cNvSpPr>
              <p:nvPr/>
            </p:nvSpPr>
            <p:spPr bwMode="auto">
              <a:xfrm>
                <a:off x="3456557" y="3988015"/>
                <a:ext cx="71074" cy="142148"/>
              </a:xfrm>
              <a:custGeom>
                <a:avLst/>
                <a:gdLst>
                  <a:gd name="T0" fmla="*/ 8 w 16"/>
                  <a:gd name="T1" fmla="*/ 32 h 32"/>
                  <a:gd name="T2" fmla="*/ 16 w 16"/>
                  <a:gd name="T3" fmla="*/ 32 h 32"/>
                  <a:gd name="T4" fmla="*/ 16 w 16"/>
                  <a:gd name="T5" fmla="*/ 0 h 32"/>
                  <a:gd name="T6" fmla="*/ 0 w 16"/>
                  <a:gd name="T7" fmla="*/ 6 h 32"/>
                  <a:gd name="T8" fmla="*/ 8 w 16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2">
                    <a:moveTo>
                      <a:pt x="8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0" y="0"/>
                      <a:pt x="5" y="2"/>
                      <a:pt x="0" y="6"/>
                    </a:cubicBezTo>
                    <a:cubicBezTo>
                      <a:pt x="4" y="12"/>
                      <a:pt x="7" y="21"/>
                      <a:pt x="8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213" name="Freeform 649"/>
              <p:cNvSpPr>
                <a:spLocks/>
              </p:cNvSpPr>
              <p:nvPr/>
            </p:nvSpPr>
            <p:spPr bwMode="auto">
              <a:xfrm>
                <a:off x="3386708" y="4155897"/>
                <a:ext cx="79652" cy="101709"/>
              </a:xfrm>
              <a:custGeom>
                <a:avLst/>
                <a:gdLst>
                  <a:gd name="T0" fmla="*/ 11 w 18"/>
                  <a:gd name="T1" fmla="*/ 23 h 23"/>
                  <a:gd name="T2" fmla="*/ 18 w 18"/>
                  <a:gd name="T3" fmla="*/ 0 h 23"/>
                  <a:gd name="T4" fmla="*/ 0 w 18"/>
                  <a:gd name="T5" fmla="*/ 0 h 23"/>
                  <a:gd name="T6" fmla="*/ 11 w 18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3">
                    <a:moveTo>
                      <a:pt x="11" y="23"/>
                    </a:moveTo>
                    <a:cubicBezTo>
                      <a:pt x="15" y="17"/>
                      <a:pt x="18" y="9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9"/>
                      <a:pt x="5" y="17"/>
                      <a:pt x="1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214" name="Freeform 650"/>
              <p:cNvSpPr>
                <a:spLocks/>
              </p:cNvSpPr>
              <p:nvPr/>
            </p:nvSpPr>
            <p:spPr bwMode="auto">
              <a:xfrm>
                <a:off x="3386708" y="4028454"/>
                <a:ext cx="79652" cy="101709"/>
              </a:xfrm>
              <a:custGeom>
                <a:avLst/>
                <a:gdLst>
                  <a:gd name="T0" fmla="*/ 11 w 18"/>
                  <a:gd name="T1" fmla="*/ 0 h 23"/>
                  <a:gd name="T2" fmla="*/ 0 w 18"/>
                  <a:gd name="T3" fmla="*/ 23 h 23"/>
                  <a:gd name="T4" fmla="*/ 18 w 18"/>
                  <a:gd name="T5" fmla="*/ 23 h 23"/>
                  <a:gd name="T6" fmla="*/ 11 w 18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3">
                    <a:moveTo>
                      <a:pt x="11" y="0"/>
                    </a:moveTo>
                    <a:cubicBezTo>
                      <a:pt x="5" y="6"/>
                      <a:pt x="1" y="14"/>
                      <a:pt x="0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14"/>
                      <a:pt x="15" y="6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215" name="Freeform 651"/>
              <p:cNvSpPr>
                <a:spLocks/>
              </p:cNvSpPr>
              <p:nvPr/>
            </p:nvSpPr>
            <p:spPr bwMode="auto">
              <a:xfrm>
                <a:off x="3554590" y="4155897"/>
                <a:ext cx="69849" cy="142148"/>
              </a:xfrm>
              <a:custGeom>
                <a:avLst/>
                <a:gdLst>
                  <a:gd name="T0" fmla="*/ 0 w 16"/>
                  <a:gd name="T1" fmla="*/ 32 h 32"/>
                  <a:gd name="T2" fmla="*/ 16 w 16"/>
                  <a:gd name="T3" fmla="*/ 27 h 32"/>
                  <a:gd name="T4" fmla="*/ 8 w 16"/>
                  <a:gd name="T5" fmla="*/ 0 h 32"/>
                  <a:gd name="T6" fmla="*/ 0 w 16"/>
                  <a:gd name="T7" fmla="*/ 0 h 32"/>
                  <a:gd name="T8" fmla="*/ 0 w 16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2">
                    <a:moveTo>
                      <a:pt x="0" y="32"/>
                    </a:moveTo>
                    <a:cubicBezTo>
                      <a:pt x="6" y="32"/>
                      <a:pt x="12" y="30"/>
                      <a:pt x="16" y="27"/>
                    </a:cubicBezTo>
                    <a:cubicBezTo>
                      <a:pt x="12" y="20"/>
                      <a:pt x="9" y="11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216" name="Freeform 666"/>
              <p:cNvSpPr>
                <a:spLocks noEditPoints="1"/>
              </p:cNvSpPr>
              <p:nvPr/>
            </p:nvSpPr>
            <p:spPr bwMode="auto">
              <a:xfrm>
                <a:off x="3152654" y="3882630"/>
                <a:ext cx="207095" cy="198517"/>
              </a:xfrm>
              <a:custGeom>
                <a:avLst/>
                <a:gdLst>
                  <a:gd name="T0" fmla="*/ 34 w 47"/>
                  <a:gd name="T1" fmla="*/ 27 h 45"/>
                  <a:gd name="T2" fmla="*/ 32 w 47"/>
                  <a:gd name="T3" fmla="*/ 5 h 45"/>
                  <a:gd name="T4" fmla="*/ 19 w 47"/>
                  <a:gd name="T5" fmla="*/ 0 h 45"/>
                  <a:gd name="T6" fmla="*/ 19 w 47"/>
                  <a:gd name="T7" fmla="*/ 15 h 45"/>
                  <a:gd name="T8" fmla="*/ 30 w 47"/>
                  <a:gd name="T9" fmla="*/ 15 h 45"/>
                  <a:gd name="T10" fmla="*/ 30 w 47"/>
                  <a:gd name="T11" fmla="*/ 21 h 45"/>
                  <a:gd name="T12" fmla="*/ 30 w 47"/>
                  <a:gd name="T13" fmla="*/ 21 h 45"/>
                  <a:gd name="T14" fmla="*/ 30 w 47"/>
                  <a:gd name="T15" fmla="*/ 21 h 45"/>
                  <a:gd name="T16" fmla="*/ 19 w 47"/>
                  <a:gd name="T17" fmla="*/ 21 h 45"/>
                  <a:gd name="T18" fmla="*/ 19 w 47"/>
                  <a:gd name="T19" fmla="*/ 36 h 45"/>
                  <a:gd name="T20" fmla="*/ 28 w 47"/>
                  <a:gd name="T21" fmla="*/ 33 h 45"/>
                  <a:gd name="T22" fmla="*/ 41 w 47"/>
                  <a:gd name="T23" fmla="*/ 45 h 45"/>
                  <a:gd name="T24" fmla="*/ 47 w 47"/>
                  <a:gd name="T25" fmla="*/ 40 h 45"/>
                  <a:gd name="T26" fmla="*/ 34 w 47"/>
                  <a:gd name="T27" fmla="*/ 27 h 45"/>
                  <a:gd name="T28" fmla="*/ 19 w 47"/>
                  <a:gd name="T29" fmla="*/ 0 h 45"/>
                  <a:gd name="T30" fmla="*/ 7 w 47"/>
                  <a:gd name="T31" fmla="*/ 5 h 45"/>
                  <a:gd name="T32" fmla="*/ 7 w 47"/>
                  <a:gd name="T33" fmla="*/ 30 h 45"/>
                  <a:gd name="T34" fmla="*/ 19 w 47"/>
                  <a:gd name="T35" fmla="*/ 36 h 45"/>
                  <a:gd name="T36" fmla="*/ 19 w 47"/>
                  <a:gd name="T37" fmla="*/ 21 h 45"/>
                  <a:gd name="T38" fmla="*/ 8 w 47"/>
                  <a:gd name="T39" fmla="*/ 21 h 45"/>
                  <a:gd name="T40" fmla="*/ 8 w 47"/>
                  <a:gd name="T41" fmla="*/ 15 h 45"/>
                  <a:gd name="T42" fmla="*/ 19 w 47"/>
                  <a:gd name="T43" fmla="*/ 15 h 45"/>
                  <a:gd name="T44" fmla="*/ 19 w 47"/>
                  <a:gd name="T4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" h="45">
                    <a:moveTo>
                      <a:pt x="34" y="27"/>
                    </a:moveTo>
                    <a:cubicBezTo>
                      <a:pt x="38" y="20"/>
                      <a:pt x="38" y="11"/>
                      <a:pt x="32" y="5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2" y="36"/>
                      <a:pt x="26" y="35"/>
                      <a:pt x="28" y="33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7" y="40"/>
                      <a:pt x="47" y="40"/>
                      <a:pt x="47" y="40"/>
                    </a:cubicBezTo>
                    <a:lnTo>
                      <a:pt x="34" y="27"/>
                    </a:lnTo>
                    <a:close/>
                    <a:moveTo>
                      <a:pt x="19" y="0"/>
                    </a:moveTo>
                    <a:cubicBezTo>
                      <a:pt x="15" y="0"/>
                      <a:pt x="10" y="2"/>
                      <a:pt x="7" y="5"/>
                    </a:cubicBezTo>
                    <a:cubicBezTo>
                      <a:pt x="0" y="12"/>
                      <a:pt x="0" y="23"/>
                      <a:pt x="7" y="30"/>
                    </a:cubicBezTo>
                    <a:cubicBezTo>
                      <a:pt x="10" y="34"/>
                      <a:pt x="15" y="36"/>
                      <a:pt x="19" y="36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19" y="15"/>
                      <a:pt x="19" y="15"/>
                      <a:pt x="19" y="15"/>
                    </a:cubicBez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217" name="Rectangle 682"/>
              <p:cNvSpPr>
                <a:spLocks noChangeArrowheads="1"/>
              </p:cNvSpPr>
              <p:nvPr/>
            </p:nvSpPr>
            <p:spPr bwMode="auto">
              <a:xfrm>
                <a:off x="4221214" y="4266184"/>
                <a:ext cx="30635" cy="2168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218" name="Rectangle 683"/>
              <p:cNvSpPr>
                <a:spLocks noChangeArrowheads="1"/>
              </p:cNvSpPr>
              <p:nvPr/>
            </p:nvSpPr>
            <p:spPr bwMode="auto">
              <a:xfrm>
                <a:off x="4172198" y="4386274"/>
                <a:ext cx="35537" cy="9680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219" name="Rectangle 684"/>
              <p:cNvSpPr>
                <a:spLocks noChangeArrowheads="1"/>
              </p:cNvSpPr>
              <p:nvPr/>
            </p:nvSpPr>
            <p:spPr bwMode="auto">
              <a:xfrm>
                <a:off x="4128083" y="4298045"/>
                <a:ext cx="30635" cy="1850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220" name="Rectangle 685"/>
              <p:cNvSpPr>
                <a:spLocks noChangeArrowheads="1"/>
              </p:cNvSpPr>
              <p:nvPr/>
            </p:nvSpPr>
            <p:spPr bwMode="auto">
              <a:xfrm>
                <a:off x="4079066" y="4354414"/>
                <a:ext cx="31861" cy="12866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221" name="Rectangle 686"/>
              <p:cNvSpPr>
                <a:spLocks noChangeArrowheads="1"/>
              </p:cNvSpPr>
              <p:nvPr/>
            </p:nvSpPr>
            <p:spPr bwMode="auto">
              <a:xfrm>
                <a:off x="4031275" y="4337258"/>
                <a:ext cx="35537" cy="1458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222" name="Rectangle 687"/>
              <p:cNvSpPr>
                <a:spLocks noChangeArrowheads="1"/>
              </p:cNvSpPr>
              <p:nvPr/>
            </p:nvSpPr>
            <p:spPr bwMode="auto">
              <a:xfrm>
                <a:off x="4221214" y="4244126"/>
                <a:ext cx="30635" cy="134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223" name="Rectangle 688"/>
              <p:cNvSpPr>
                <a:spLocks noChangeArrowheads="1"/>
              </p:cNvSpPr>
              <p:nvPr/>
            </p:nvSpPr>
            <p:spPr bwMode="auto">
              <a:xfrm>
                <a:off x="4128083" y="4275987"/>
                <a:ext cx="30635" cy="1715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224" name="Rectangle 689"/>
              <p:cNvSpPr>
                <a:spLocks noChangeArrowheads="1"/>
              </p:cNvSpPr>
              <p:nvPr/>
            </p:nvSpPr>
            <p:spPr bwMode="auto">
              <a:xfrm>
                <a:off x="4079066" y="4332356"/>
                <a:ext cx="31861" cy="1838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225" name="Rectangle 690"/>
              <p:cNvSpPr>
                <a:spLocks noChangeArrowheads="1"/>
              </p:cNvSpPr>
              <p:nvPr/>
            </p:nvSpPr>
            <p:spPr bwMode="auto">
              <a:xfrm>
                <a:off x="4031275" y="4315200"/>
                <a:ext cx="35537" cy="134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226" name="Rectangle 691"/>
              <p:cNvSpPr>
                <a:spLocks noChangeArrowheads="1"/>
              </p:cNvSpPr>
              <p:nvPr/>
            </p:nvSpPr>
            <p:spPr bwMode="auto">
              <a:xfrm>
                <a:off x="4172198" y="4359315"/>
                <a:ext cx="35537" cy="1715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227" name="Freeform 692"/>
              <p:cNvSpPr>
                <a:spLocks noEditPoints="1"/>
              </p:cNvSpPr>
              <p:nvPr/>
            </p:nvSpPr>
            <p:spPr bwMode="auto">
              <a:xfrm>
                <a:off x="4901318" y="4345836"/>
                <a:ext cx="286747" cy="132345"/>
              </a:xfrm>
              <a:custGeom>
                <a:avLst/>
                <a:gdLst>
                  <a:gd name="T0" fmla="*/ 209 w 234"/>
                  <a:gd name="T1" fmla="*/ 15 h 108"/>
                  <a:gd name="T2" fmla="*/ 191 w 234"/>
                  <a:gd name="T3" fmla="*/ 108 h 108"/>
                  <a:gd name="T4" fmla="*/ 198 w 234"/>
                  <a:gd name="T5" fmla="*/ 15 h 108"/>
                  <a:gd name="T6" fmla="*/ 202 w 234"/>
                  <a:gd name="T7" fmla="*/ 47 h 108"/>
                  <a:gd name="T8" fmla="*/ 191 w 234"/>
                  <a:gd name="T9" fmla="*/ 76 h 108"/>
                  <a:gd name="T10" fmla="*/ 176 w 234"/>
                  <a:gd name="T11" fmla="*/ 108 h 108"/>
                  <a:gd name="T12" fmla="*/ 176 w 234"/>
                  <a:gd name="T13" fmla="*/ 108 h 108"/>
                  <a:gd name="T14" fmla="*/ 187 w 234"/>
                  <a:gd name="T15" fmla="*/ 36 h 108"/>
                  <a:gd name="T16" fmla="*/ 180 w 234"/>
                  <a:gd name="T17" fmla="*/ 65 h 108"/>
                  <a:gd name="T18" fmla="*/ 176 w 234"/>
                  <a:gd name="T19" fmla="*/ 108 h 108"/>
                  <a:gd name="T20" fmla="*/ 176 w 234"/>
                  <a:gd name="T21" fmla="*/ 0 h 108"/>
                  <a:gd name="T22" fmla="*/ 162 w 234"/>
                  <a:gd name="T23" fmla="*/ 65 h 108"/>
                  <a:gd name="T24" fmla="*/ 166 w 234"/>
                  <a:gd name="T25" fmla="*/ 15 h 108"/>
                  <a:gd name="T26" fmla="*/ 162 w 234"/>
                  <a:gd name="T27" fmla="*/ 108 h 108"/>
                  <a:gd name="T28" fmla="*/ 162 w 234"/>
                  <a:gd name="T29" fmla="*/ 0 h 108"/>
                  <a:gd name="T30" fmla="*/ 148 w 234"/>
                  <a:gd name="T31" fmla="*/ 36 h 108"/>
                  <a:gd name="T32" fmla="*/ 151 w 234"/>
                  <a:gd name="T33" fmla="*/ 65 h 108"/>
                  <a:gd name="T34" fmla="*/ 148 w 234"/>
                  <a:gd name="T35" fmla="*/ 108 h 108"/>
                  <a:gd name="T36" fmla="*/ 148 w 234"/>
                  <a:gd name="T37" fmla="*/ 0 h 108"/>
                  <a:gd name="T38" fmla="*/ 129 w 234"/>
                  <a:gd name="T39" fmla="*/ 65 h 108"/>
                  <a:gd name="T40" fmla="*/ 137 w 234"/>
                  <a:gd name="T41" fmla="*/ 15 h 108"/>
                  <a:gd name="T42" fmla="*/ 129 w 234"/>
                  <a:gd name="T43" fmla="*/ 108 h 108"/>
                  <a:gd name="T44" fmla="*/ 129 w 234"/>
                  <a:gd name="T45" fmla="*/ 0 h 108"/>
                  <a:gd name="T46" fmla="*/ 115 w 234"/>
                  <a:gd name="T47" fmla="*/ 36 h 108"/>
                  <a:gd name="T48" fmla="*/ 122 w 234"/>
                  <a:gd name="T49" fmla="*/ 65 h 108"/>
                  <a:gd name="T50" fmla="*/ 115 w 234"/>
                  <a:gd name="T51" fmla="*/ 108 h 108"/>
                  <a:gd name="T52" fmla="*/ 115 w 234"/>
                  <a:gd name="T53" fmla="*/ 0 h 108"/>
                  <a:gd name="T54" fmla="*/ 101 w 234"/>
                  <a:gd name="T55" fmla="*/ 65 h 108"/>
                  <a:gd name="T56" fmla="*/ 104 w 234"/>
                  <a:gd name="T57" fmla="*/ 15 h 108"/>
                  <a:gd name="T58" fmla="*/ 101 w 234"/>
                  <a:gd name="T59" fmla="*/ 108 h 108"/>
                  <a:gd name="T60" fmla="*/ 101 w 234"/>
                  <a:gd name="T61" fmla="*/ 0 h 108"/>
                  <a:gd name="T62" fmla="*/ 86 w 234"/>
                  <a:gd name="T63" fmla="*/ 36 h 108"/>
                  <a:gd name="T64" fmla="*/ 90 w 234"/>
                  <a:gd name="T65" fmla="*/ 65 h 108"/>
                  <a:gd name="T66" fmla="*/ 86 w 234"/>
                  <a:gd name="T67" fmla="*/ 108 h 108"/>
                  <a:gd name="T68" fmla="*/ 86 w 234"/>
                  <a:gd name="T69" fmla="*/ 0 h 108"/>
                  <a:gd name="T70" fmla="*/ 68 w 234"/>
                  <a:gd name="T71" fmla="*/ 65 h 108"/>
                  <a:gd name="T72" fmla="*/ 75 w 234"/>
                  <a:gd name="T73" fmla="*/ 15 h 108"/>
                  <a:gd name="T74" fmla="*/ 68 w 234"/>
                  <a:gd name="T75" fmla="*/ 108 h 108"/>
                  <a:gd name="T76" fmla="*/ 68 w 234"/>
                  <a:gd name="T77" fmla="*/ 0 h 108"/>
                  <a:gd name="T78" fmla="*/ 54 w 234"/>
                  <a:gd name="T79" fmla="*/ 36 h 108"/>
                  <a:gd name="T80" fmla="*/ 61 w 234"/>
                  <a:gd name="T81" fmla="*/ 65 h 108"/>
                  <a:gd name="T82" fmla="*/ 54 w 234"/>
                  <a:gd name="T83" fmla="*/ 108 h 108"/>
                  <a:gd name="T84" fmla="*/ 54 w 234"/>
                  <a:gd name="T85" fmla="*/ 0 h 108"/>
                  <a:gd name="T86" fmla="*/ 39 w 234"/>
                  <a:gd name="T87" fmla="*/ 65 h 108"/>
                  <a:gd name="T88" fmla="*/ 43 w 234"/>
                  <a:gd name="T89" fmla="*/ 15 h 108"/>
                  <a:gd name="T90" fmla="*/ 39 w 234"/>
                  <a:gd name="T91" fmla="*/ 108 h 108"/>
                  <a:gd name="T92" fmla="*/ 39 w 234"/>
                  <a:gd name="T93" fmla="*/ 65 h 108"/>
                  <a:gd name="T94" fmla="*/ 39 w 234"/>
                  <a:gd name="T95" fmla="*/ 0 h 108"/>
                  <a:gd name="T96" fmla="*/ 25 w 234"/>
                  <a:gd name="T97" fmla="*/ 36 h 108"/>
                  <a:gd name="T98" fmla="*/ 14 w 234"/>
                  <a:gd name="T99" fmla="*/ 36 h 108"/>
                  <a:gd name="T100" fmla="*/ 0 w 234"/>
                  <a:gd name="T10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34" h="108">
                    <a:moveTo>
                      <a:pt x="209" y="108"/>
                    </a:moveTo>
                    <a:lnTo>
                      <a:pt x="234" y="108"/>
                    </a:lnTo>
                    <a:lnTo>
                      <a:pt x="234" y="0"/>
                    </a:lnTo>
                    <a:lnTo>
                      <a:pt x="209" y="0"/>
                    </a:lnTo>
                    <a:lnTo>
                      <a:pt x="209" y="15"/>
                    </a:lnTo>
                    <a:lnTo>
                      <a:pt x="216" y="15"/>
                    </a:lnTo>
                    <a:lnTo>
                      <a:pt x="216" y="36"/>
                    </a:lnTo>
                    <a:lnTo>
                      <a:pt x="209" y="36"/>
                    </a:lnTo>
                    <a:lnTo>
                      <a:pt x="209" y="108"/>
                    </a:lnTo>
                    <a:close/>
                    <a:moveTo>
                      <a:pt x="191" y="108"/>
                    </a:moveTo>
                    <a:lnTo>
                      <a:pt x="209" y="108"/>
                    </a:lnTo>
                    <a:lnTo>
                      <a:pt x="209" y="36"/>
                    </a:lnTo>
                    <a:lnTo>
                      <a:pt x="198" y="36"/>
                    </a:lnTo>
                    <a:lnTo>
                      <a:pt x="198" y="15"/>
                    </a:lnTo>
                    <a:lnTo>
                      <a:pt x="198" y="15"/>
                    </a:lnTo>
                    <a:lnTo>
                      <a:pt x="209" y="15"/>
                    </a:lnTo>
                    <a:lnTo>
                      <a:pt x="209" y="0"/>
                    </a:lnTo>
                    <a:lnTo>
                      <a:pt x="191" y="0"/>
                    </a:lnTo>
                    <a:lnTo>
                      <a:pt x="191" y="47"/>
                    </a:lnTo>
                    <a:lnTo>
                      <a:pt x="202" y="47"/>
                    </a:lnTo>
                    <a:lnTo>
                      <a:pt x="202" y="65"/>
                    </a:lnTo>
                    <a:lnTo>
                      <a:pt x="202" y="65"/>
                    </a:lnTo>
                    <a:lnTo>
                      <a:pt x="191" y="65"/>
                    </a:lnTo>
                    <a:lnTo>
                      <a:pt x="191" y="76"/>
                    </a:lnTo>
                    <a:lnTo>
                      <a:pt x="191" y="76"/>
                    </a:lnTo>
                    <a:lnTo>
                      <a:pt x="191" y="98"/>
                    </a:lnTo>
                    <a:lnTo>
                      <a:pt x="191" y="98"/>
                    </a:lnTo>
                    <a:lnTo>
                      <a:pt x="191" y="98"/>
                    </a:lnTo>
                    <a:lnTo>
                      <a:pt x="191" y="108"/>
                    </a:lnTo>
                    <a:close/>
                    <a:moveTo>
                      <a:pt x="176" y="108"/>
                    </a:moveTo>
                    <a:lnTo>
                      <a:pt x="191" y="108"/>
                    </a:lnTo>
                    <a:lnTo>
                      <a:pt x="191" y="98"/>
                    </a:lnTo>
                    <a:lnTo>
                      <a:pt x="176" y="98"/>
                    </a:lnTo>
                    <a:lnTo>
                      <a:pt x="176" y="108"/>
                    </a:lnTo>
                    <a:lnTo>
                      <a:pt x="176" y="108"/>
                    </a:lnTo>
                    <a:close/>
                    <a:moveTo>
                      <a:pt x="191" y="0"/>
                    </a:moveTo>
                    <a:lnTo>
                      <a:pt x="176" y="0"/>
                    </a:lnTo>
                    <a:lnTo>
                      <a:pt x="176" y="15"/>
                    </a:lnTo>
                    <a:lnTo>
                      <a:pt x="187" y="15"/>
                    </a:lnTo>
                    <a:lnTo>
                      <a:pt x="187" y="36"/>
                    </a:lnTo>
                    <a:lnTo>
                      <a:pt x="176" y="36"/>
                    </a:lnTo>
                    <a:lnTo>
                      <a:pt x="176" y="76"/>
                    </a:lnTo>
                    <a:lnTo>
                      <a:pt x="191" y="76"/>
                    </a:lnTo>
                    <a:lnTo>
                      <a:pt x="191" y="65"/>
                    </a:lnTo>
                    <a:lnTo>
                      <a:pt x="180" y="65"/>
                    </a:lnTo>
                    <a:lnTo>
                      <a:pt x="180" y="47"/>
                    </a:lnTo>
                    <a:lnTo>
                      <a:pt x="191" y="47"/>
                    </a:lnTo>
                    <a:lnTo>
                      <a:pt x="191" y="0"/>
                    </a:lnTo>
                    <a:close/>
                    <a:moveTo>
                      <a:pt x="162" y="108"/>
                    </a:moveTo>
                    <a:lnTo>
                      <a:pt x="176" y="108"/>
                    </a:lnTo>
                    <a:lnTo>
                      <a:pt x="176" y="98"/>
                    </a:lnTo>
                    <a:lnTo>
                      <a:pt x="162" y="98"/>
                    </a:lnTo>
                    <a:lnTo>
                      <a:pt x="162" y="108"/>
                    </a:lnTo>
                    <a:lnTo>
                      <a:pt x="162" y="108"/>
                    </a:lnTo>
                    <a:close/>
                    <a:moveTo>
                      <a:pt x="176" y="0"/>
                    </a:moveTo>
                    <a:lnTo>
                      <a:pt x="162" y="0"/>
                    </a:lnTo>
                    <a:lnTo>
                      <a:pt x="162" y="47"/>
                    </a:lnTo>
                    <a:lnTo>
                      <a:pt x="173" y="47"/>
                    </a:lnTo>
                    <a:lnTo>
                      <a:pt x="173" y="65"/>
                    </a:lnTo>
                    <a:lnTo>
                      <a:pt x="162" y="65"/>
                    </a:lnTo>
                    <a:lnTo>
                      <a:pt x="162" y="76"/>
                    </a:lnTo>
                    <a:lnTo>
                      <a:pt x="176" y="76"/>
                    </a:lnTo>
                    <a:lnTo>
                      <a:pt x="176" y="36"/>
                    </a:lnTo>
                    <a:lnTo>
                      <a:pt x="166" y="36"/>
                    </a:lnTo>
                    <a:lnTo>
                      <a:pt x="166" y="15"/>
                    </a:lnTo>
                    <a:lnTo>
                      <a:pt x="166" y="15"/>
                    </a:lnTo>
                    <a:lnTo>
                      <a:pt x="176" y="15"/>
                    </a:lnTo>
                    <a:lnTo>
                      <a:pt x="176" y="0"/>
                    </a:lnTo>
                    <a:close/>
                    <a:moveTo>
                      <a:pt x="148" y="108"/>
                    </a:moveTo>
                    <a:lnTo>
                      <a:pt x="162" y="108"/>
                    </a:lnTo>
                    <a:lnTo>
                      <a:pt x="162" y="98"/>
                    </a:lnTo>
                    <a:lnTo>
                      <a:pt x="148" y="98"/>
                    </a:lnTo>
                    <a:lnTo>
                      <a:pt x="148" y="108"/>
                    </a:lnTo>
                    <a:lnTo>
                      <a:pt x="148" y="108"/>
                    </a:lnTo>
                    <a:close/>
                    <a:moveTo>
                      <a:pt x="162" y="0"/>
                    </a:moveTo>
                    <a:lnTo>
                      <a:pt x="148" y="0"/>
                    </a:lnTo>
                    <a:lnTo>
                      <a:pt x="148" y="15"/>
                    </a:lnTo>
                    <a:lnTo>
                      <a:pt x="155" y="15"/>
                    </a:lnTo>
                    <a:lnTo>
                      <a:pt x="155" y="36"/>
                    </a:lnTo>
                    <a:lnTo>
                      <a:pt x="148" y="36"/>
                    </a:lnTo>
                    <a:lnTo>
                      <a:pt x="148" y="76"/>
                    </a:lnTo>
                    <a:lnTo>
                      <a:pt x="162" y="76"/>
                    </a:lnTo>
                    <a:lnTo>
                      <a:pt x="162" y="65"/>
                    </a:lnTo>
                    <a:lnTo>
                      <a:pt x="151" y="65"/>
                    </a:lnTo>
                    <a:lnTo>
                      <a:pt x="151" y="65"/>
                    </a:lnTo>
                    <a:lnTo>
                      <a:pt x="151" y="47"/>
                    </a:lnTo>
                    <a:lnTo>
                      <a:pt x="162" y="47"/>
                    </a:lnTo>
                    <a:lnTo>
                      <a:pt x="162" y="0"/>
                    </a:lnTo>
                    <a:close/>
                    <a:moveTo>
                      <a:pt x="129" y="108"/>
                    </a:moveTo>
                    <a:lnTo>
                      <a:pt x="148" y="108"/>
                    </a:lnTo>
                    <a:lnTo>
                      <a:pt x="148" y="98"/>
                    </a:lnTo>
                    <a:lnTo>
                      <a:pt x="129" y="98"/>
                    </a:lnTo>
                    <a:lnTo>
                      <a:pt x="129" y="108"/>
                    </a:lnTo>
                    <a:lnTo>
                      <a:pt x="129" y="108"/>
                    </a:lnTo>
                    <a:close/>
                    <a:moveTo>
                      <a:pt x="148" y="0"/>
                    </a:moveTo>
                    <a:lnTo>
                      <a:pt x="129" y="0"/>
                    </a:lnTo>
                    <a:lnTo>
                      <a:pt x="129" y="47"/>
                    </a:lnTo>
                    <a:lnTo>
                      <a:pt x="140" y="47"/>
                    </a:lnTo>
                    <a:lnTo>
                      <a:pt x="140" y="65"/>
                    </a:lnTo>
                    <a:lnTo>
                      <a:pt x="129" y="65"/>
                    </a:lnTo>
                    <a:lnTo>
                      <a:pt x="129" y="76"/>
                    </a:lnTo>
                    <a:lnTo>
                      <a:pt x="148" y="76"/>
                    </a:lnTo>
                    <a:lnTo>
                      <a:pt x="148" y="36"/>
                    </a:lnTo>
                    <a:lnTo>
                      <a:pt x="137" y="36"/>
                    </a:lnTo>
                    <a:lnTo>
                      <a:pt x="137" y="15"/>
                    </a:lnTo>
                    <a:lnTo>
                      <a:pt x="137" y="15"/>
                    </a:lnTo>
                    <a:lnTo>
                      <a:pt x="148" y="15"/>
                    </a:lnTo>
                    <a:lnTo>
                      <a:pt x="148" y="0"/>
                    </a:lnTo>
                    <a:close/>
                    <a:moveTo>
                      <a:pt x="115" y="108"/>
                    </a:moveTo>
                    <a:lnTo>
                      <a:pt x="129" y="108"/>
                    </a:lnTo>
                    <a:lnTo>
                      <a:pt x="129" y="98"/>
                    </a:lnTo>
                    <a:lnTo>
                      <a:pt x="115" y="98"/>
                    </a:lnTo>
                    <a:lnTo>
                      <a:pt x="115" y="108"/>
                    </a:lnTo>
                    <a:lnTo>
                      <a:pt x="115" y="108"/>
                    </a:lnTo>
                    <a:close/>
                    <a:moveTo>
                      <a:pt x="129" y="0"/>
                    </a:moveTo>
                    <a:lnTo>
                      <a:pt x="115" y="0"/>
                    </a:lnTo>
                    <a:lnTo>
                      <a:pt x="115" y="15"/>
                    </a:lnTo>
                    <a:lnTo>
                      <a:pt x="126" y="15"/>
                    </a:lnTo>
                    <a:lnTo>
                      <a:pt x="126" y="36"/>
                    </a:lnTo>
                    <a:lnTo>
                      <a:pt x="115" y="36"/>
                    </a:lnTo>
                    <a:lnTo>
                      <a:pt x="115" y="76"/>
                    </a:lnTo>
                    <a:lnTo>
                      <a:pt x="129" y="76"/>
                    </a:lnTo>
                    <a:lnTo>
                      <a:pt x="129" y="65"/>
                    </a:lnTo>
                    <a:lnTo>
                      <a:pt x="122" y="65"/>
                    </a:lnTo>
                    <a:lnTo>
                      <a:pt x="122" y="65"/>
                    </a:lnTo>
                    <a:lnTo>
                      <a:pt x="122" y="47"/>
                    </a:lnTo>
                    <a:lnTo>
                      <a:pt x="129" y="47"/>
                    </a:lnTo>
                    <a:lnTo>
                      <a:pt x="129" y="0"/>
                    </a:lnTo>
                    <a:close/>
                    <a:moveTo>
                      <a:pt x="101" y="108"/>
                    </a:moveTo>
                    <a:lnTo>
                      <a:pt x="115" y="108"/>
                    </a:lnTo>
                    <a:lnTo>
                      <a:pt x="115" y="98"/>
                    </a:lnTo>
                    <a:lnTo>
                      <a:pt x="101" y="98"/>
                    </a:lnTo>
                    <a:lnTo>
                      <a:pt x="101" y="108"/>
                    </a:lnTo>
                    <a:lnTo>
                      <a:pt x="101" y="108"/>
                    </a:lnTo>
                    <a:close/>
                    <a:moveTo>
                      <a:pt x="115" y="0"/>
                    </a:moveTo>
                    <a:lnTo>
                      <a:pt x="101" y="0"/>
                    </a:lnTo>
                    <a:lnTo>
                      <a:pt x="101" y="47"/>
                    </a:lnTo>
                    <a:lnTo>
                      <a:pt x="111" y="47"/>
                    </a:lnTo>
                    <a:lnTo>
                      <a:pt x="111" y="65"/>
                    </a:lnTo>
                    <a:lnTo>
                      <a:pt x="101" y="65"/>
                    </a:lnTo>
                    <a:lnTo>
                      <a:pt x="101" y="76"/>
                    </a:lnTo>
                    <a:lnTo>
                      <a:pt x="115" y="76"/>
                    </a:lnTo>
                    <a:lnTo>
                      <a:pt x="115" y="36"/>
                    </a:lnTo>
                    <a:lnTo>
                      <a:pt x="104" y="36"/>
                    </a:lnTo>
                    <a:lnTo>
                      <a:pt x="104" y="15"/>
                    </a:lnTo>
                    <a:lnTo>
                      <a:pt x="104" y="15"/>
                    </a:lnTo>
                    <a:lnTo>
                      <a:pt x="115" y="15"/>
                    </a:lnTo>
                    <a:lnTo>
                      <a:pt x="115" y="0"/>
                    </a:lnTo>
                    <a:close/>
                    <a:moveTo>
                      <a:pt x="86" y="108"/>
                    </a:moveTo>
                    <a:lnTo>
                      <a:pt x="101" y="108"/>
                    </a:lnTo>
                    <a:lnTo>
                      <a:pt x="101" y="98"/>
                    </a:lnTo>
                    <a:lnTo>
                      <a:pt x="86" y="98"/>
                    </a:lnTo>
                    <a:lnTo>
                      <a:pt x="86" y="108"/>
                    </a:lnTo>
                    <a:lnTo>
                      <a:pt x="86" y="108"/>
                    </a:lnTo>
                    <a:close/>
                    <a:moveTo>
                      <a:pt x="101" y="0"/>
                    </a:moveTo>
                    <a:lnTo>
                      <a:pt x="86" y="0"/>
                    </a:lnTo>
                    <a:lnTo>
                      <a:pt x="86" y="15"/>
                    </a:lnTo>
                    <a:lnTo>
                      <a:pt x="93" y="15"/>
                    </a:lnTo>
                    <a:lnTo>
                      <a:pt x="93" y="36"/>
                    </a:lnTo>
                    <a:lnTo>
                      <a:pt x="86" y="36"/>
                    </a:lnTo>
                    <a:lnTo>
                      <a:pt x="86" y="76"/>
                    </a:lnTo>
                    <a:lnTo>
                      <a:pt x="101" y="76"/>
                    </a:lnTo>
                    <a:lnTo>
                      <a:pt x="101" y="65"/>
                    </a:lnTo>
                    <a:lnTo>
                      <a:pt x="90" y="65"/>
                    </a:lnTo>
                    <a:lnTo>
                      <a:pt x="90" y="65"/>
                    </a:lnTo>
                    <a:lnTo>
                      <a:pt x="90" y="47"/>
                    </a:lnTo>
                    <a:lnTo>
                      <a:pt x="101" y="47"/>
                    </a:lnTo>
                    <a:lnTo>
                      <a:pt x="101" y="0"/>
                    </a:lnTo>
                    <a:close/>
                    <a:moveTo>
                      <a:pt x="68" y="108"/>
                    </a:moveTo>
                    <a:lnTo>
                      <a:pt x="86" y="108"/>
                    </a:lnTo>
                    <a:lnTo>
                      <a:pt x="86" y="98"/>
                    </a:lnTo>
                    <a:lnTo>
                      <a:pt x="68" y="98"/>
                    </a:lnTo>
                    <a:lnTo>
                      <a:pt x="68" y="108"/>
                    </a:lnTo>
                    <a:lnTo>
                      <a:pt x="68" y="108"/>
                    </a:lnTo>
                    <a:close/>
                    <a:moveTo>
                      <a:pt x="86" y="0"/>
                    </a:moveTo>
                    <a:lnTo>
                      <a:pt x="68" y="0"/>
                    </a:lnTo>
                    <a:lnTo>
                      <a:pt x="68" y="47"/>
                    </a:lnTo>
                    <a:lnTo>
                      <a:pt x="79" y="47"/>
                    </a:lnTo>
                    <a:lnTo>
                      <a:pt x="79" y="65"/>
                    </a:lnTo>
                    <a:lnTo>
                      <a:pt x="68" y="65"/>
                    </a:lnTo>
                    <a:lnTo>
                      <a:pt x="68" y="76"/>
                    </a:lnTo>
                    <a:lnTo>
                      <a:pt x="86" y="76"/>
                    </a:lnTo>
                    <a:lnTo>
                      <a:pt x="86" y="36"/>
                    </a:lnTo>
                    <a:lnTo>
                      <a:pt x="75" y="36"/>
                    </a:lnTo>
                    <a:lnTo>
                      <a:pt x="75" y="15"/>
                    </a:lnTo>
                    <a:lnTo>
                      <a:pt x="75" y="15"/>
                    </a:lnTo>
                    <a:lnTo>
                      <a:pt x="86" y="15"/>
                    </a:lnTo>
                    <a:lnTo>
                      <a:pt x="86" y="0"/>
                    </a:lnTo>
                    <a:close/>
                    <a:moveTo>
                      <a:pt x="54" y="108"/>
                    </a:moveTo>
                    <a:lnTo>
                      <a:pt x="68" y="108"/>
                    </a:lnTo>
                    <a:lnTo>
                      <a:pt x="68" y="98"/>
                    </a:lnTo>
                    <a:lnTo>
                      <a:pt x="54" y="98"/>
                    </a:lnTo>
                    <a:lnTo>
                      <a:pt x="54" y="108"/>
                    </a:lnTo>
                    <a:lnTo>
                      <a:pt x="54" y="108"/>
                    </a:lnTo>
                    <a:close/>
                    <a:moveTo>
                      <a:pt x="68" y="0"/>
                    </a:moveTo>
                    <a:lnTo>
                      <a:pt x="54" y="0"/>
                    </a:lnTo>
                    <a:lnTo>
                      <a:pt x="54" y="15"/>
                    </a:lnTo>
                    <a:lnTo>
                      <a:pt x="65" y="15"/>
                    </a:lnTo>
                    <a:lnTo>
                      <a:pt x="65" y="36"/>
                    </a:lnTo>
                    <a:lnTo>
                      <a:pt x="54" y="36"/>
                    </a:lnTo>
                    <a:lnTo>
                      <a:pt x="54" y="76"/>
                    </a:lnTo>
                    <a:lnTo>
                      <a:pt x="68" y="76"/>
                    </a:lnTo>
                    <a:lnTo>
                      <a:pt x="68" y="65"/>
                    </a:lnTo>
                    <a:lnTo>
                      <a:pt x="61" y="65"/>
                    </a:lnTo>
                    <a:lnTo>
                      <a:pt x="61" y="65"/>
                    </a:lnTo>
                    <a:lnTo>
                      <a:pt x="61" y="47"/>
                    </a:lnTo>
                    <a:lnTo>
                      <a:pt x="68" y="47"/>
                    </a:lnTo>
                    <a:lnTo>
                      <a:pt x="68" y="0"/>
                    </a:lnTo>
                    <a:close/>
                    <a:moveTo>
                      <a:pt x="39" y="108"/>
                    </a:moveTo>
                    <a:lnTo>
                      <a:pt x="54" y="108"/>
                    </a:lnTo>
                    <a:lnTo>
                      <a:pt x="54" y="98"/>
                    </a:lnTo>
                    <a:lnTo>
                      <a:pt x="39" y="98"/>
                    </a:lnTo>
                    <a:lnTo>
                      <a:pt x="39" y="108"/>
                    </a:lnTo>
                    <a:lnTo>
                      <a:pt x="39" y="108"/>
                    </a:lnTo>
                    <a:close/>
                    <a:moveTo>
                      <a:pt x="54" y="0"/>
                    </a:moveTo>
                    <a:lnTo>
                      <a:pt x="39" y="0"/>
                    </a:lnTo>
                    <a:lnTo>
                      <a:pt x="39" y="47"/>
                    </a:lnTo>
                    <a:lnTo>
                      <a:pt x="50" y="47"/>
                    </a:lnTo>
                    <a:lnTo>
                      <a:pt x="50" y="65"/>
                    </a:lnTo>
                    <a:lnTo>
                      <a:pt x="39" y="65"/>
                    </a:lnTo>
                    <a:lnTo>
                      <a:pt x="39" y="76"/>
                    </a:lnTo>
                    <a:lnTo>
                      <a:pt x="54" y="76"/>
                    </a:lnTo>
                    <a:lnTo>
                      <a:pt x="54" y="36"/>
                    </a:lnTo>
                    <a:lnTo>
                      <a:pt x="43" y="36"/>
                    </a:lnTo>
                    <a:lnTo>
                      <a:pt x="43" y="15"/>
                    </a:lnTo>
                    <a:lnTo>
                      <a:pt x="43" y="15"/>
                    </a:lnTo>
                    <a:lnTo>
                      <a:pt x="54" y="15"/>
                    </a:lnTo>
                    <a:lnTo>
                      <a:pt x="54" y="0"/>
                    </a:lnTo>
                    <a:close/>
                    <a:moveTo>
                      <a:pt x="25" y="108"/>
                    </a:moveTo>
                    <a:lnTo>
                      <a:pt x="39" y="108"/>
                    </a:lnTo>
                    <a:lnTo>
                      <a:pt x="39" y="98"/>
                    </a:lnTo>
                    <a:lnTo>
                      <a:pt x="39" y="98"/>
                    </a:lnTo>
                    <a:lnTo>
                      <a:pt x="39" y="76"/>
                    </a:lnTo>
                    <a:lnTo>
                      <a:pt x="39" y="76"/>
                    </a:lnTo>
                    <a:lnTo>
                      <a:pt x="39" y="65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9" y="47"/>
                    </a:lnTo>
                    <a:lnTo>
                      <a:pt x="39" y="47"/>
                    </a:lnTo>
                    <a:lnTo>
                      <a:pt x="39" y="0"/>
                    </a:lnTo>
                    <a:lnTo>
                      <a:pt x="25" y="0"/>
                    </a:lnTo>
                    <a:lnTo>
                      <a:pt x="25" y="15"/>
                    </a:lnTo>
                    <a:lnTo>
                      <a:pt x="36" y="15"/>
                    </a:lnTo>
                    <a:lnTo>
                      <a:pt x="36" y="36"/>
                    </a:lnTo>
                    <a:lnTo>
                      <a:pt x="25" y="36"/>
                    </a:lnTo>
                    <a:lnTo>
                      <a:pt x="25" y="108"/>
                    </a:lnTo>
                    <a:close/>
                    <a:moveTo>
                      <a:pt x="0" y="108"/>
                    </a:moveTo>
                    <a:lnTo>
                      <a:pt x="25" y="108"/>
                    </a:lnTo>
                    <a:lnTo>
                      <a:pt x="25" y="36"/>
                    </a:lnTo>
                    <a:lnTo>
                      <a:pt x="14" y="36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25" y="15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228" name="Freeform 693"/>
              <p:cNvSpPr>
                <a:spLocks/>
              </p:cNvSpPr>
              <p:nvPr/>
            </p:nvSpPr>
            <p:spPr bwMode="auto">
              <a:xfrm>
                <a:off x="4954011" y="4284565"/>
                <a:ext cx="162980" cy="39213"/>
              </a:xfrm>
              <a:custGeom>
                <a:avLst/>
                <a:gdLst>
                  <a:gd name="T0" fmla="*/ 0 w 37"/>
                  <a:gd name="T1" fmla="*/ 5 h 9"/>
                  <a:gd name="T2" fmla="*/ 3 w 37"/>
                  <a:gd name="T3" fmla="*/ 9 h 9"/>
                  <a:gd name="T4" fmla="*/ 19 w 37"/>
                  <a:gd name="T5" fmla="*/ 5 h 9"/>
                  <a:gd name="T6" fmla="*/ 35 w 37"/>
                  <a:gd name="T7" fmla="*/ 9 h 9"/>
                  <a:gd name="T8" fmla="*/ 37 w 37"/>
                  <a:gd name="T9" fmla="*/ 5 h 9"/>
                  <a:gd name="T10" fmla="*/ 19 w 37"/>
                  <a:gd name="T11" fmla="*/ 0 h 9"/>
                  <a:gd name="T12" fmla="*/ 0 w 37"/>
                  <a:gd name="T1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9">
                    <a:moveTo>
                      <a:pt x="0" y="5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7" y="7"/>
                      <a:pt x="13" y="5"/>
                      <a:pt x="19" y="5"/>
                    </a:cubicBezTo>
                    <a:cubicBezTo>
                      <a:pt x="25" y="5"/>
                      <a:pt x="30" y="7"/>
                      <a:pt x="35" y="9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2" y="2"/>
                      <a:pt x="25" y="0"/>
                      <a:pt x="19" y="0"/>
                    </a:cubicBezTo>
                    <a:cubicBezTo>
                      <a:pt x="12" y="0"/>
                      <a:pt x="5" y="2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  <p:sp>
            <p:nvSpPr>
              <p:cNvPr id="229" name="Freeform 694"/>
              <p:cNvSpPr>
                <a:spLocks/>
              </p:cNvSpPr>
              <p:nvPr/>
            </p:nvSpPr>
            <p:spPr bwMode="auto">
              <a:xfrm>
                <a:off x="4927052" y="4240450"/>
                <a:ext cx="221800" cy="47791"/>
              </a:xfrm>
              <a:custGeom>
                <a:avLst/>
                <a:gdLst>
                  <a:gd name="T0" fmla="*/ 50 w 50"/>
                  <a:gd name="T1" fmla="*/ 6 h 11"/>
                  <a:gd name="T2" fmla="*/ 25 w 50"/>
                  <a:gd name="T3" fmla="*/ 0 h 11"/>
                  <a:gd name="T4" fmla="*/ 0 w 50"/>
                  <a:gd name="T5" fmla="*/ 6 h 11"/>
                  <a:gd name="T6" fmla="*/ 2 w 50"/>
                  <a:gd name="T7" fmla="*/ 11 h 11"/>
                  <a:gd name="T8" fmla="*/ 25 w 50"/>
                  <a:gd name="T9" fmla="*/ 5 h 11"/>
                  <a:gd name="T10" fmla="*/ 47 w 50"/>
                  <a:gd name="T11" fmla="*/ 11 h 11"/>
                  <a:gd name="T12" fmla="*/ 50 w 50"/>
                  <a:gd name="T13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11">
                    <a:moveTo>
                      <a:pt x="50" y="6"/>
                    </a:moveTo>
                    <a:cubicBezTo>
                      <a:pt x="43" y="2"/>
                      <a:pt x="34" y="0"/>
                      <a:pt x="25" y="0"/>
                    </a:cubicBezTo>
                    <a:cubicBezTo>
                      <a:pt x="16" y="0"/>
                      <a:pt x="7" y="2"/>
                      <a:pt x="0" y="6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9" y="7"/>
                      <a:pt x="17" y="5"/>
                      <a:pt x="25" y="5"/>
                    </a:cubicBezTo>
                    <a:cubicBezTo>
                      <a:pt x="33" y="5"/>
                      <a:pt x="41" y="7"/>
                      <a:pt x="47" y="11"/>
                    </a:cubicBezTo>
                    <a:lnTo>
                      <a:pt x="5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latin typeface="Roboto Light" charset="0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6972341" y="1889158"/>
            <a:ext cx="4001795" cy="4036270"/>
            <a:chOff x="2949236" y="972275"/>
            <a:chExt cx="3227736" cy="3254695"/>
          </a:xfrm>
          <a:solidFill>
            <a:schemeClr val="bg1">
              <a:lumMod val="85000"/>
            </a:schemeClr>
          </a:solidFill>
        </p:grpSpPr>
        <p:sp>
          <p:nvSpPr>
            <p:cNvPr id="49" name="Freeform 537"/>
            <p:cNvSpPr>
              <a:spLocks noEditPoints="1"/>
            </p:cNvSpPr>
            <p:nvPr/>
          </p:nvSpPr>
          <p:spPr bwMode="auto">
            <a:xfrm>
              <a:off x="3863394" y="3855671"/>
              <a:ext cx="305128" cy="137246"/>
            </a:xfrm>
            <a:custGeom>
              <a:avLst/>
              <a:gdLst>
                <a:gd name="T0" fmla="*/ 54 w 69"/>
                <a:gd name="T1" fmla="*/ 31 h 31"/>
                <a:gd name="T2" fmla="*/ 69 w 69"/>
                <a:gd name="T3" fmla="*/ 31 h 31"/>
                <a:gd name="T4" fmla="*/ 69 w 69"/>
                <a:gd name="T5" fmla="*/ 12 h 31"/>
                <a:gd name="T6" fmla="*/ 61 w 69"/>
                <a:gd name="T7" fmla="*/ 12 h 31"/>
                <a:gd name="T8" fmla="*/ 61 w 69"/>
                <a:gd name="T9" fmla="*/ 6 h 31"/>
                <a:gd name="T10" fmla="*/ 54 w 69"/>
                <a:gd name="T11" fmla="*/ 3 h 31"/>
                <a:gd name="T12" fmla="*/ 54 w 69"/>
                <a:gd name="T13" fmla="*/ 18 h 31"/>
                <a:gd name="T14" fmla="*/ 60 w 69"/>
                <a:gd name="T15" fmla="*/ 18 h 31"/>
                <a:gd name="T16" fmla="*/ 60 w 69"/>
                <a:gd name="T17" fmla="*/ 26 h 31"/>
                <a:gd name="T18" fmla="*/ 60 w 69"/>
                <a:gd name="T19" fmla="*/ 26 h 31"/>
                <a:gd name="T20" fmla="*/ 54 w 69"/>
                <a:gd name="T21" fmla="*/ 26 h 31"/>
                <a:gd name="T22" fmla="*/ 54 w 69"/>
                <a:gd name="T23" fmla="*/ 31 h 31"/>
                <a:gd name="T24" fmla="*/ 45 w 69"/>
                <a:gd name="T25" fmla="*/ 0 h 31"/>
                <a:gd name="T26" fmla="*/ 45 w 69"/>
                <a:gd name="T27" fmla="*/ 12 h 31"/>
                <a:gd name="T28" fmla="*/ 34 w 69"/>
                <a:gd name="T29" fmla="*/ 12 h 31"/>
                <a:gd name="T30" fmla="*/ 34 w 69"/>
                <a:gd name="T31" fmla="*/ 18 h 31"/>
                <a:gd name="T32" fmla="*/ 40 w 69"/>
                <a:gd name="T33" fmla="*/ 18 h 31"/>
                <a:gd name="T34" fmla="*/ 40 w 69"/>
                <a:gd name="T35" fmla="*/ 26 h 31"/>
                <a:gd name="T36" fmla="*/ 40 w 69"/>
                <a:gd name="T37" fmla="*/ 26 h 31"/>
                <a:gd name="T38" fmla="*/ 34 w 69"/>
                <a:gd name="T39" fmla="*/ 26 h 31"/>
                <a:gd name="T40" fmla="*/ 34 w 69"/>
                <a:gd name="T41" fmla="*/ 31 h 31"/>
                <a:gd name="T42" fmla="*/ 54 w 69"/>
                <a:gd name="T43" fmla="*/ 31 h 31"/>
                <a:gd name="T44" fmla="*/ 54 w 69"/>
                <a:gd name="T45" fmla="*/ 26 h 31"/>
                <a:gd name="T46" fmla="*/ 48 w 69"/>
                <a:gd name="T47" fmla="*/ 26 h 31"/>
                <a:gd name="T48" fmla="*/ 48 w 69"/>
                <a:gd name="T49" fmla="*/ 18 h 31"/>
                <a:gd name="T50" fmla="*/ 54 w 69"/>
                <a:gd name="T51" fmla="*/ 18 h 31"/>
                <a:gd name="T52" fmla="*/ 54 w 69"/>
                <a:gd name="T53" fmla="*/ 3 h 31"/>
                <a:gd name="T54" fmla="*/ 45 w 69"/>
                <a:gd name="T55" fmla="*/ 0 h 31"/>
                <a:gd name="T56" fmla="*/ 34 w 69"/>
                <a:gd name="T57" fmla="*/ 12 h 31"/>
                <a:gd name="T58" fmla="*/ 15 w 69"/>
                <a:gd name="T59" fmla="*/ 12 h 31"/>
                <a:gd name="T60" fmla="*/ 15 w 69"/>
                <a:gd name="T61" fmla="*/ 18 h 31"/>
                <a:gd name="T62" fmla="*/ 21 w 69"/>
                <a:gd name="T63" fmla="*/ 18 h 31"/>
                <a:gd name="T64" fmla="*/ 21 w 69"/>
                <a:gd name="T65" fmla="*/ 26 h 31"/>
                <a:gd name="T66" fmla="*/ 21 w 69"/>
                <a:gd name="T67" fmla="*/ 26 h 31"/>
                <a:gd name="T68" fmla="*/ 15 w 69"/>
                <a:gd name="T69" fmla="*/ 26 h 31"/>
                <a:gd name="T70" fmla="*/ 15 w 69"/>
                <a:gd name="T71" fmla="*/ 31 h 31"/>
                <a:gd name="T72" fmla="*/ 34 w 69"/>
                <a:gd name="T73" fmla="*/ 31 h 31"/>
                <a:gd name="T74" fmla="*/ 34 w 69"/>
                <a:gd name="T75" fmla="*/ 26 h 31"/>
                <a:gd name="T76" fmla="*/ 29 w 69"/>
                <a:gd name="T77" fmla="*/ 26 h 31"/>
                <a:gd name="T78" fmla="*/ 29 w 69"/>
                <a:gd name="T79" fmla="*/ 18 h 31"/>
                <a:gd name="T80" fmla="*/ 34 w 69"/>
                <a:gd name="T81" fmla="*/ 18 h 31"/>
                <a:gd name="T82" fmla="*/ 34 w 69"/>
                <a:gd name="T83" fmla="*/ 12 h 31"/>
                <a:gd name="T84" fmla="*/ 15 w 69"/>
                <a:gd name="T85" fmla="*/ 12 h 31"/>
                <a:gd name="T86" fmla="*/ 0 w 69"/>
                <a:gd name="T87" fmla="*/ 12 h 31"/>
                <a:gd name="T88" fmla="*/ 0 w 69"/>
                <a:gd name="T89" fmla="*/ 31 h 31"/>
                <a:gd name="T90" fmla="*/ 15 w 69"/>
                <a:gd name="T91" fmla="*/ 31 h 31"/>
                <a:gd name="T92" fmla="*/ 15 w 69"/>
                <a:gd name="T93" fmla="*/ 26 h 31"/>
                <a:gd name="T94" fmla="*/ 9 w 69"/>
                <a:gd name="T95" fmla="*/ 26 h 31"/>
                <a:gd name="T96" fmla="*/ 9 w 69"/>
                <a:gd name="T97" fmla="*/ 18 h 31"/>
                <a:gd name="T98" fmla="*/ 15 w 69"/>
                <a:gd name="T99" fmla="*/ 18 h 31"/>
                <a:gd name="T100" fmla="*/ 15 w 69"/>
                <a:gd name="T101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" h="31">
                  <a:moveTo>
                    <a:pt x="54" y="31"/>
                  </a:moveTo>
                  <a:cubicBezTo>
                    <a:pt x="69" y="31"/>
                    <a:pt x="69" y="31"/>
                    <a:pt x="69" y="31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9" y="5"/>
                    <a:pt x="57" y="4"/>
                    <a:pt x="54" y="3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54" y="26"/>
                    <a:pt x="54" y="26"/>
                    <a:pt x="54" y="26"/>
                  </a:cubicBezTo>
                  <a:lnTo>
                    <a:pt x="54" y="31"/>
                  </a:lnTo>
                  <a:close/>
                  <a:moveTo>
                    <a:pt x="45" y="0"/>
                  </a:moveTo>
                  <a:cubicBezTo>
                    <a:pt x="45" y="12"/>
                    <a:pt x="45" y="12"/>
                    <a:pt x="45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1" y="2"/>
                    <a:pt x="48" y="1"/>
                    <a:pt x="45" y="0"/>
                  </a:cubicBezTo>
                  <a:close/>
                  <a:moveTo>
                    <a:pt x="34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4" y="18"/>
                    <a:pt x="34" y="18"/>
                    <a:pt x="34" y="18"/>
                  </a:cubicBezTo>
                  <a:lnTo>
                    <a:pt x="34" y="12"/>
                  </a:lnTo>
                  <a:close/>
                  <a:moveTo>
                    <a:pt x="15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5" y="18"/>
                    <a:pt x="15" y="18"/>
                    <a:pt x="15" y="18"/>
                  </a:cubicBezTo>
                  <a:lnTo>
                    <a:pt x="15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52" name="Freeform 538"/>
            <p:cNvSpPr>
              <a:spLocks/>
            </p:cNvSpPr>
            <p:nvPr/>
          </p:nvSpPr>
          <p:spPr bwMode="auto">
            <a:xfrm>
              <a:off x="3788643" y="4001495"/>
              <a:ext cx="414189" cy="132345"/>
            </a:xfrm>
            <a:custGeom>
              <a:avLst/>
              <a:gdLst>
                <a:gd name="T0" fmla="*/ 328 w 338"/>
                <a:gd name="T1" fmla="*/ 108 h 108"/>
                <a:gd name="T2" fmla="*/ 338 w 338"/>
                <a:gd name="T3" fmla="*/ 0 h 108"/>
                <a:gd name="T4" fmla="*/ 0 w 338"/>
                <a:gd name="T5" fmla="*/ 0 h 108"/>
                <a:gd name="T6" fmla="*/ 39 w 338"/>
                <a:gd name="T7" fmla="*/ 108 h 108"/>
                <a:gd name="T8" fmla="*/ 328 w 338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" h="108">
                  <a:moveTo>
                    <a:pt x="328" y="108"/>
                  </a:moveTo>
                  <a:lnTo>
                    <a:pt x="338" y="0"/>
                  </a:lnTo>
                  <a:lnTo>
                    <a:pt x="0" y="0"/>
                  </a:lnTo>
                  <a:lnTo>
                    <a:pt x="39" y="108"/>
                  </a:lnTo>
                  <a:lnTo>
                    <a:pt x="328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53" name="Freeform 539"/>
            <p:cNvSpPr>
              <a:spLocks/>
            </p:cNvSpPr>
            <p:nvPr/>
          </p:nvSpPr>
          <p:spPr bwMode="auto">
            <a:xfrm>
              <a:off x="3112216" y="3051800"/>
              <a:ext cx="194841" cy="278169"/>
            </a:xfrm>
            <a:custGeom>
              <a:avLst/>
              <a:gdLst>
                <a:gd name="T0" fmla="*/ 41 w 44"/>
                <a:gd name="T1" fmla="*/ 0 h 63"/>
                <a:gd name="T2" fmla="*/ 0 w 44"/>
                <a:gd name="T3" fmla="*/ 43 h 63"/>
                <a:gd name="T4" fmla="*/ 5 w 44"/>
                <a:gd name="T5" fmla="*/ 63 h 63"/>
                <a:gd name="T6" fmla="*/ 5 w 44"/>
                <a:gd name="T7" fmla="*/ 52 h 63"/>
                <a:gd name="T8" fmla="*/ 7 w 44"/>
                <a:gd name="T9" fmla="*/ 46 h 63"/>
                <a:gd name="T10" fmla="*/ 7 w 44"/>
                <a:gd name="T11" fmla="*/ 43 h 63"/>
                <a:gd name="T12" fmla="*/ 43 w 44"/>
                <a:gd name="T13" fmla="*/ 7 h 63"/>
                <a:gd name="T14" fmla="*/ 44 w 44"/>
                <a:gd name="T15" fmla="*/ 7 h 63"/>
                <a:gd name="T16" fmla="*/ 41 w 44"/>
                <a:gd name="T1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3">
                  <a:moveTo>
                    <a:pt x="41" y="0"/>
                  </a:moveTo>
                  <a:cubicBezTo>
                    <a:pt x="19" y="1"/>
                    <a:pt x="0" y="20"/>
                    <a:pt x="0" y="43"/>
                  </a:cubicBezTo>
                  <a:cubicBezTo>
                    <a:pt x="0" y="50"/>
                    <a:pt x="2" y="57"/>
                    <a:pt x="5" y="63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0"/>
                    <a:pt x="6" y="48"/>
                    <a:pt x="7" y="46"/>
                  </a:cubicBezTo>
                  <a:cubicBezTo>
                    <a:pt x="7" y="45"/>
                    <a:pt x="7" y="44"/>
                    <a:pt x="7" y="43"/>
                  </a:cubicBezTo>
                  <a:cubicBezTo>
                    <a:pt x="7" y="23"/>
                    <a:pt x="23" y="7"/>
                    <a:pt x="43" y="7"/>
                  </a:cubicBezTo>
                  <a:cubicBezTo>
                    <a:pt x="43" y="7"/>
                    <a:pt x="44" y="7"/>
                    <a:pt x="44" y="7"/>
                  </a:cubicBezTo>
                  <a:cubicBezTo>
                    <a:pt x="43" y="4"/>
                    <a:pt x="42" y="2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56" name="Freeform 540"/>
            <p:cNvSpPr>
              <a:spLocks/>
            </p:cNvSpPr>
            <p:nvPr/>
          </p:nvSpPr>
          <p:spPr bwMode="auto">
            <a:xfrm>
              <a:off x="3147753" y="3241739"/>
              <a:ext cx="84553" cy="150726"/>
            </a:xfrm>
            <a:custGeom>
              <a:avLst/>
              <a:gdLst>
                <a:gd name="T0" fmla="*/ 0 w 19"/>
                <a:gd name="T1" fmla="*/ 7 h 34"/>
                <a:gd name="T2" fmla="*/ 0 w 19"/>
                <a:gd name="T3" fmla="*/ 9 h 34"/>
                <a:gd name="T4" fmla="*/ 0 w 19"/>
                <a:gd name="T5" fmla="*/ 20 h 34"/>
                <a:gd name="T6" fmla="*/ 0 w 19"/>
                <a:gd name="T7" fmla="*/ 25 h 34"/>
                <a:gd name="T8" fmla="*/ 13 w 19"/>
                <a:gd name="T9" fmla="*/ 34 h 34"/>
                <a:gd name="T10" fmla="*/ 19 w 19"/>
                <a:gd name="T11" fmla="*/ 34 h 34"/>
                <a:gd name="T12" fmla="*/ 19 w 19"/>
                <a:gd name="T13" fmla="*/ 0 h 34"/>
                <a:gd name="T14" fmla="*/ 13 w 19"/>
                <a:gd name="T15" fmla="*/ 0 h 34"/>
                <a:gd name="T16" fmla="*/ 0 w 19"/>
                <a:gd name="T17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4">
                  <a:moveTo>
                    <a:pt x="0" y="7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0"/>
                    <a:pt x="6" y="34"/>
                    <a:pt x="13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1" y="3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57" name="Freeform 541"/>
            <p:cNvSpPr>
              <a:spLocks/>
            </p:cNvSpPr>
            <p:nvPr/>
          </p:nvSpPr>
          <p:spPr bwMode="auto">
            <a:xfrm>
              <a:off x="3373229" y="3241739"/>
              <a:ext cx="79652" cy="150726"/>
            </a:xfrm>
            <a:custGeom>
              <a:avLst/>
              <a:gdLst>
                <a:gd name="T0" fmla="*/ 1 w 18"/>
                <a:gd name="T1" fmla="*/ 0 h 34"/>
                <a:gd name="T2" fmla="*/ 0 w 18"/>
                <a:gd name="T3" fmla="*/ 0 h 34"/>
                <a:gd name="T4" fmla="*/ 0 w 18"/>
                <a:gd name="T5" fmla="*/ 34 h 34"/>
                <a:gd name="T6" fmla="*/ 6 w 18"/>
                <a:gd name="T7" fmla="*/ 34 h 34"/>
                <a:gd name="T8" fmla="*/ 18 w 18"/>
                <a:gd name="T9" fmla="*/ 28 h 34"/>
                <a:gd name="T10" fmla="*/ 1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12" y="34"/>
                    <a:pt x="17" y="31"/>
                    <a:pt x="18" y="28"/>
                  </a:cubicBezTo>
                  <a:cubicBezTo>
                    <a:pt x="12" y="19"/>
                    <a:pt x="7" y="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58" name="Rectangle 543"/>
            <p:cNvSpPr>
              <a:spLocks noChangeArrowheads="1"/>
            </p:cNvSpPr>
            <p:nvPr/>
          </p:nvSpPr>
          <p:spPr bwMode="auto">
            <a:xfrm>
              <a:off x="4927052" y="1069082"/>
              <a:ext cx="62496" cy="2205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59" name="Freeform 544"/>
            <p:cNvSpPr>
              <a:spLocks/>
            </p:cNvSpPr>
            <p:nvPr/>
          </p:nvSpPr>
          <p:spPr bwMode="auto">
            <a:xfrm>
              <a:off x="4697900" y="1104619"/>
              <a:ext cx="330861" cy="225476"/>
            </a:xfrm>
            <a:custGeom>
              <a:avLst/>
              <a:gdLst>
                <a:gd name="T0" fmla="*/ 75 w 75"/>
                <a:gd name="T1" fmla="*/ 51 h 51"/>
                <a:gd name="T2" fmla="*/ 75 w 75"/>
                <a:gd name="T3" fmla="*/ 0 h 51"/>
                <a:gd name="T4" fmla="*/ 0 w 75"/>
                <a:gd name="T5" fmla="*/ 0 h 51"/>
                <a:gd name="T6" fmla="*/ 0 w 75"/>
                <a:gd name="T7" fmla="*/ 34 h 51"/>
                <a:gd name="T8" fmla="*/ 19 w 75"/>
                <a:gd name="T9" fmla="*/ 37 h 51"/>
                <a:gd name="T10" fmla="*/ 17 w 75"/>
                <a:gd name="T11" fmla="*/ 27 h 51"/>
                <a:gd name="T12" fmla="*/ 38 w 75"/>
                <a:gd name="T13" fmla="*/ 6 h 51"/>
                <a:gd name="T14" fmla="*/ 38 w 75"/>
                <a:gd name="T15" fmla="*/ 6 h 51"/>
                <a:gd name="T16" fmla="*/ 58 w 75"/>
                <a:gd name="T17" fmla="*/ 27 h 51"/>
                <a:gd name="T18" fmla="*/ 50 w 75"/>
                <a:gd name="T19" fmla="*/ 43 h 51"/>
                <a:gd name="T20" fmla="*/ 75 w 75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51">
                  <a:moveTo>
                    <a:pt x="75" y="51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7" y="35"/>
                    <a:pt x="13" y="36"/>
                    <a:pt x="19" y="37"/>
                  </a:cubicBezTo>
                  <a:cubicBezTo>
                    <a:pt x="18" y="34"/>
                    <a:pt x="17" y="30"/>
                    <a:pt x="17" y="27"/>
                  </a:cubicBezTo>
                  <a:cubicBezTo>
                    <a:pt x="17" y="15"/>
                    <a:pt x="26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9" y="6"/>
                    <a:pt x="58" y="15"/>
                    <a:pt x="58" y="27"/>
                  </a:cubicBezTo>
                  <a:cubicBezTo>
                    <a:pt x="58" y="33"/>
                    <a:pt x="55" y="39"/>
                    <a:pt x="50" y="43"/>
                  </a:cubicBezTo>
                  <a:cubicBezTo>
                    <a:pt x="59" y="46"/>
                    <a:pt x="67" y="48"/>
                    <a:pt x="75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80" name="Freeform 545"/>
            <p:cNvSpPr>
              <a:spLocks/>
            </p:cNvSpPr>
            <p:nvPr/>
          </p:nvSpPr>
          <p:spPr bwMode="auto">
            <a:xfrm>
              <a:off x="4799609" y="1157312"/>
              <a:ext cx="127443" cy="128668"/>
            </a:xfrm>
            <a:custGeom>
              <a:avLst/>
              <a:gdLst>
                <a:gd name="T0" fmla="*/ 16 w 29"/>
                <a:gd name="T1" fmla="*/ 29 h 29"/>
                <a:gd name="T2" fmla="*/ 29 w 29"/>
                <a:gd name="T3" fmla="*/ 15 h 29"/>
                <a:gd name="T4" fmla="*/ 15 w 29"/>
                <a:gd name="T5" fmla="*/ 0 h 29"/>
                <a:gd name="T6" fmla="*/ 0 w 29"/>
                <a:gd name="T7" fmla="*/ 15 h 29"/>
                <a:gd name="T8" fmla="*/ 8 w 29"/>
                <a:gd name="T9" fmla="*/ 27 h 29"/>
                <a:gd name="T10" fmla="*/ 16 w 29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16" y="29"/>
                  </a:moveTo>
                  <a:cubicBezTo>
                    <a:pt x="23" y="28"/>
                    <a:pt x="29" y="22"/>
                    <a:pt x="29" y="15"/>
                  </a:cubicBezTo>
                  <a:cubicBezTo>
                    <a:pt x="29" y="7"/>
                    <a:pt x="22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0"/>
                    <a:pt x="3" y="24"/>
                    <a:pt x="8" y="27"/>
                  </a:cubicBezTo>
                  <a:cubicBezTo>
                    <a:pt x="10" y="27"/>
                    <a:pt x="13" y="28"/>
                    <a:pt x="16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81" name="Freeform 546"/>
            <p:cNvSpPr>
              <a:spLocks/>
            </p:cNvSpPr>
            <p:nvPr/>
          </p:nvSpPr>
          <p:spPr bwMode="auto">
            <a:xfrm>
              <a:off x="3020310" y="2380274"/>
              <a:ext cx="215673" cy="189939"/>
            </a:xfrm>
            <a:custGeom>
              <a:avLst/>
              <a:gdLst>
                <a:gd name="T0" fmla="*/ 49 w 49"/>
                <a:gd name="T1" fmla="*/ 1 h 43"/>
                <a:gd name="T2" fmla="*/ 41 w 49"/>
                <a:gd name="T3" fmla="*/ 0 h 43"/>
                <a:gd name="T4" fmla="*/ 20 w 49"/>
                <a:gd name="T5" fmla="*/ 21 h 43"/>
                <a:gd name="T6" fmla="*/ 12 w 49"/>
                <a:gd name="T7" fmla="*/ 18 h 43"/>
                <a:gd name="T8" fmla="*/ 0 w 49"/>
                <a:gd name="T9" fmla="*/ 30 h 43"/>
                <a:gd name="T10" fmla="*/ 12 w 49"/>
                <a:gd name="T11" fmla="*/ 43 h 43"/>
                <a:gd name="T12" fmla="*/ 40 w 49"/>
                <a:gd name="T13" fmla="*/ 43 h 43"/>
                <a:gd name="T14" fmla="*/ 41 w 49"/>
                <a:gd name="T15" fmla="*/ 43 h 43"/>
                <a:gd name="T16" fmla="*/ 45 w 49"/>
                <a:gd name="T17" fmla="*/ 43 h 43"/>
                <a:gd name="T18" fmla="*/ 49 w 49"/>
                <a:gd name="T1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3">
                  <a:moveTo>
                    <a:pt x="49" y="1"/>
                  </a:moveTo>
                  <a:cubicBezTo>
                    <a:pt x="47" y="0"/>
                    <a:pt x="44" y="0"/>
                    <a:pt x="41" y="0"/>
                  </a:cubicBezTo>
                  <a:cubicBezTo>
                    <a:pt x="29" y="0"/>
                    <a:pt x="20" y="9"/>
                    <a:pt x="20" y="21"/>
                  </a:cubicBezTo>
                  <a:cubicBezTo>
                    <a:pt x="18" y="19"/>
                    <a:pt x="15" y="18"/>
                    <a:pt x="12" y="18"/>
                  </a:cubicBezTo>
                  <a:cubicBezTo>
                    <a:pt x="5" y="18"/>
                    <a:pt x="0" y="23"/>
                    <a:pt x="0" y="30"/>
                  </a:cubicBezTo>
                  <a:cubicBezTo>
                    <a:pt x="0" y="37"/>
                    <a:pt x="5" y="43"/>
                    <a:pt x="12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6" y="29"/>
                    <a:pt x="47" y="15"/>
                    <a:pt x="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83" name="Rectangle 547"/>
            <p:cNvSpPr>
              <a:spLocks noChangeArrowheads="1"/>
            </p:cNvSpPr>
            <p:nvPr/>
          </p:nvSpPr>
          <p:spPr bwMode="auto">
            <a:xfrm>
              <a:off x="3059523" y="2583692"/>
              <a:ext cx="26959" cy="624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84" name="Rectangle 548"/>
            <p:cNvSpPr>
              <a:spLocks noChangeArrowheads="1"/>
            </p:cNvSpPr>
            <p:nvPr/>
          </p:nvSpPr>
          <p:spPr bwMode="auto">
            <a:xfrm>
              <a:off x="3125695" y="2619229"/>
              <a:ext cx="26959" cy="5759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85" name="Rectangle 549"/>
            <p:cNvSpPr>
              <a:spLocks noChangeArrowheads="1"/>
            </p:cNvSpPr>
            <p:nvPr/>
          </p:nvSpPr>
          <p:spPr bwMode="auto">
            <a:xfrm>
              <a:off x="3188191" y="2583692"/>
              <a:ext cx="25734" cy="624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86" name="Freeform 555"/>
            <p:cNvSpPr>
              <a:spLocks noEditPoints="1"/>
            </p:cNvSpPr>
            <p:nvPr/>
          </p:nvSpPr>
          <p:spPr bwMode="auto">
            <a:xfrm>
              <a:off x="5196643" y="3899786"/>
              <a:ext cx="296550" cy="291648"/>
            </a:xfrm>
            <a:custGeom>
              <a:avLst/>
              <a:gdLst>
                <a:gd name="T0" fmla="*/ 34 w 67"/>
                <a:gd name="T1" fmla="*/ 4 h 66"/>
                <a:gd name="T2" fmla="*/ 37 w 67"/>
                <a:gd name="T3" fmla="*/ 5 h 66"/>
                <a:gd name="T4" fmla="*/ 38 w 67"/>
                <a:gd name="T5" fmla="*/ 0 h 66"/>
                <a:gd name="T6" fmla="*/ 48 w 67"/>
                <a:gd name="T7" fmla="*/ 3 h 66"/>
                <a:gd name="T8" fmla="*/ 47 w 67"/>
                <a:gd name="T9" fmla="*/ 8 h 66"/>
                <a:gd name="T10" fmla="*/ 56 w 67"/>
                <a:gd name="T11" fmla="*/ 15 h 66"/>
                <a:gd name="T12" fmla="*/ 60 w 67"/>
                <a:gd name="T13" fmla="*/ 13 h 66"/>
                <a:gd name="T14" fmla="*/ 65 w 67"/>
                <a:gd name="T15" fmla="*/ 22 h 66"/>
                <a:gd name="T16" fmla="*/ 61 w 67"/>
                <a:gd name="T17" fmla="*/ 24 h 66"/>
                <a:gd name="T18" fmla="*/ 62 w 67"/>
                <a:gd name="T19" fmla="*/ 36 h 66"/>
                <a:gd name="T20" fmla="*/ 67 w 67"/>
                <a:gd name="T21" fmla="*/ 38 h 66"/>
                <a:gd name="T22" fmla="*/ 64 w 67"/>
                <a:gd name="T23" fmla="*/ 48 h 66"/>
                <a:gd name="T24" fmla="*/ 59 w 67"/>
                <a:gd name="T25" fmla="*/ 46 h 66"/>
                <a:gd name="T26" fmla="*/ 52 w 67"/>
                <a:gd name="T27" fmla="*/ 56 h 66"/>
                <a:gd name="T28" fmla="*/ 54 w 67"/>
                <a:gd name="T29" fmla="*/ 60 h 66"/>
                <a:gd name="T30" fmla="*/ 45 w 67"/>
                <a:gd name="T31" fmla="*/ 65 h 66"/>
                <a:gd name="T32" fmla="*/ 42 w 67"/>
                <a:gd name="T33" fmla="*/ 60 h 66"/>
                <a:gd name="T34" fmla="*/ 34 w 67"/>
                <a:gd name="T35" fmla="*/ 62 h 66"/>
                <a:gd name="T36" fmla="*/ 34 w 67"/>
                <a:gd name="T37" fmla="*/ 54 h 66"/>
                <a:gd name="T38" fmla="*/ 54 w 67"/>
                <a:gd name="T39" fmla="*/ 39 h 66"/>
                <a:gd name="T40" fmla="*/ 40 w 67"/>
                <a:gd name="T41" fmla="*/ 13 h 66"/>
                <a:gd name="T42" fmla="*/ 34 w 67"/>
                <a:gd name="T43" fmla="*/ 12 h 66"/>
                <a:gd name="T44" fmla="*/ 34 w 67"/>
                <a:gd name="T45" fmla="*/ 4 h 66"/>
                <a:gd name="T46" fmla="*/ 16 w 67"/>
                <a:gd name="T47" fmla="*/ 11 h 66"/>
                <a:gd name="T48" fmla="*/ 13 w 67"/>
                <a:gd name="T49" fmla="*/ 6 h 66"/>
                <a:gd name="T50" fmla="*/ 23 w 67"/>
                <a:gd name="T51" fmla="*/ 1 h 66"/>
                <a:gd name="T52" fmla="*/ 25 w 67"/>
                <a:gd name="T53" fmla="*/ 6 h 66"/>
                <a:gd name="T54" fmla="*/ 34 w 67"/>
                <a:gd name="T55" fmla="*/ 4 h 66"/>
                <a:gd name="T56" fmla="*/ 34 w 67"/>
                <a:gd name="T57" fmla="*/ 12 h 66"/>
                <a:gd name="T58" fmla="*/ 13 w 67"/>
                <a:gd name="T59" fmla="*/ 27 h 66"/>
                <a:gd name="T60" fmla="*/ 27 w 67"/>
                <a:gd name="T61" fmla="*/ 53 h 66"/>
                <a:gd name="T62" fmla="*/ 27 w 67"/>
                <a:gd name="T63" fmla="*/ 53 h 66"/>
                <a:gd name="T64" fmla="*/ 34 w 67"/>
                <a:gd name="T65" fmla="*/ 54 h 66"/>
                <a:gd name="T66" fmla="*/ 34 w 67"/>
                <a:gd name="T67" fmla="*/ 62 h 66"/>
                <a:gd name="T68" fmla="*/ 30 w 67"/>
                <a:gd name="T69" fmla="*/ 62 h 66"/>
                <a:gd name="T70" fmla="*/ 29 w 67"/>
                <a:gd name="T71" fmla="*/ 66 h 66"/>
                <a:gd name="T72" fmla="*/ 19 w 67"/>
                <a:gd name="T73" fmla="*/ 63 h 66"/>
                <a:gd name="T74" fmla="*/ 20 w 67"/>
                <a:gd name="T75" fmla="*/ 59 h 66"/>
                <a:gd name="T76" fmla="*/ 11 w 67"/>
                <a:gd name="T77" fmla="*/ 51 h 66"/>
                <a:gd name="T78" fmla="*/ 7 w 67"/>
                <a:gd name="T79" fmla="*/ 53 h 66"/>
                <a:gd name="T80" fmla="*/ 2 w 67"/>
                <a:gd name="T81" fmla="*/ 44 h 66"/>
                <a:gd name="T82" fmla="*/ 6 w 67"/>
                <a:gd name="T83" fmla="*/ 42 h 66"/>
                <a:gd name="T84" fmla="*/ 5 w 67"/>
                <a:gd name="T85" fmla="*/ 30 h 66"/>
                <a:gd name="T86" fmla="*/ 0 w 67"/>
                <a:gd name="T87" fmla="*/ 28 h 66"/>
                <a:gd name="T88" fmla="*/ 3 w 67"/>
                <a:gd name="T89" fmla="*/ 18 h 66"/>
                <a:gd name="T90" fmla="*/ 8 w 67"/>
                <a:gd name="T91" fmla="*/ 20 h 66"/>
                <a:gd name="T92" fmla="*/ 16 w 67"/>
                <a:gd name="T93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7" h="66">
                  <a:moveTo>
                    <a:pt x="34" y="4"/>
                  </a:moveTo>
                  <a:cubicBezTo>
                    <a:pt x="35" y="4"/>
                    <a:pt x="36" y="4"/>
                    <a:pt x="37" y="5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50" y="9"/>
                    <a:pt x="54" y="12"/>
                    <a:pt x="56" y="15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2" y="28"/>
                    <a:pt x="63" y="32"/>
                    <a:pt x="62" y="3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7" y="50"/>
                    <a:pt x="55" y="53"/>
                    <a:pt x="52" y="56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0" y="61"/>
                    <a:pt x="37" y="62"/>
                    <a:pt x="34" y="62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43" y="54"/>
                    <a:pt x="51" y="48"/>
                    <a:pt x="54" y="39"/>
                  </a:cubicBezTo>
                  <a:cubicBezTo>
                    <a:pt x="57" y="28"/>
                    <a:pt x="51" y="16"/>
                    <a:pt x="40" y="13"/>
                  </a:cubicBezTo>
                  <a:cubicBezTo>
                    <a:pt x="38" y="12"/>
                    <a:pt x="36" y="12"/>
                    <a:pt x="34" y="12"/>
                  </a:cubicBezTo>
                  <a:lnTo>
                    <a:pt x="34" y="4"/>
                  </a:lnTo>
                  <a:close/>
                  <a:moveTo>
                    <a:pt x="16" y="11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8" y="5"/>
                    <a:pt x="31" y="4"/>
                    <a:pt x="34" y="4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25" y="12"/>
                    <a:pt x="16" y="18"/>
                    <a:pt x="13" y="27"/>
                  </a:cubicBezTo>
                  <a:cubicBezTo>
                    <a:pt x="10" y="38"/>
                    <a:pt x="16" y="50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30" y="54"/>
                    <a:pt x="32" y="54"/>
                    <a:pt x="34" y="54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3" y="62"/>
                    <a:pt x="32" y="62"/>
                    <a:pt x="30" y="62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17" y="57"/>
                    <a:pt x="14" y="54"/>
                    <a:pt x="11" y="5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5" y="38"/>
                    <a:pt x="5" y="34"/>
                    <a:pt x="5" y="3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0" y="16"/>
                    <a:pt x="13" y="13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87" name="Freeform 557"/>
            <p:cNvSpPr>
              <a:spLocks noEditPoints="1"/>
            </p:cNvSpPr>
            <p:nvPr/>
          </p:nvSpPr>
          <p:spPr bwMode="auto">
            <a:xfrm>
              <a:off x="5917185" y="2522422"/>
              <a:ext cx="259787" cy="286747"/>
            </a:xfrm>
            <a:custGeom>
              <a:avLst/>
              <a:gdLst>
                <a:gd name="T0" fmla="*/ 27 w 59"/>
                <a:gd name="T1" fmla="*/ 65 h 65"/>
                <a:gd name="T2" fmla="*/ 59 w 59"/>
                <a:gd name="T3" fmla="*/ 33 h 65"/>
                <a:gd name="T4" fmla="*/ 27 w 59"/>
                <a:gd name="T5" fmla="*/ 0 h 65"/>
                <a:gd name="T6" fmla="*/ 27 w 59"/>
                <a:gd name="T7" fmla="*/ 0 h 65"/>
                <a:gd name="T8" fmla="*/ 27 w 59"/>
                <a:gd name="T9" fmla="*/ 23 h 65"/>
                <a:gd name="T10" fmla="*/ 43 w 59"/>
                <a:gd name="T11" fmla="*/ 16 h 65"/>
                <a:gd name="T12" fmla="*/ 33 w 59"/>
                <a:gd name="T13" fmla="*/ 39 h 65"/>
                <a:gd name="T14" fmla="*/ 27 w 59"/>
                <a:gd name="T15" fmla="*/ 42 h 65"/>
                <a:gd name="T16" fmla="*/ 27 w 59"/>
                <a:gd name="T17" fmla="*/ 65 h 65"/>
                <a:gd name="T18" fmla="*/ 27 w 59"/>
                <a:gd name="T19" fmla="*/ 0 h 65"/>
                <a:gd name="T20" fmla="*/ 1 w 59"/>
                <a:gd name="T21" fmla="*/ 12 h 65"/>
                <a:gd name="T22" fmla="*/ 1 w 59"/>
                <a:gd name="T23" fmla="*/ 18 h 65"/>
                <a:gd name="T24" fmla="*/ 0 w 59"/>
                <a:gd name="T25" fmla="*/ 51 h 65"/>
                <a:gd name="T26" fmla="*/ 27 w 59"/>
                <a:gd name="T27" fmla="*/ 65 h 65"/>
                <a:gd name="T28" fmla="*/ 27 w 59"/>
                <a:gd name="T29" fmla="*/ 42 h 65"/>
                <a:gd name="T30" fmla="*/ 10 w 59"/>
                <a:gd name="T31" fmla="*/ 49 h 65"/>
                <a:gd name="T32" fmla="*/ 20 w 59"/>
                <a:gd name="T33" fmla="*/ 26 h 65"/>
                <a:gd name="T34" fmla="*/ 20 w 59"/>
                <a:gd name="T35" fmla="*/ 26 h 65"/>
                <a:gd name="T36" fmla="*/ 27 w 59"/>
                <a:gd name="T37" fmla="*/ 23 h 65"/>
                <a:gd name="T38" fmla="*/ 27 w 59"/>
                <a:gd name="T3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65">
                  <a:moveTo>
                    <a:pt x="27" y="65"/>
                  </a:moveTo>
                  <a:cubicBezTo>
                    <a:pt x="45" y="65"/>
                    <a:pt x="59" y="51"/>
                    <a:pt x="59" y="33"/>
                  </a:cubicBezTo>
                  <a:cubicBezTo>
                    <a:pt x="59" y="15"/>
                    <a:pt x="45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65"/>
                    <a:pt x="27" y="65"/>
                    <a:pt x="27" y="65"/>
                  </a:cubicBezTo>
                  <a:close/>
                  <a:moveTo>
                    <a:pt x="27" y="0"/>
                  </a:moveTo>
                  <a:cubicBezTo>
                    <a:pt x="16" y="0"/>
                    <a:pt x="7" y="5"/>
                    <a:pt x="1" y="12"/>
                  </a:cubicBezTo>
                  <a:cubicBezTo>
                    <a:pt x="1" y="14"/>
                    <a:pt x="1" y="16"/>
                    <a:pt x="1" y="18"/>
                  </a:cubicBezTo>
                  <a:cubicBezTo>
                    <a:pt x="1" y="29"/>
                    <a:pt x="1" y="40"/>
                    <a:pt x="0" y="51"/>
                  </a:cubicBezTo>
                  <a:cubicBezTo>
                    <a:pt x="6" y="60"/>
                    <a:pt x="15" y="65"/>
                    <a:pt x="27" y="65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91" name="Freeform 574"/>
            <p:cNvSpPr>
              <a:spLocks noEditPoints="1"/>
            </p:cNvSpPr>
            <p:nvPr/>
          </p:nvSpPr>
          <p:spPr bwMode="auto">
            <a:xfrm>
              <a:off x="4291063" y="1038447"/>
              <a:ext cx="256111" cy="220574"/>
            </a:xfrm>
            <a:custGeom>
              <a:avLst/>
              <a:gdLst>
                <a:gd name="T0" fmla="*/ 48 w 58"/>
                <a:gd name="T1" fmla="*/ 38 h 50"/>
                <a:gd name="T2" fmla="*/ 44 w 58"/>
                <a:gd name="T3" fmla="*/ 8 h 50"/>
                <a:gd name="T4" fmla="*/ 27 w 58"/>
                <a:gd name="T5" fmla="*/ 0 h 50"/>
                <a:gd name="T6" fmla="*/ 27 w 58"/>
                <a:gd name="T7" fmla="*/ 20 h 50"/>
                <a:gd name="T8" fmla="*/ 42 w 58"/>
                <a:gd name="T9" fmla="*/ 20 h 50"/>
                <a:gd name="T10" fmla="*/ 42 w 58"/>
                <a:gd name="T11" fmla="*/ 30 h 50"/>
                <a:gd name="T12" fmla="*/ 42 w 58"/>
                <a:gd name="T13" fmla="*/ 30 h 50"/>
                <a:gd name="T14" fmla="*/ 42 w 58"/>
                <a:gd name="T15" fmla="*/ 30 h 50"/>
                <a:gd name="T16" fmla="*/ 27 w 58"/>
                <a:gd name="T17" fmla="*/ 30 h 50"/>
                <a:gd name="T18" fmla="*/ 27 w 58"/>
                <a:gd name="T19" fmla="*/ 50 h 50"/>
                <a:gd name="T20" fmla="*/ 40 w 58"/>
                <a:gd name="T21" fmla="*/ 46 h 50"/>
                <a:gd name="T22" fmla="*/ 43 w 58"/>
                <a:gd name="T23" fmla="*/ 49 h 50"/>
                <a:gd name="T24" fmla="*/ 58 w 58"/>
                <a:gd name="T25" fmla="*/ 48 h 50"/>
                <a:gd name="T26" fmla="*/ 48 w 58"/>
                <a:gd name="T27" fmla="*/ 38 h 50"/>
                <a:gd name="T28" fmla="*/ 27 w 58"/>
                <a:gd name="T29" fmla="*/ 0 h 50"/>
                <a:gd name="T30" fmla="*/ 9 w 58"/>
                <a:gd name="T31" fmla="*/ 8 h 50"/>
                <a:gd name="T32" fmla="*/ 9 w 58"/>
                <a:gd name="T33" fmla="*/ 43 h 50"/>
                <a:gd name="T34" fmla="*/ 27 w 58"/>
                <a:gd name="T35" fmla="*/ 50 h 50"/>
                <a:gd name="T36" fmla="*/ 27 w 58"/>
                <a:gd name="T37" fmla="*/ 30 h 50"/>
                <a:gd name="T38" fmla="*/ 12 w 58"/>
                <a:gd name="T39" fmla="*/ 30 h 50"/>
                <a:gd name="T40" fmla="*/ 12 w 58"/>
                <a:gd name="T41" fmla="*/ 20 h 50"/>
                <a:gd name="T42" fmla="*/ 27 w 58"/>
                <a:gd name="T43" fmla="*/ 20 h 50"/>
                <a:gd name="T44" fmla="*/ 27 w 58"/>
                <a:gd name="T4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" h="50">
                  <a:moveTo>
                    <a:pt x="48" y="38"/>
                  </a:moveTo>
                  <a:cubicBezTo>
                    <a:pt x="54" y="29"/>
                    <a:pt x="53" y="16"/>
                    <a:pt x="44" y="8"/>
                  </a:cubicBezTo>
                  <a:cubicBezTo>
                    <a:pt x="40" y="3"/>
                    <a:pt x="33" y="0"/>
                    <a:pt x="27" y="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31" y="50"/>
                    <a:pt x="36" y="49"/>
                    <a:pt x="40" y="46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8" y="48"/>
                    <a:pt x="53" y="48"/>
                    <a:pt x="58" y="48"/>
                  </a:cubicBezTo>
                  <a:lnTo>
                    <a:pt x="48" y="38"/>
                  </a:lnTo>
                  <a:close/>
                  <a:moveTo>
                    <a:pt x="27" y="0"/>
                  </a:moveTo>
                  <a:cubicBezTo>
                    <a:pt x="21" y="0"/>
                    <a:pt x="14" y="3"/>
                    <a:pt x="9" y="8"/>
                  </a:cubicBezTo>
                  <a:cubicBezTo>
                    <a:pt x="0" y="17"/>
                    <a:pt x="0" y="33"/>
                    <a:pt x="9" y="43"/>
                  </a:cubicBezTo>
                  <a:cubicBezTo>
                    <a:pt x="14" y="47"/>
                    <a:pt x="21" y="50"/>
                    <a:pt x="27" y="5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27" y="20"/>
                    <a:pt x="27" y="20"/>
                    <a:pt x="27" y="20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92" name="Oval 575"/>
            <p:cNvSpPr>
              <a:spLocks noChangeArrowheads="1"/>
            </p:cNvSpPr>
            <p:nvPr/>
          </p:nvSpPr>
          <p:spPr bwMode="auto">
            <a:xfrm>
              <a:off x="5832632" y="3219682"/>
              <a:ext cx="84553" cy="8455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93" name="Freeform 576"/>
            <p:cNvSpPr>
              <a:spLocks noEditPoints="1"/>
            </p:cNvSpPr>
            <p:nvPr/>
          </p:nvSpPr>
          <p:spPr bwMode="auto">
            <a:xfrm>
              <a:off x="5797095" y="3180468"/>
              <a:ext cx="159304" cy="234054"/>
            </a:xfrm>
            <a:custGeom>
              <a:avLst/>
              <a:gdLst>
                <a:gd name="T0" fmla="*/ 36 w 36"/>
                <a:gd name="T1" fmla="*/ 0 h 53"/>
                <a:gd name="T2" fmla="*/ 18 w 36"/>
                <a:gd name="T3" fmla="*/ 0 h 53"/>
                <a:gd name="T4" fmla="*/ 18 w 36"/>
                <a:gd name="T5" fmla="*/ 4 h 53"/>
                <a:gd name="T6" fmla="*/ 18 w 36"/>
                <a:gd name="T7" fmla="*/ 4 h 53"/>
                <a:gd name="T8" fmla="*/ 32 w 36"/>
                <a:gd name="T9" fmla="*/ 18 h 53"/>
                <a:gd name="T10" fmla="*/ 18 w 36"/>
                <a:gd name="T11" fmla="*/ 32 h 53"/>
                <a:gd name="T12" fmla="*/ 18 w 36"/>
                <a:gd name="T13" fmla="*/ 32 h 53"/>
                <a:gd name="T14" fmla="*/ 18 w 36"/>
                <a:gd name="T15" fmla="*/ 32 h 53"/>
                <a:gd name="T16" fmla="*/ 18 w 36"/>
                <a:gd name="T17" fmla="*/ 38 h 53"/>
                <a:gd name="T18" fmla="*/ 18 w 36"/>
                <a:gd name="T19" fmla="*/ 38 h 53"/>
                <a:gd name="T20" fmla="*/ 22 w 36"/>
                <a:gd name="T21" fmla="*/ 43 h 53"/>
                <a:gd name="T22" fmla="*/ 18 w 36"/>
                <a:gd name="T23" fmla="*/ 48 h 53"/>
                <a:gd name="T24" fmla="*/ 18 w 36"/>
                <a:gd name="T25" fmla="*/ 48 h 53"/>
                <a:gd name="T26" fmla="*/ 18 w 36"/>
                <a:gd name="T27" fmla="*/ 48 h 53"/>
                <a:gd name="T28" fmla="*/ 18 w 36"/>
                <a:gd name="T29" fmla="*/ 53 h 53"/>
                <a:gd name="T30" fmla="*/ 36 w 36"/>
                <a:gd name="T31" fmla="*/ 53 h 53"/>
                <a:gd name="T32" fmla="*/ 36 w 36"/>
                <a:gd name="T33" fmla="*/ 0 h 53"/>
                <a:gd name="T34" fmla="*/ 18 w 36"/>
                <a:gd name="T35" fmla="*/ 0 h 53"/>
                <a:gd name="T36" fmla="*/ 0 w 36"/>
                <a:gd name="T37" fmla="*/ 0 h 53"/>
                <a:gd name="T38" fmla="*/ 0 w 36"/>
                <a:gd name="T39" fmla="*/ 53 h 53"/>
                <a:gd name="T40" fmla="*/ 18 w 36"/>
                <a:gd name="T41" fmla="*/ 53 h 53"/>
                <a:gd name="T42" fmla="*/ 18 w 36"/>
                <a:gd name="T43" fmla="*/ 48 h 53"/>
                <a:gd name="T44" fmla="*/ 13 w 36"/>
                <a:gd name="T45" fmla="*/ 43 h 53"/>
                <a:gd name="T46" fmla="*/ 18 w 36"/>
                <a:gd name="T47" fmla="*/ 38 h 53"/>
                <a:gd name="T48" fmla="*/ 18 w 36"/>
                <a:gd name="T49" fmla="*/ 32 h 53"/>
                <a:gd name="T50" fmla="*/ 4 w 36"/>
                <a:gd name="T51" fmla="*/ 18 h 53"/>
                <a:gd name="T52" fmla="*/ 18 w 36"/>
                <a:gd name="T53" fmla="*/ 4 h 53"/>
                <a:gd name="T54" fmla="*/ 18 w 36"/>
                <a:gd name="T5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" h="53">
                  <a:moveTo>
                    <a:pt x="36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5" y="4"/>
                    <a:pt x="32" y="11"/>
                    <a:pt x="32" y="18"/>
                  </a:cubicBezTo>
                  <a:cubicBezTo>
                    <a:pt x="32" y="26"/>
                    <a:pt x="25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0" y="38"/>
                    <a:pt x="22" y="40"/>
                    <a:pt x="22" y="43"/>
                  </a:cubicBezTo>
                  <a:cubicBezTo>
                    <a:pt x="22" y="46"/>
                    <a:pt x="20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36" y="53"/>
                    <a:pt x="36" y="53"/>
                    <a:pt x="36" y="53"/>
                  </a:cubicBezTo>
                  <a:lnTo>
                    <a:pt x="36" y="0"/>
                  </a:lnTo>
                  <a:close/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5" y="48"/>
                    <a:pt x="13" y="46"/>
                    <a:pt x="13" y="43"/>
                  </a:cubicBezTo>
                  <a:cubicBezTo>
                    <a:pt x="13" y="40"/>
                    <a:pt x="15" y="38"/>
                    <a:pt x="18" y="38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0" y="32"/>
                    <a:pt x="4" y="26"/>
                    <a:pt x="4" y="18"/>
                  </a:cubicBezTo>
                  <a:cubicBezTo>
                    <a:pt x="4" y="11"/>
                    <a:pt x="10" y="4"/>
                    <a:pt x="18" y="4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94" name="Freeform 577"/>
            <p:cNvSpPr>
              <a:spLocks/>
            </p:cNvSpPr>
            <p:nvPr/>
          </p:nvSpPr>
          <p:spPr bwMode="auto">
            <a:xfrm>
              <a:off x="5651271" y="3219682"/>
              <a:ext cx="123767" cy="194841"/>
            </a:xfrm>
            <a:custGeom>
              <a:avLst/>
              <a:gdLst>
                <a:gd name="T0" fmla="*/ 0 w 28"/>
                <a:gd name="T1" fmla="*/ 44 h 44"/>
                <a:gd name="T2" fmla="*/ 28 w 28"/>
                <a:gd name="T3" fmla="*/ 44 h 44"/>
                <a:gd name="T4" fmla="*/ 28 w 28"/>
                <a:gd name="T5" fmla="*/ 0 h 44"/>
                <a:gd name="T6" fmla="*/ 24 w 28"/>
                <a:gd name="T7" fmla="*/ 8 h 44"/>
                <a:gd name="T8" fmla="*/ 24 w 28"/>
                <a:gd name="T9" fmla="*/ 9 h 44"/>
                <a:gd name="T10" fmla="*/ 15 w 28"/>
                <a:gd name="T11" fmla="*/ 22 h 44"/>
                <a:gd name="T12" fmla="*/ 10 w 28"/>
                <a:gd name="T13" fmla="*/ 29 h 44"/>
                <a:gd name="T14" fmla="*/ 15 w 28"/>
                <a:gd name="T15" fmla="*/ 34 h 44"/>
                <a:gd name="T16" fmla="*/ 10 w 28"/>
                <a:gd name="T17" fmla="*/ 39 h 44"/>
                <a:gd name="T18" fmla="*/ 10 w 28"/>
                <a:gd name="T19" fmla="*/ 39 h 44"/>
                <a:gd name="T20" fmla="*/ 6 w 28"/>
                <a:gd name="T21" fmla="*/ 36 h 44"/>
                <a:gd name="T22" fmla="*/ 0 w 28"/>
                <a:gd name="T2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44">
                  <a:moveTo>
                    <a:pt x="0" y="44"/>
                  </a:moveTo>
                  <a:cubicBezTo>
                    <a:pt x="28" y="44"/>
                    <a:pt x="28" y="44"/>
                    <a:pt x="28" y="4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3"/>
                    <a:pt x="25" y="5"/>
                    <a:pt x="24" y="8"/>
                  </a:cubicBezTo>
                  <a:cubicBezTo>
                    <a:pt x="24" y="8"/>
                    <a:pt x="24" y="9"/>
                    <a:pt x="24" y="9"/>
                  </a:cubicBezTo>
                  <a:cubicBezTo>
                    <a:pt x="24" y="15"/>
                    <a:pt x="20" y="20"/>
                    <a:pt x="15" y="22"/>
                  </a:cubicBezTo>
                  <a:cubicBezTo>
                    <a:pt x="13" y="25"/>
                    <a:pt x="12" y="27"/>
                    <a:pt x="10" y="29"/>
                  </a:cubicBezTo>
                  <a:cubicBezTo>
                    <a:pt x="13" y="30"/>
                    <a:pt x="15" y="32"/>
                    <a:pt x="15" y="34"/>
                  </a:cubicBezTo>
                  <a:cubicBezTo>
                    <a:pt x="15" y="37"/>
                    <a:pt x="12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8" y="39"/>
                    <a:pt x="6" y="38"/>
                    <a:pt x="6" y="36"/>
                  </a:cubicBezTo>
                  <a:cubicBezTo>
                    <a:pt x="4" y="39"/>
                    <a:pt x="2" y="41"/>
                    <a:pt x="0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95" name="Freeform 578"/>
            <p:cNvSpPr>
              <a:spLocks/>
            </p:cNvSpPr>
            <p:nvPr/>
          </p:nvSpPr>
          <p:spPr bwMode="auto">
            <a:xfrm>
              <a:off x="5678230" y="1788400"/>
              <a:ext cx="118865" cy="62496"/>
            </a:xfrm>
            <a:custGeom>
              <a:avLst/>
              <a:gdLst>
                <a:gd name="T0" fmla="*/ 22 w 27"/>
                <a:gd name="T1" fmla="*/ 9 h 14"/>
                <a:gd name="T2" fmla="*/ 0 w 27"/>
                <a:gd name="T3" fmla="*/ 9 h 14"/>
                <a:gd name="T4" fmla="*/ 4 w 27"/>
                <a:gd name="T5" fmla="*/ 14 h 14"/>
                <a:gd name="T6" fmla="*/ 27 w 27"/>
                <a:gd name="T7" fmla="*/ 14 h 14"/>
                <a:gd name="T8" fmla="*/ 27 w 27"/>
                <a:gd name="T9" fmla="*/ 0 h 14"/>
                <a:gd name="T10" fmla="*/ 22 w 27"/>
                <a:gd name="T11" fmla="*/ 0 h 14"/>
                <a:gd name="T12" fmla="*/ 22 w 27"/>
                <a:gd name="T13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4">
                  <a:moveTo>
                    <a:pt x="22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3" y="12"/>
                    <a:pt x="4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22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96" name="Freeform 579"/>
            <p:cNvSpPr>
              <a:spLocks/>
            </p:cNvSpPr>
            <p:nvPr/>
          </p:nvSpPr>
          <p:spPr bwMode="auto">
            <a:xfrm>
              <a:off x="5585098" y="1603362"/>
              <a:ext cx="181361" cy="207095"/>
            </a:xfrm>
            <a:custGeom>
              <a:avLst/>
              <a:gdLst>
                <a:gd name="T0" fmla="*/ 5 w 41"/>
                <a:gd name="T1" fmla="*/ 27 h 47"/>
                <a:gd name="T2" fmla="*/ 5 w 41"/>
                <a:gd name="T3" fmla="*/ 30 h 47"/>
                <a:gd name="T4" fmla="*/ 18 w 41"/>
                <a:gd name="T5" fmla="*/ 47 h 47"/>
                <a:gd name="T6" fmla="*/ 33 w 41"/>
                <a:gd name="T7" fmla="*/ 47 h 47"/>
                <a:gd name="T8" fmla="*/ 33 w 41"/>
                <a:gd name="T9" fmla="*/ 27 h 47"/>
                <a:gd name="T10" fmla="*/ 41 w 41"/>
                <a:gd name="T11" fmla="*/ 27 h 47"/>
                <a:gd name="T12" fmla="*/ 19 w 41"/>
                <a:gd name="T13" fmla="*/ 0 h 47"/>
                <a:gd name="T14" fmla="*/ 0 w 41"/>
                <a:gd name="T15" fmla="*/ 24 h 47"/>
                <a:gd name="T16" fmla="*/ 3 w 41"/>
                <a:gd name="T17" fmla="*/ 27 h 47"/>
                <a:gd name="T18" fmla="*/ 5 w 41"/>
                <a:gd name="T1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5" y="27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10" y="35"/>
                    <a:pt x="14" y="41"/>
                    <a:pt x="18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5"/>
                    <a:pt x="2" y="26"/>
                    <a:pt x="3" y="27"/>
                  </a:cubicBezTo>
                  <a:lnTo>
                    <a:pt x="5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97" name="Freeform 590"/>
            <p:cNvSpPr>
              <a:spLocks noEditPoints="1"/>
            </p:cNvSpPr>
            <p:nvPr/>
          </p:nvSpPr>
          <p:spPr bwMode="auto">
            <a:xfrm>
              <a:off x="5907382" y="2084949"/>
              <a:ext cx="225476" cy="357821"/>
            </a:xfrm>
            <a:custGeom>
              <a:avLst/>
              <a:gdLst>
                <a:gd name="T0" fmla="*/ 51 w 51"/>
                <a:gd name="T1" fmla="*/ 81 h 81"/>
                <a:gd name="T2" fmla="*/ 45 w 51"/>
                <a:gd name="T3" fmla="*/ 1 h 81"/>
                <a:gd name="T4" fmla="*/ 40 w 51"/>
                <a:gd name="T5" fmla="*/ 0 h 81"/>
                <a:gd name="T6" fmla="*/ 45 w 51"/>
                <a:gd name="T7" fmla="*/ 7 h 81"/>
                <a:gd name="T8" fmla="*/ 45 w 51"/>
                <a:gd name="T9" fmla="*/ 53 h 81"/>
                <a:gd name="T10" fmla="*/ 40 w 51"/>
                <a:gd name="T11" fmla="*/ 58 h 81"/>
                <a:gd name="T12" fmla="*/ 45 w 51"/>
                <a:gd name="T13" fmla="*/ 65 h 81"/>
                <a:gd name="T14" fmla="*/ 40 w 51"/>
                <a:gd name="T15" fmla="*/ 65 h 81"/>
                <a:gd name="T16" fmla="*/ 45 w 51"/>
                <a:gd name="T17" fmla="*/ 69 h 81"/>
                <a:gd name="T18" fmla="*/ 45 w 51"/>
                <a:gd name="T19" fmla="*/ 76 h 81"/>
                <a:gd name="T20" fmla="*/ 40 w 51"/>
                <a:gd name="T21" fmla="*/ 81 h 81"/>
                <a:gd name="T22" fmla="*/ 35 w 51"/>
                <a:gd name="T23" fmla="*/ 1 h 81"/>
                <a:gd name="T24" fmla="*/ 25 w 51"/>
                <a:gd name="T25" fmla="*/ 7 h 81"/>
                <a:gd name="T26" fmla="*/ 40 w 51"/>
                <a:gd name="T27" fmla="*/ 0 h 81"/>
                <a:gd name="T28" fmla="*/ 25 w 51"/>
                <a:gd name="T29" fmla="*/ 81 h 81"/>
                <a:gd name="T30" fmla="*/ 40 w 51"/>
                <a:gd name="T31" fmla="*/ 76 h 81"/>
                <a:gd name="T32" fmla="*/ 35 w 51"/>
                <a:gd name="T33" fmla="*/ 69 h 81"/>
                <a:gd name="T34" fmla="*/ 40 w 51"/>
                <a:gd name="T35" fmla="*/ 65 h 81"/>
                <a:gd name="T36" fmla="*/ 35 w 51"/>
                <a:gd name="T37" fmla="*/ 58 h 81"/>
                <a:gd name="T38" fmla="*/ 40 w 51"/>
                <a:gd name="T39" fmla="*/ 53 h 81"/>
                <a:gd name="T40" fmla="*/ 25 w 51"/>
                <a:gd name="T41" fmla="*/ 58 h 81"/>
                <a:gd name="T42" fmla="*/ 30 w 51"/>
                <a:gd name="T43" fmla="*/ 65 h 81"/>
                <a:gd name="T44" fmla="*/ 25 w 51"/>
                <a:gd name="T45" fmla="*/ 65 h 81"/>
                <a:gd name="T46" fmla="*/ 30 w 51"/>
                <a:gd name="T47" fmla="*/ 69 h 81"/>
                <a:gd name="T48" fmla="*/ 30 w 51"/>
                <a:gd name="T49" fmla="*/ 76 h 81"/>
                <a:gd name="T50" fmla="*/ 25 w 51"/>
                <a:gd name="T51" fmla="*/ 81 h 81"/>
                <a:gd name="T52" fmla="*/ 10 w 51"/>
                <a:gd name="T53" fmla="*/ 1 h 81"/>
                <a:gd name="T54" fmla="*/ 25 w 51"/>
                <a:gd name="T55" fmla="*/ 7 h 81"/>
                <a:gd name="T56" fmla="*/ 10 w 51"/>
                <a:gd name="T57" fmla="*/ 81 h 81"/>
                <a:gd name="T58" fmla="*/ 25 w 51"/>
                <a:gd name="T59" fmla="*/ 76 h 81"/>
                <a:gd name="T60" fmla="*/ 20 w 51"/>
                <a:gd name="T61" fmla="*/ 69 h 81"/>
                <a:gd name="T62" fmla="*/ 25 w 51"/>
                <a:gd name="T63" fmla="*/ 65 h 81"/>
                <a:gd name="T64" fmla="*/ 20 w 51"/>
                <a:gd name="T65" fmla="*/ 58 h 81"/>
                <a:gd name="T66" fmla="*/ 25 w 51"/>
                <a:gd name="T67" fmla="*/ 53 h 81"/>
                <a:gd name="T68" fmla="*/ 10 w 51"/>
                <a:gd name="T69" fmla="*/ 58 h 81"/>
                <a:gd name="T70" fmla="*/ 15 w 51"/>
                <a:gd name="T71" fmla="*/ 65 h 81"/>
                <a:gd name="T72" fmla="*/ 10 w 51"/>
                <a:gd name="T73" fmla="*/ 65 h 81"/>
                <a:gd name="T74" fmla="*/ 15 w 51"/>
                <a:gd name="T75" fmla="*/ 69 h 81"/>
                <a:gd name="T76" fmla="*/ 15 w 51"/>
                <a:gd name="T77" fmla="*/ 76 h 81"/>
                <a:gd name="T78" fmla="*/ 10 w 51"/>
                <a:gd name="T79" fmla="*/ 81 h 81"/>
                <a:gd name="T80" fmla="*/ 0 w 51"/>
                <a:gd name="T81" fmla="*/ 1 h 81"/>
                <a:gd name="T82" fmla="*/ 1 w 51"/>
                <a:gd name="T83" fmla="*/ 81 h 81"/>
                <a:gd name="T84" fmla="*/ 10 w 51"/>
                <a:gd name="T85" fmla="*/ 76 h 81"/>
                <a:gd name="T86" fmla="*/ 5 w 51"/>
                <a:gd name="T87" fmla="*/ 69 h 81"/>
                <a:gd name="T88" fmla="*/ 10 w 51"/>
                <a:gd name="T89" fmla="*/ 65 h 81"/>
                <a:gd name="T90" fmla="*/ 5 w 51"/>
                <a:gd name="T91" fmla="*/ 58 h 81"/>
                <a:gd name="T92" fmla="*/ 10 w 51"/>
                <a:gd name="T93" fmla="*/ 53 h 81"/>
                <a:gd name="T94" fmla="*/ 5 w 51"/>
                <a:gd name="T95" fmla="*/ 7 h 81"/>
                <a:gd name="T96" fmla="*/ 10 w 51"/>
                <a:gd name="T97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" h="81">
                  <a:moveTo>
                    <a:pt x="40" y="81"/>
                  </a:moveTo>
                  <a:cubicBezTo>
                    <a:pt x="51" y="81"/>
                    <a:pt x="51" y="81"/>
                    <a:pt x="51" y="8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40" y="76"/>
                    <a:pt x="40" y="76"/>
                    <a:pt x="40" y="76"/>
                  </a:cubicBezTo>
                  <a:lnTo>
                    <a:pt x="40" y="81"/>
                  </a:lnTo>
                  <a:close/>
                  <a:moveTo>
                    <a:pt x="35" y="0"/>
                  </a:moveTo>
                  <a:cubicBezTo>
                    <a:pt x="35" y="1"/>
                    <a:pt x="35" y="1"/>
                    <a:pt x="3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5" y="0"/>
                    <a:pt x="35" y="0"/>
                    <a:pt x="35" y="0"/>
                  </a:cubicBezTo>
                  <a:close/>
                  <a:moveTo>
                    <a:pt x="25" y="81"/>
                  </a:moveTo>
                  <a:cubicBezTo>
                    <a:pt x="40" y="81"/>
                    <a:pt x="40" y="81"/>
                    <a:pt x="40" y="81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25" y="76"/>
                    <a:pt x="25" y="76"/>
                    <a:pt x="25" y="76"/>
                  </a:cubicBezTo>
                  <a:lnTo>
                    <a:pt x="25" y="81"/>
                  </a:lnTo>
                  <a:close/>
                  <a:moveTo>
                    <a:pt x="25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1"/>
                    <a:pt x="25" y="1"/>
                    <a:pt x="25" y="1"/>
                  </a:cubicBezTo>
                  <a:close/>
                  <a:moveTo>
                    <a:pt x="10" y="81"/>
                  </a:moveTo>
                  <a:cubicBezTo>
                    <a:pt x="25" y="81"/>
                    <a:pt x="25" y="81"/>
                    <a:pt x="25" y="81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0" y="76"/>
                    <a:pt x="10" y="76"/>
                    <a:pt x="10" y="76"/>
                  </a:cubicBezTo>
                  <a:lnTo>
                    <a:pt x="10" y="81"/>
                  </a:lnTo>
                  <a:close/>
                  <a:moveTo>
                    <a:pt x="1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4"/>
                    <a:pt x="1" y="78"/>
                    <a:pt x="1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10" y="7"/>
                    <a:pt x="10" y="7"/>
                    <a:pt x="10" y="7"/>
                  </a:cubicBezTo>
                  <a:lnTo>
                    <a:pt x="1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98" name="Freeform 591"/>
            <p:cNvSpPr>
              <a:spLocks/>
            </p:cNvSpPr>
            <p:nvPr/>
          </p:nvSpPr>
          <p:spPr bwMode="auto">
            <a:xfrm>
              <a:off x="5205220" y="1330095"/>
              <a:ext cx="142148" cy="61271"/>
            </a:xfrm>
            <a:custGeom>
              <a:avLst/>
              <a:gdLst>
                <a:gd name="T0" fmla="*/ 0 w 116"/>
                <a:gd name="T1" fmla="*/ 28 h 50"/>
                <a:gd name="T2" fmla="*/ 44 w 116"/>
                <a:gd name="T3" fmla="*/ 50 h 50"/>
                <a:gd name="T4" fmla="*/ 116 w 116"/>
                <a:gd name="T5" fmla="*/ 50 h 50"/>
                <a:gd name="T6" fmla="*/ 15 w 116"/>
                <a:gd name="T7" fmla="*/ 0 h 50"/>
                <a:gd name="T8" fmla="*/ 0 w 116"/>
                <a:gd name="T9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50">
                  <a:moveTo>
                    <a:pt x="0" y="28"/>
                  </a:moveTo>
                  <a:lnTo>
                    <a:pt x="44" y="50"/>
                  </a:lnTo>
                  <a:lnTo>
                    <a:pt x="116" y="50"/>
                  </a:lnTo>
                  <a:lnTo>
                    <a:pt x="15" y="0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99" name="Freeform 592"/>
            <p:cNvSpPr>
              <a:spLocks/>
            </p:cNvSpPr>
            <p:nvPr/>
          </p:nvSpPr>
          <p:spPr bwMode="auto">
            <a:xfrm>
              <a:off x="5205220" y="1399944"/>
              <a:ext cx="349243" cy="176459"/>
            </a:xfrm>
            <a:custGeom>
              <a:avLst/>
              <a:gdLst>
                <a:gd name="T0" fmla="*/ 56 w 79"/>
                <a:gd name="T1" fmla="*/ 40 h 40"/>
                <a:gd name="T2" fmla="*/ 64 w 79"/>
                <a:gd name="T3" fmla="*/ 40 h 40"/>
                <a:gd name="T4" fmla="*/ 64 w 79"/>
                <a:gd name="T5" fmla="*/ 32 h 40"/>
                <a:gd name="T6" fmla="*/ 79 w 79"/>
                <a:gd name="T7" fmla="*/ 32 h 40"/>
                <a:gd name="T8" fmla="*/ 79 w 79"/>
                <a:gd name="T9" fmla="*/ 8 h 40"/>
                <a:gd name="T10" fmla="*/ 64 w 79"/>
                <a:gd name="T11" fmla="*/ 8 h 40"/>
                <a:gd name="T12" fmla="*/ 64 w 79"/>
                <a:gd name="T13" fmla="*/ 0 h 40"/>
                <a:gd name="T14" fmla="*/ 37 w 79"/>
                <a:gd name="T15" fmla="*/ 0 h 40"/>
                <a:gd name="T16" fmla="*/ 17 w 79"/>
                <a:gd name="T17" fmla="*/ 0 h 40"/>
                <a:gd name="T18" fmla="*/ 0 w 79"/>
                <a:gd name="T19" fmla="*/ 0 h 40"/>
                <a:gd name="T20" fmla="*/ 0 w 79"/>
                <a:gd name="T21" fmla="*/ 2 h 40"/>
                <a:gd name="T22" fmla="*/ 24 w 79"/>
                <a:gd name="T23" fmla="*/ 16 h 40"/>
                <a:gd name="T24" fmla="*/ 48 w 79"/>
                <a:gd name="T25" fmla="*/ 16 h 40"/>
                <a:gd name="T26" fmla="*/ 48 w 79"/>
                <a:gd name="T27" fmla="*/ 25 h 40"/>
                <a:gd name="T28" fmla="*/ 36 w 79"/>
                <a:gd name="T29" fmla="*/ 25 h 40"/>
                <a:gd name="T30" fmla="*/ 56 w 79"/>
                <a:gd name="T3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40">
                  <a:moveTo>
                    <a:pt x="56" y="4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6"/>
                    <a:pt x="16" y="11"/>
                    <a:pt x="24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43" y="30"/>
                    <a:pt x="50" y="35"/>
                    <a:pt x="56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00" name="Freeform 599"/>
            <p:cNvSpPr>
              <a:spLocks/>
            </p:cNvSpPr>
            <p:nvPr/>
          </p:nvSpPr>
          <p:spPr bwMode="auto">
            <a:xfrm>
              <a:off x="4304542" y="4067667"/>
              <a:ext cx="296550" cy="79652"/>
            </a:xfrm>
            <a:custGeom>
              <a:avLst/>
              <a:gdLst>
                <a:gd name="T0" fmla="*/ 33 w 242"/>
                <a:gd name="T1" fmla="*/ 65 h 65"/>
                <a:gd name="T2" fmla="*/ 36 w 242"/>
                <a:gd name="T3" fmla="*/ 65 h 65"/>
                <a:gd name="T4" fmla="*/ 202 w 242"/>
                <a:gd name="T5" fmla="*/ 65 h 65"/>
                <a:gd name="T6" fmla="*/ 206 w 242"/>
                <a:gd name="T7" fmla="*/ 65 h 65"/>
                <a:gd name="T8" fmla="*/ 242 w 242"/>
                <a:gd name="T9" fmla="*/ 0 h 65"/>
                <a:gd name="T10" fmla="*/ 238 w 242"/>
                <a:gd name="T11" fmla="*/ 0 h 65"/>
                <a:gd name="T12" fmla="*/ 206 w 242"/>
                <a:gd name="T13" fmla="*/ 0 h 65"/>
                <a:gd name="T14" fmla="*/ 177 w 242"/>
                <a:gd name="T15" fmla="*/ 0 h 65"/>
                <a:gd name="T16" fmla="*/ 65 w 242"/>
                <a:gd name="T17" fmla="*/ 0 h 65"/>
                <a:gd name="T18" fmla="*/ 36 w 242"/>
                <a:gd name="T19" fmla="*/ 0 h 65"/>
                <a:gd name="T20" fmla="*/ 0 w 242"/>
                <a:gd name="T21" fmla="*/ 0 h 65"/>
                <a:gd name="T22" fmla="*/ 33 w 242"/>
                <a:gd name="T2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2" h="65">
                  <a:moveTo>
                    <a:pt x="33" y="65"/>
                  </a:moveTo>
                  <a:lnTo>
                    <a:pt x="36" y="65"/>
                  </a:lnTo>
                  <a:lnTo>
                    <a:pt x="202" y="65"/>
                  </a:lnTo>
                  <a:lnTo>
                    <a:pt x="206" y="65"/>
                  </a:lnTo>
                  <a:lnTo>
                    <a:pt x="242" y="0"/>
                  </a:lnTo>
                  <a:lnTo>
                    <a:pt x="238" y="0"/>
                  </a:lnTo>
                  <a:lnTo>
                    <a:pt x="206" y="0"/>
                  </a:lnTo>
                  <a:lnTo>
                    <a:pt x="177" y="0"/>
                  </a:lnTo>
                  <a:lnTo>
                    <a:pt x="65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33" y="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01" name="Freeform 600"/>
            <p:cNvSpPr>
              <a:spLocks/>
            </p:cNvSpPr>
            <p:nvPr/>
          </p:nvSpPr>
          <p:spPr bwMode="auto">
            <a:xfrm>
              <a:off x="4300866" y="4086048"/>
              <a:ext cx="295324" cy="140922"/>
            </a:xfrm>
            <a:custGeom>
              <a:avLst/>
              <a:gdLst>
                <a:gd name="T0" fmla="*/ 0 w 67"/>
                <a:gd name="T1" fmla="*/ 32 h 32"/>
                <a:gd name="T2" fmla="*/ 67 w 67"/>
                <a:gd name="T3" fmla="*/ 32 h 32"/>
                <a:gd name="T4" fmla="*/ 67 w 67"/>
                <a:gd name="T5" fmla="*/ 0 h 32"/>
                <a:gd name="T6" fmla="*/ 60 w 67"/>
                <a:gd name="T7" fmla="*/ 15 h 32"/>
                <a:gd name="T8" fmla="*/ 59 w 67"/>
                <a:gd name="T9" fmla="*/ 16 h 32"/>
                <a:gd name="T10" fmla="*/ 58 w 67"/>
                <a:gd name="T11" fmla="*/ 16 h 32"/>
                <a:gd name="T12" fmla="*/ 56 w 67"/>
                <a:gd name="T13" fmla="*/ 16 h 32"/>
                <a:gd name="T14" fmla="*/ 39 w 67"/>
                <a:gd name="T15" fmla="*/ 16 h 32"/>
                <a:gd name="T16" fmla="*/ 39 w 67"/>
                <a:gd name="T17" fmla="*/ 17 h 32"/>
                <a:gd name="T18" fmla="*/ 39 w 67"/>
                <a:gd name="T19" fmla="*/ 20 h 32"/>
                <a:gd name="T20" fmla="*/ 34 w 67"/>
                <a:gd name="T21" fmla="*/ 22 h 32"/>
                <a:gd name="T22" fmla="*/ 30 w 67"/>
                <a:gd name="T23" fmla="*/ 20 h 32"/>
                <a:gd name="T24" fmla="*/ 29 w 67"/>
                <a:gd name="T25" fmla="*/ 17 h 32"/>
                <a:gd name="T26" fmla="*/ 29 w 67"/>
                <a:gd name="T27" fmla="*/ 16 h 32"/>
                <a:gd name="T28" fmla="*/ 12 w 67"/>
                <a:gd name="T29" fmla="*/ 16 h 32"/>
                <a:gd name="T30" fmla="*/ 10 w 67"/>
                <a:gd name="T31" fmla="*/ 16 h 32"/>
                <a:gd name="T32" fmla="*/ 9 w 67"/>
                <a:gd name="T33" fmla="*/ 16 h 32"/>
                <a:gd name="T34" fmla="*/ 8 w 67"/>
                <a:gd name="T35" fmla="*/ 15 h 32"/>
                <a:gd name="T36" fmla="*/ 0 w 67"/>
                <a:gd name="T37" fmla="*/ 1 h 32"/>
                <a:gd name="T38" fmla="*/ 0 w 67"/>
                <a:gd name="T3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32">
                  <a:moveTo>
                    <a:pt x="0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7"/>
                    <a:pt x="39" y="17"/>
                  </a:cubicBezTo>
                  <a:cubicBezTo>
                    <a:pt x="39" y="18"/>
                    <a:pt x="39" y="19"/>
                    <a:pt x="39" y="20"/>
                  </a:cubicBezTo>
                  <a:cubicBezTo>
                    <a:pt x="38" y="21"/>
                    <a:pt x="36" y="22"/>
                    <a:pt x="34" y="22"/>
                  </a:cubicBezTo>
                  <a:cubicBezTo>
                    <a:pt x="32" y="22"/>
                    <a:pt x="31" y="21"/>
                    <a:pt x="30" y="20"/>
                  </a:cubicBezTo>
                  <a:cubicBezTo>
                    <a:pt x="29" y="19"/>
                    <a:pt x="29" y="18"/>
                    <a:pt x="29" y="17"/>
                  </a:cubicBezTo>
                  <a:cubicBezTo>
                    <a:pt x="29" y="17"/>
                    <a:pt x="29" y="16"/>
                    <a:pt x="29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02" name="Freeform 601"/>
            <p:cNvSpPr>
              <a:spLocks/>
            </p:cNvSpPr>
            <p:nvPr/>
          </p:nvSpPr>
          <p:spPr bwMode="auto">
            <a:xfrm>
              <a:off x="4348657" y="3962282"/>
              <a:ext cx="208320" cy="96808"/>
            </a:xfrm>
            <a:custGeom>
              <a:avLst/>
              <a:gdLst>
                <a:gd name="T0" fmla="*/ 47 w 47"/>
                <a:gd name="T1" fmla="*/ 22 h 22"/>
                <a:gd name="T2" fmla="*/ 47 w 47"/>
                <a:gd name="T3" fmla="*/ 10 h 22"/>
                <a:gd name="T4" fmla="*/ 38 w 47"/>
                <a:gd name="T5" fmla="*/ 0 h 22"/>
                <a:gd name="T6" fmla="*/ 9 w 47"/>
                <a:gd name="T7" fmla="*/ 0 h 22"/>
                <a:gd name="T8" fmla="*/ 0 w 47"/>
                <a:gd name="T9" fmla="*/ 10 h 22"/>
                <a:gd name="T10" fmla="*/ 0 w 47"/>
                <a:gd name="T11" fmla="*/ 22 h 22"/>
                <a:gd name="T12" fmla="*/ 8 w 47"/>
                <a:gd name="T13" fmla="*/ 22 h 22"/>
                <a:gd name="T14" fmla="*/ 8 w 47"/>
                <a:gd name="T15" fmla="*/ 10 h 22"/>
                <a:gd name="T16" fmla="*/ 9 w 47"/>
                <a:gd name="T17" fmla="*/ 8 h 22"/>
                <a:gd name="T18" fmla="*/ 38 w 47"/>
                <a:gd name="T19" fmla="*/ 8 h 22"/>
                <a:gd name="T20" fmla="*/ 39 w 47"/>
                <a:gd name="T21" fmla="*/ 10 h 22"/>
                <a:gd name="T22" fmla="*/ 39 w 47"/>
                <a:gd name="T23" fmla="*/ 22 h 22"/>
                <a:gd name="T24" fmla="*/ 47 w 47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22">
                  <a:moveTo>
                    <a:pt x="47" y="2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7" y="5"/>
                    <a:pt x="43" y="0"/>
                    <a:pt x="3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8" y="8"/>
                    <a:pt x="9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9" y="9"/>
                    <a:pt x="39" y="10"/>
                  </a:cubicBezTo>
                  <a:cubicBezTo>
                    <a:pt x="39" y="22"/>
                    <a:pt x="39" y="22"/>
                    <a:pt x="39" y="22"/>
                  </a:cubicBezTo>
                  <a:lnTo>
                    <a:pt x="47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03" name="Freeform 602"/>
            <p:cNvSpPr>
              <a:spLocks noEditPoints="1"/>
            </p:cNvSpPr>
            <p:nvPr/>
          </p:nvSpPr>
          <p:spPr bwMode="auto">
            <a:xfrm>
              <a:off x="3519053" y="1250443"/>
              <a:ext cx="308804" cy="308804"/>
            </a:xfrm>
            <a:custGeom>
              <a:avLst/>
              <a:gdLst>
                <a:gd name="T0" fmla="*/ 35 w 70"/>
                <a:gd name="T1" fmla="*/ 70 h 70"/>
                <a:gd name="T2" fmla="*/ 46 w 70"/>
                <a:gd name="T3" fmla="*/ 68 h 70"/>
                <a:gd name="T4" fmla="*/ 63 w 70"/>
                <a:gd name="T5" fmla="*/ 55 h 70"/>
                <a:gd name="T6" fmla="*/ 70 w 70"/>
                <a:gd name="T7" fmla="*/ 35 h 70"/>
                <a:gd name="T8" fmla="*/ 35 w 70"/>
                <a:gd name="T9" fmla="*/ 0 h 70"/>
                <a:gd name="T10" fmla="*/ 35 w 70"/>
                <a:gd name="T11" fmla="*/ 24 h 70"/>
                <a:gd name="T12" fmla="*/ 45 w 70"/>
                <a:gd name="T13" fmla="*/ 35 h 70"/>
                <a:gd name="T14" fmla="*/ 35 w 70"/>
                <a:gd name="T15" fmla="*/ 45 h 70"/>
                <a:gd name="T16" fmla="*/ 35 w 70"/>
                <a:gd name="T17" fmla="*/ 70 h 70"/>
                <a:gd name="T18" fmla="*/ 35 w 70"/>
                <a:gd name="T19" fmla="*/ 0 h 70"/>
                <a:gd name="T20" fmla="*/ 0 w 70"/>
                <a:gd name="T21" fmla="*/ 35 h 70"/>
                <a:gd name="T22" fmla="*/ 35 w 70"/>
                <a:gd name="T23" fmla="*/ 70 h 70"/>
                <a:gd name="T24" fmla="*/ 35 w 70"/>
                <a:gd name="T25" fmla="*/ 70 h 70"/>
                <a:gd name="T26" fmla="*/ 35 w 70"/>
                <a:gd name="T27" fmla="*/ 45 h 70"/>
                <a:gd name="T28" fmla="*/ 35 w 70"/>
                <a:gd name="T29" fmla="*/ 45 h 70"/>
                <a:gd name="T30" fmla="*/ 35 w 70"/>
                <a:gd name="T31" fmla="*/ 45 h 70"/>
                <a:gd name="T32" fmla="*/ 25 w 70"/>
                <a:gd name="T33" fmla="*/ 35 h 70"/>
                <a:gd name="T34" fmla="*/ 35 w 70"/>
                <a:gd name="T35" fmla="*/ 24 h 70"/>
                <a:gd name="T36" fmla="*/ 35 w 70"/>
                <a:gd name="T37" fmla="*/ 24 h 70"/>
                <a:gd name="T38" fmla="*/ 35 w 70"/>
                <a:gd name="T3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70">
                  <a:moveTo>
                    <a:pt x="35" y="70"/>
                  </a:moveTo>
                  <a:cubicBezTo>
                    <a:pt x="39" y="70"/>
                    <a:pt x="43" y="69"/>
                    <a:pt x="46" y="68"/>
                  </a:cubicBezTo>
                  <a:cubicBezTo>
                    <a:pt x="52" y="63"/>
                    <a:pt x="57" y="59"/>
                    <a:pt x="63" y="55"/>
                  </a:cubicBezTo>
                  <a:cubicBezTo>
                    <a:pt x="67" y="49"/>
                    <a:pt x="70" y="42"/>
                    <a:pt x="70" y="35"/>
                  </a:cubicBezTo>
                  <a:cubicBezTo>
                    <a:pt x="70" y="15"/>
                    <a:pt x="54" y="0"/>
                    <a:pt x="35" y="0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0" y="24"/>
                    <a:pt x="45" y="29"/>
                    <a:pt x="45" y="35"/>
                  </a:cubicBezTo>
                  <a:cubicBezTo>
                    <a:pt x="45" y="40"/>
                    <a:pt x="40" y="45"/>
                    <a:pt x="35" y="45"/>
                  </a:cubicBezTo>
                  <a:lnTo>
                    <a:pt x="35" y="70"/>
                  </a:lnTo>
                  <a:close/>
                  <a:moveTo>
                    <a:pt x="35" y="0"/>
                  </a:moveTo>
                  <a:cubicBezTo>
                    <a:pt x="15" y="0"/>
                    <a:pt x="0" y="15"/>
                    <a:pt x="0" y="35"/>
                  </a:cubicBezTo>
                  <a:cubicBezTo>
                    <a:pt x="0" y="54"/>
                    <a:pt x="15" y="70"/>
                    <a:pt x="35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29" y="45"/>
                    <a:pt x="25" y="40"/>
                    <a:pt x="25" y="35"/>
                  </a:cubicBezTo>
                  <a:cubicBezTo>
                    <a:pt x="25" y="29"/>
                    <a:pt x="29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0"/>
                    <a:pt x="35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04" name="Freeform 611"/>
            <p:cNvSpPr>
              <a:spLocks noEditPoints="1"/>
            </p:cNvSpPr>
            <p:nvPr/>
          </p:nvSpPr>
          <p:spPr bwMode="auto">
            <a:xfrm>
              <a:off x="3376905" y="1625420"/>
              <a:ext cx="257337" cy="216898"/>
            </a:xfrm>
            <a:custGeom>
              <a:avLst/>
              <a:gdLst>
                <a:gd name="T0" fmla="*/ 15 w 58"/>
                <a:gd name="T1" fmla="*/ 49 h 49"/>
                <a:gd name="T2" fmla="*/ 17 w 58"/>
                <a:gd name="T3" fmla="*/ 49 h 49"/>
                <a:gd name="T4" fmla="*/ 21 w 58"/>
                <a:gd name="T5" fmla="*/ 43 h 49"/>
                <a:gd name="T6" fmla="*/ 15 w 58"/>
                <a:gd name="T7" fmla="*/ 43 h 49"/>
                <a:gd name="T8" fmla="*/ 15 w 58"/>
                <a:gd name="T9" fmla="*/ 49 h 49"/>
                <a:gd name="T10" fmla="*/ 15 w 58"/>
                <a:gd name="T11" fmla="*/ 31 h 49"/>
                <a:gd name="T12" fmla="*/ 19 w 58"/>
                <a:gd name="T13" fmla="*/ 25 h 49"/>
                <a:gd name="T14" fmla="*/ 27 w 58"/>
                <a:gd name="T15" fmla="*/ 36 h 49"/>
                <a:gd name="T16" fmla="*/ 35 w 58"/>
                <a:gd name="T17" fmla="*/ 26 h 49"/>
                <a:gd name="T18" fmla="*/ 41 w 58"/>
                <a:gd name="T19" fmla="*/ 16 h 49"/>
                <a:gd name="T20" fmla="*/ 41 w 58"/>
                <a:gd name="T21" fmla="*/ 16 h 49"/>
                <a:gd name="T22" fmla="*/ 42 w 58"/>
                <a:gd name="T23" fmla="*/ 17 h 49"/>
                <a:gd name="T24" fmla="*/ 58 w 58"/>
                <a:gd name="T25" fmla="*/ 0 h 49"/>
                <a:gd name="T26" fmla="*/ 15 w 58"/>
                <a:gd name="T27" fmla="*/ 0 h 49"/>
                <a:gd name="T28" fmla="*/ 15 w 58"/>
                <a:gd name="T29" fmla="*/ 7 h 49"/>
                <a:gd name="T30" fmla="*/ 20 w 58"/>
                <a:gd name="T31" fmla="*/ 12 h 49"/>
                <a:gd name="T32" fmla="*/ 15 w 58"/>
                <a:gd name="T33" fmla="*/ 17 h 49"/>
                <a:gd name="T34" fmla="*/ 15 w 58"/>
                <a:gd name="T35" fmla="*/ 31 h 49"/>
                <a:gd name="T36" fmla="*/ 0 w 58"/>
                <a:gd name="T37" fmla="*/ 49 h 49"/>
                <a:gd name="T38" fmla="*/ 15 w 58"/>
                <a:gd name="T39" fmla="*/ 49 h 49"/>
                <a:gd name="T40" fmla="*/ 15 w 58"/>
                <a:gd name="T41" fmla="*/ 43 h 49"/>
                <a:gd name="T42" fmla="*/ 5 w 58"/>
                <a:gd name="T43" fmla="*/ 43 h 49"/>
                <a:gd name="T44" fmla="*/ 5 w 58"/>
                <a:gd name="T45" fmla="*/ 43 h 49"/>
                <a:gd name="T46" fmla="*/ 15 w 58"/>
                <a:gd name="T47" fmla="*/ 31 h 49"/>
                <a:gd name="T48" fmla="*/ 15 w 58"/>
                <a:gd name="T49" fmla="*/ 17 h 49"/>
                <a:gd name="T50" fmla="*/ 15 w 58"/>
                <a:gd name="T51" fmla="*/ 17 h 49"/>
                <a:gd name="T52" fmla="*/ 9 w 58"/>
                <a:gd name="T53" fmla="*/ 12 h 49"/>
                <a:gd name="T54" fmla="*/ 15 w 58"/>
                <a:gd name="T55" fmla="*/ 7 h 49"/>
                <a:gd name="T56" fmla="*/ 15 w 58"/>
                <a:gd name="T57" fmla="*/ 7 h 49"/>
                <a:gd name="T58" fmla="*/ 15 w 58"/>
                <a:gd name="T59" fmla="*/ 7 h 49"/>
                <a:gd name="T60" fmla="*/ 15 w 58"/>
                <a:gd name="T61" fmla="*/ 0 h 49"/>
                <a:gd name="T62" fmla="*/ 0 w 58"/>
                <a:gd name="T63" fmla="*/ 0 h 49"/>
                <a:gd name="T64" fmla="*/ 0 w 58"/>
                <a:gd name="T6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" h="49">
                  <a:moveTo>
                    <a:pt x="15" y="49"/>
                  </a:moveTo>
                  <a:cubicBezTo>
                    <a:pt x="17" y="49"/>
                    <a:pt x="17" y="49"/>
                    <a:pt x="17" y="49"/>
                  </a:cubicBezTo>
                  <a:cubicBezTo>
                    <a:pt x="18" y="47"/>
                    <a:pt x="20" y="45"/>
                    <a:pt x="21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5" y="31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2"/>
                    <a:pt x="32" y="29"/>
                    <a:pt x="35" y="2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7" y="11"/>
                    <a:pt x="53" y="6"/>
                    <a:pt x="58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8" y="7"/>
                    <a:pt x="20" y="9"/>
                    <a:pt x="20" y="12"/>
                  </a:cubicBezTo>
                  <a:cubicBezTo>
                    <a:pt x="20" y="15"/>
                    <a:pt x="18" y="17"/>
                    <a:pt x="15" y="17"/>
                  </a:cubicBezTo>
                  <a:lnTo>
                    <a:pt x="15" y="31"/>
                  </a:lnTo>
                  <a:close/>
                  <a:moveTo>
                    <a:pt x="0" y="4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2" y="17"/>
                    <a:pt x="9" y="15"/>
                    <a:pt x="9" y="12"/>
                  </a:cubicBezTo>
                  <a:cubicBezTo>
                    <a:pt x="9" y="9"/>
                    <a:pt x="12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05" name="Freeform 625"/>
            <p:cNvSpPr>
              <a:spLocks/>
            </p:cNvSpPr>
            <p:nvPr/>
          </p:nvSpPr>
          <p:spPr bwMode="auto">
            <a:xfrm>
              <a:off x="3946722" y="1143832"/>
              <a:ext cx="164205" cy="234054"/>
            </a:xfrm>
            <a:custGeom>
              <a:avLst/>
              <a:gdLst>
                <a:gd name="T0" fmla="*/ 37 w 37"/>
                <a:gd name="T1" fmla="*/ 35 h 53"/>
                <a:gd name="T2" fmla="*/ 37 w 37"/>
                <a:gd name="T3" fmla="*/ 0 h 53"/>
                <a:gd name="T4" fmla="*/ 19 w 37"/>
                <a:gd name="T5" fmla="*/ 0 h 53"/>
                <a:gd name="T6" fmla="*/ 0 w 37"/>
                <a:gd name="T7" fmla="*/ 49 h 53"/>
                <a:gd name="T8" fmla="*/ 10 w 37"/>
                <a:gd name="T9" fmla="*/ 53 h 53"/>
                <a:gd name="T10" fmla="*/ 34 w 37"/>
                <a:gd name="T11" fmla="*/ 43 h 53"/>
                <a:gd name="T12" fmla="*/ 37 w 37"/>
                <a:gd name="T13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53">
                  <a:moveTo>
                    <a:pt x="37" y="35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8" y="50"/>
                    <a:pt x="26" y="46"/>
                    <a:pt x="34" y="43"/>
                  </a:cubicBezTo>
                  <a:lnTo>
                    <a:pt x="37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06" name="Freeform 626"/>
            <p:cNvSpPr>
              <a:spLocks/>
            </p:cNvSpPr>
            <p:nvPr/>
          </p:nvSpPr>
          <p:spPr bwMode="auto">
            <a:xfrm>
              <a:off x="4124407" y="1143832"/>
              <a:ext cx="30635" cy="84553"/>
            </a:xfrm>
            <a:custGeom>
              <a:avLst/>
              <a:gdLst>
                <a:gd name="T0" fmla="*/ 0 w 7"/>
                <a:gd name="T1" fmla="*/ 19 h 19"/>
                <a:gd name="T2" fmla="*/ 6 w 7"/>
                <a:gd name="T3" fmla="*/ 0 h 19"/>
                <a:gd name="T4" fmla="*/ 7 w 7"/>
                <a:gd name="T5" fmla="*/ 0 h 19"/>
                <a:gd name="T6" fmla="*/ 0 w 7"/>
                <a:gd name="T7" fmla="*/ 0 h 19"/>
                <a:gd name="T8" fmla="*/ 0 w 7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9">
                  <a:moveTo>
                    <a:pt x="0" y="19"/>
                  </a:moveTo>
                  <a:cubicBezTo>
                    <a:pt x="6" y="15"/>
                    <a:pt x="6" y="7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07" name="Freeform 627"/>
            <p:cNvSpPr>
              <a:spLocks/>
            </p:cNvSpPr>
            <p:nvPr/>
          </p:nvSpPr>
          <p:spPr bwMode="auto">
            <a:xfrm>
              <a:off x="4124407" y="1143832"/>
              <a:ext cx="136021" cy="181361"/>
            </a:xfrm>
            <a:custGeom>
              <a:avLst/>
              <a:gdLst>
                <a:gd name="T0" fmla="*/ 9 w 31"/>
                <a:gd name="T1" fmla="*/ 0 h 41"/>
                <a:gd name="T2" fmla="*/ 9 w 31"/>
                <a:gd name="T3" fmla="*/ 0 h 41"/>
                <a:gd name="T4" fmla="*/ 0 w 31"/>
                <a:gd name="T5" fmla="*/ 21 h 41"/>
                <a:gd name="T6" fmla="*/ 0 w 31"/>
                <a:gd name="T7" fmla="*/ 35 h 41"/>
                <a:gd name="T8" fmla="*/ 2 w 31"/>
                <a:gd name="T9" fmla="*/ 41 h 41"/>
                <a:gd name="T10" fmla="*/ 31 w 31"/>
                <a:gd name="T11" fmla="*/ 32 h 41"/>
                <a:gd name="T12" fmla="*/ 18 w 31"/>
                <a:gd name="T13" fmla="*/ 0 h 41"/>
                <a:gd name="T14" fmla="*/ 9 w 31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41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8"/>
                    <a:pt x="8" y="18"/>
                    <a:pt x="0" y="2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1" y="37"/>
                    <a:pt x="21" y="35"/>
                    <a:pt x="31" y="32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08" name="Freeform 628"/>
            <p:cNvSpPr>
              <a:spLocks/>
            </p:cNvSpPr>
            <p:nvPr/>
          </p:nvSpPr>
          <p:spPr bwMode="auto">
            <a:xfrm>
              <a:off x="4031275" y="1113197"/>
              <a:ext cx="171558" cy="22057"/>
            </a:xfrm>
            <a:custGeom>
              <a:avLst/>
              <a:gdLst>
                <a:gd name="T0" fmla="*/ 140 w 140"/>
                <a:gd name="T1" fmla="*/ 0 h 18"/>
                <a:gd name="T2" fmla="*/ 0 w 140"/>
                <a:gd name="T3" fmla="*/ 0 h 18"/>
                <a:gd name="T4" fmla="*/ 0 w 140"/>
                <a:gd name="T5" fmla="*/ 18 h 18"/>
                <a:gd name="T6" fmla="*/ 65 w 140"/>
                <a:gd name="T7" fmla="*/ 18 h 18"/>
                <a:gd name="T8" fmla="*/ 76 w 140"/>
                <a:gd name="T9" fmla="*/ 18 h 18"/>
                <a:gd name="T10" fmla="*/ 140 w 140"/>
                <a:gd name="T11" fmla="*/ 18 h 18"/>
                <a:gd name="T12" fmla="*/ 140 w 14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8">
                  <a:moveTo>
                    <a:pt x="14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65" y="18"/>
                  </a:lnTo>
                  <a:lnTo>
                    <a:pt x="76" y="18"/>
                  </a:lnTo>
                  <a:lnTo>
                    <a:pt x="140" y="18"/>
                  </a:lnTo>
                  <a:lnTo>
                    <a:pt x="1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09" name="Freeform 629"/>
            <p:cNvSpPr>
              <a:spLocks/>
            </p:cNvSpPr>
            <p:nvPr/>
          </p:nvSpPr>
          <p:spPr bwMode="auto">
            <a:xfrm>
              <a:off x="3351171" y="3599560"/>
              <a:ext cx="247533" cy="145824"/>
            </a:xfrm>
            <a:custGeom>
              <a:avLst/>
              <a:gdLst>
                <a:gd name="T0" fmla="*/ 32 w 56"/>
                <a:gd name="T1" fmla="*/ 0 h 33"/>
                <a:gd name="T2" fmla="*/ 32 w 56"/>
                <a:gd name="T3" fmla="*/ 6 h 33"/>
                <a:gd name="T4" fmla="*/ 0 w 56"/>
                <a:gd name="T5" fmla="*/ 33 h 33"/>
                <a:gd name="T6" fmla="*/ 32 w 56"/>
                <a:gd name="T7" fmla="*/ 27 h 33"/>
                <a:gd name="T8" fmla="*/ 32 w 56"/>
                <a:gd name="T9" fmla="*/ 32 h 33"/>
                <a:gd name="T10" fmla="*/ 56 w 56"/>
                <a:gd name="T11" fmla="*/ 16 h 33"/>
                <a:gd name="T12" fmla="*/ 32 w 56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3">
                  <a:moveTo>
                    <a:pt x="32" y="0"/>
                  </a:moveTo>
                  <a:cubicBezTo>
                    <a:pt x="32" y="6"/>
                    <a:pt x="32" y="6"/>
                    <a:pt x="32" y="6"/>
                  </a:cubicBezTo>
                  <a:cubicBezTo>
                    <a:pt x="4" y="6"/>
                    <a:pt x="0" y="33"/>
                    <a:pt x="0" y="33"/>
                  </a:cubicBezTo>
                  <a:cubicBezTo>
                    <a:pt x="0" y="33"/>
                    <a:pt x="9" y="27"/>
                    <a:pt x="32" y="2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56" y="16"/>
                    <a:pt x="56" y="16"/>
                    <a:pt x="56" y="16"/>
                  </a:cubicBezTo>
                  <a:lnTo>
                    <a:pt x="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10" name="Freeform 630"/>
            <p:cNvSpPr>
              <a:spLocks/>
            </p:cNvSpPr>
            <p:nvPr/>
          </p:nvSpPr>
          <p:spPr bwMode="auto">
            <a:xfrm>
              <a:off x="3329114" y="3728228"/>
              <a:ext cx="242632" cy="145824"/>
            </a:xfrm>
            <a:custGeom>
              <a:avLst/>
              <a:gdLst>
                <a:gd name="T0" fmla="*/ 24 w 55"/>
                <a:gd name="T1" fmla="*/ 33 h 33"/>
                <a:gd name="T2" fmla="*/ 24 w 55"/>
                <a:gd name="T3" fmla="*/ 28 h 33"/>
                <a:gd name="T4" fmla="*/ 55 w 55"/>
                <a:gd name="T5" fmla="*/ 0 h 33"/>
                <a:gd name="T6" fmla="*/ 24 w 55"/>
                <a:gd name="T7" fmla="*/ 7 h 33"/>
                <a:gd name="T8" fmla="*/ 24 w 55"/>
                <a:gd name="T9" fmla="*/ 1 h 33"/>
                <a:gd name="T10" fmla="*/ 0 w 55"/>
                <a:gd name="T11" fmla="*/ 17 h 33"/>
                <a:gd name="T12" fmla="*/ 24 w 55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33">
                  <a:moveTo>
                    <a:pt x="24" y="33"/>
                  </a:moveTo>
                  <a:cubicBezTo>
                    <a:pt x="24" y="28"/>
                    <a:pt x="24" y="28"/>
                    <a:pt x="24" y="28"/>
                  </a:cubicBezTo>
                  <a:cubicBezTo>
                    <a:pt x="52" y="28"/>
                    <a:pt x="55" y="0"/>
                    <a:pt x="55" y="0"/>
                  </a:cubicBezTo>
                  <a:cubicBezTo>
                    <a:pt x="55" y="0"/>
                    <a:pt x="47" y="7"/>
                    <a:pt x="24" y="7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24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11" name="Freeform 633"/>
            <p:cNvSpPr>
              <a:spLocks noEditPoints="1"/>
            </p:cNvSpPr>
            <p:nvPr/>
          </p:nvSpPr>
          <p:spPr bwMode="auto">
            <a:xfrm>
              <a:off x="5196643" y="1104619"/>
              <a:ext cx="203418" cy="203419"/>
            </a:xfrm>
            <a:custGeom>
              <a:avLst/>
              <a:gdLst>
                <a:gd name="T0" fmla="*/ 34 w 46"/>
                <a:gd name="T1" fmla="*/ 43 h 46"/>
                <a:gd name="T2" fmla="*/ 43 w 46"/>
                <a:gd name="T3" fmla="*/ 34 h 46"/>
                <a:gd name="T4" fmla="*/ 45 w 46"/>
                <a:gd name="T5" fmla="*/ 27 h 46"/>
                <a:gd name="T6" fmla="*/ 45 w 46"/>
                <a:gd name="T7" fmla="*/ 18 h 46"/>
                <a:gd name="T8" fmla="*/ 43 w 46"/>
                <a:gd name="T9" fmla="*/ 11 h 46"/>
                <a:gd name="T10" fmla="*/ 34 w 46"/>
                <a:gd name="T11" fmla="*/ 3 h 46"/>
                <a:gd name="T12" fmla="*/ 31 w 46"/>
                <a:gd name="T13" fmla="*/ 1 h 46"/>
                <a:gd name="T14" fmla="*/ 24 w 46"/>
                <a:gd name="T15" fmla="*/ 0 h 46"/>
                <a:gd name="T16" fmla="*/ 25 w 46"/>
                <a:gd name="T17" fmla="*/ 2 h 46"/>
                <a:gd name="T18" fmla="*/ 28 w 46"/>
                <a:gd name="T19" fmla="*/ 2 h 46"/>
                <a:gd name="T20" fmla="*/ 31 w 46"/>
                <a:gd name="T21" fmla="*/ 3 h 46"/>
                <a:gd name="T22" fmla="*/ 30 w 46"/>
                <a:gd name="T23" fmla="*/ 3 h 46"/>
                <a:gd name="T24" fmla="*/ 26 w 46"/>
                <a:gd name="T25" fmla="*/ 5 h 46"/>
                <a:gd name="T26" fmla="*/ 27 w 46"/>
                <a:gd name="T27" fmla="*/ 7 h 46"/>
                <a:gd name="T28" fmla="*/ 29 w 46"/>
                <a:gd name="T29" fmla="*/ 8 h 46"/>
                <a:gd name="T30" fmla="*/ 32 w 46"/>
                <a:gd name="T31" fmla="*/ 4 h 46"/>
                <a:gd name="T32" fmla="*/ 35 w 46"/>
                <a:gd name="T33" fmla="*/ 5 h 46"/>
                <a:gd name="T34" fmla="*/ 37 w 46"/>
                <a:gd name="T35" fmla="*/ 6 h 46"/>
                <a:gd name="T36" fmla="*/ 38 w 46"/>
                <a:gd name="T37" fmla="*/ 9 h 46"/>
                <a:gd name="T38" fmla="*/ 37 w 46"/>
                <a:gd name="T39" fmla="*/ 11 h 46"/>
                <a:gd name="T40" fmla="*/ 36 w 46"/>
                <a:gd name="T41" fmla="*/ 9 h 46"/>
                <a:gd name="T42" fmla="*/ 33 w 46"/>
                <a:gd name="T43" fmla="*/ 10 h 46"/>
                <a:gd name="T44" fmla="*/ 35 w 46"/>
                <a:gd name="T45" fmla="*/ 11 h 46"/>
                <a:gd name="T46" fmla="*/ 30 w 46"/>
                <a:gd name="T47" fmla="*/ 13 h 46"/>
                <a:gd name="T48" fmla="*/ 28 w 46"/>
                <a:gd name="T49" fmla="*/ 15 h 46"/>
                <a:gd name="T50" fmla="*/ 25 w 46"/>
                <a:gd name="T51" fmla="*/ 17 h 46"/>
                <a:gd name="T52" fmla="*/ 26 w 46"/>
                <a:gd name="T53" fmla="*/ 27 h 46"/>
                <a:gd name="T54" fmla="*/ 29 w 46"/>
                <a:gd name="T55" fmla="*/ 28 h 46"/>
                <a:gd name="T56" fmla="*/ 31 w 46"/>
                <a:gd name="T57" fmla="*/ 28 h 46"/>
                <a:gd name="T58" fmla="*/ 36 w 46"/>
                <a:gd name="T59" fmla="*/ 31 h 46"/>
                <a:gd name="T60" fmla="*/ 38 w 46"/>
                <a:gd name="T61" fmla="*/ 33 h 46"/>
                <a:gd name="T62" fmla="*/ 41 w 46"/>
                <a:gd name="T63" fmla="*/ 34 h 46"/>
                <a:gd name="T64" fmla="*/ 26 w 46"/>
                <a:gd name="T65" fmla="*/ 40 h 46"/>
                <a:gd name="T66" fmla="*/ 0 w 46"/>
                <a:gd name="T67" fmla="*/ 19 h 46"/>
                <a:gd name="T68" fmla="*/ 0 w 46"/>
                <a:gd name="T69" fmla="*/ 28 h 46"/>
                <a:gd name="T70" fmla="*/ 4 w 46"/>
                <a:gd name="T71" fmla="*/ 37 h 46"/>
                <a:gd name="T72" fmla="*/ 14 w 46"/>
                <a:gd name="T73" fmla="*/ 44 h 46"/>
                <a:gd name="T74" fmla="*/ 23 w 46"/>
                <a:gd name="T75" fmla="*/ 36 h 46"/>
                <a:gd name="T76" fmla="*/ 22 w 46"/>
                <a:gd name="T77" fmla="*/ 33 h 46"/>
                <a:gd name="T78" fmla="*/ 23 w 46"/>
                <a:gd name="T79" fmla="*/ 29 h 46"/>
                <a:gd name="T80" fmla="*/ 21 w 46"/>
                <a:gd name="T81" fmla="*/ 28 h 46"/>
                <a:gd name="T82" fmla="*/ 18 w 46"/>
                <a:gd name="T83" fmla="*/ 26 h 46"/>
                <a:gd name="T84" fmla="*/ 13 w 46"/>
                <a:gd name="T85" fmla="*/ 24 h 46"/>
                <a:gd name="T86" fmla="*/ 11 w 46"/>
                <a:gd name="T87" fmla="*/ 20 h 46"/>
                <a:gd name="T88" fmla="*/ 10 w 46"/>
                <a:gd name="T89" fmla="*/ 20 h 46"/>
                <a:gd name="T90" fmla="*/ 9 w 46"/>
                <a:gd name="T91" fmla="*/ 21 h 46"/>
                <a:gd name="T92" fmla="*/ 8 w 46"/>
                <a:gd name="T93" fmla="*/ 17 h 46"/>
                <a:gd name="T94" fmla="*/ 8 w 46"/>
                <a:gd name="T95" fmla="*/ 13 h 46"/>
                <a:gd name="T96" fmla="*/ 10 w 46"/>
                <a:gd name="T97" fmla="*/ 9 h 46"/>
                <a:gd name="T98" fmla="*/ 9 w 46"/>
                <a:gd name="T99" fmla="*/ 6 h 46"/>
                <a:gd name="T100" fmla="*/ 20 w 46"/>
                <a:gd name="T101" fmla="*/ 1 h 46"/>
                <a:gd name="T102" fmla="*/ 24 w 46"/>
                <a:gd name="T103" fmla="*/ 0 h 46"/>
                <a:gd name="T104" fmla="*/ 14 w 46"/>
                <a:gd name="T105" fmla="*/ 1 h 46"/>
                <a:gd name="T106" fmla="*/ 6 w 46"/>
                <a:gd name="T107" fmla="*/ 6 h 46"/>
                <a:gd name="T108" fmla="*/ 1 w 46"/>
                <a:gd name="T109" fmla="*/ 14 h 46"/>
                <a:gd name="T110" fmla="*/ 24 w 46"/>
                <a:gd name="T111" fmla="*/ 29 h 46"/>
                <a:gd name="T112" fmla="*/ 21 w 46"/>
                <a:gd name="T113" fmla="*/ 25 h 46"/>
                <a:gd name="T114" fmla="*/ 20 w 46"/>
                <a:gd name="T115" fmla="*/ 23 h 46"/>
                <a:gd name="T116" fmla="*/ 16 w 46"/>
                <a:gd name="T117" fmla="*/ 24 h 46"/>
                <a:gd name="T118" fmla="*/ 18 w 46"/>
                <a:gd name="T119" fmla="*/ 19 h 46"/>
                <a:gd name="T120" fmla="*/ 22 w 46"/>
                <a:gd name="T121" fmla="*/ 19 h 46"/>
                <a:gd name="T122" fmla="*/ 24 w 46"/>
                <a:gd name="T123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" h="46">
                  <a:moveTo>
                    <a:pt x="24" y="46"/>
                  </a:moveTo>
                  <a:cubicBezTo>
                    <a:pt x="25" y="46"/>
                    <a:pt x="27" y="45"/>
                    <a:pt x="28" y="45"/>
                  </a:cubicBezTo>
                  <a:cubicBezTo>
                    <a:pt x="29" y="45"/>
                    <a:pt x="29" y="45"/>
                    <a:pt x="30" y="45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2" y="44"/>
                    <a:pt x="32" y="44"/>
                    <a:pt x="33" y="43"/>
                  </a:cubicBezTo>
                  <a:cubicBezTo>
                    <a:pt x="33" y="43"/>
                    <a:pt x="34" y="43"/>
                    <a:pt x="34" y="43"/>
                  </a:cubicBezTo>
                  <a:cubicBezTo>
                    <a:pt x="36" y="42"/>
                    <a:pt x="37" y="41"/>
                    <a:pt x="38" y="40"/>
                  </a:cubicBezTo>
                  <a:cubicBezTo>
                    <a:pt x="38" y="40"/>
                    <a:pt x="39" y="39"/>
                    <a:pt x="39" y="39"/>
                  </a:cubicBezTo>
                  <a:cubicBezTo>
                    <a:pt x="39" y="39"/>
                    <a:pt x="39" y="39"/>
                    <a:pt x="40" y="38"/>
                  </a:cubicBezTo>
                  <a:cubicBezTo>
                    <a:pt x="40" y="38"/>
                    <a:pt x="40" y="37"/>
                    <a:pt x="41" y="37"/>
                  </a:cubicBezTo>
                  <a:cubicBezTo>
                    <a:pt x="41" y="36"/>
                    <a:pt x="42" y="36"/>
                    <a:pt x="42" y="35"/>
                  </a:cubicBezTo>
                  <a:cubicBezTo>
                    <a:pt x="42" y="35"/>
                    <a:pt x="43" y="34"/>
                    <a:pt x="43" y="34"/>
                  </a:cubicBezTo>
                  <a:cubicBezTo>
                    <a:pt x="43" y="34"/>
                    <a:pt x="43" y="34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5" y="30"/>
                    <a:pt x="45" y="29"/>
                    <a:pt x="45" y="28"/>
                  </a:cubicBezTo>
                  <a:cubicBezTo>
                    <a:pt x="45" y="28"/>
                    <a:pt x="45" y="28"/>
                    <a:pt x="45" y="27"/>
                  </a:cubicBezTo>
                  <a:cubicBezTo>
                    <a:pt x="45" y="27"/>
                    <a:pt x="45" y="27"/>
                    <a:pt x="45" y="26"/>
                  </a:cubicBezTo>
                  <a:cubicBezTo>
                    <a:pt x="45" y="26"/>
                    <a:pt x="46" y="25"/>
                    <a:pt x="46" y="25"/>
                  </a:cubicBezTo>
                  <a:cubicBezTo>
                    <a:pt x="46" y="24"/>
                    <a:pt x="46" y="23"/>
                    <a:pt x="46" y="23"/>
                  </a:cubicBezTo>
                  <a:cubicBezTo>
                    <a:pt x="46" y="22"/>
                    <a:pt x="46" y="21"/>
                    <a:pt x="46" y="20"/>
                  </a:cubicBezTo>
                  <a:cubicBezTo>
                    <a:pt x="46" y="20"/>
                    <a:pt x="46" y="20"/>
                    <a:pt x="45" y="19"/>
                  </a:cubicBezTo>
                  <a:cubicBezTo>
                    <a:pt x="45" y="19"/>
                    <a:pt x="45" y="18"/>
                    <a:pt x="45" y="18"/>
                  </a:cubicBezTo>
                  <a:cubicBezTo>
                    <a:pt x="45" y="18"/>
                    <a:pt x="45" y="17"/>
                    <a:pt x="45" y="17"/>
                  </a:cubicBezTo>
                  <a:cubicBezTo>
                    <a:pt x="45" y="16"/>
                    <a:pt x="45" y="15"/>
                    <a:pt x="44" y="15"/>
                  </a:cubicBezTo>
                  <a:cubicBezTo>
                    <a:pt x="44" y="15"/>
                    <a:pt x="44" y="14"/>
                    <a:pt x="44" y="14"/>
                  </a:cubicBezTo>
                  <a:cubicBezTo>
                    <a:pt x="44" y="14"/>
                    <a:pt x="44" y="13"/>
                    <a:pt x="43" y="13"/>
                  </a:cubicBezTo>
                  <a:cubicBezTo>
                    <a:pt x="43" y="13"/>
                    <a:pt x="43" y="12"/>
                    <a:pt x="43" y="12"/>
                  </a:cubicBezTo>
                  <a:cubicBezTo>
                    <a:pt x="43" y="12"/>
                    <a:pt x="43" y="12"/>
                    <a:pt x="43" y="11"/>
                  </a:cubicBezTo>
                  <a:cubicBezTo>
                    <a:pt x="42" y="10"/>
                    <a:pt x="41" y="9"/>
                    <a:pt x="41" y="8"/>
                  </a:cubicBezTo>
                  <a:cubicBezTo>
                    <a:pt x="40" y="8"/>
                    <a:pt x="40" y="8"/>
                    <a:pt x="40" y="7"/>
                  </a:cubicBezTo>
                  <a:cubicBezTo>
                    <a:pt x="39" y="7"/>
                    <a:pt x="39" y="7"/>
                    <a:pt x="39" y="6"/>
                  </a:cubicBezTo>
                  <a:cubicBezTo>
                    <a:pt x="39" y="6"/>
                    <a:pt x="38" y="6"/>
                    <a:pt x="38" y="6"/>
                  </a:cubicBezTo>
                  <a:cubicBezTo>
                    <a:pt x="38" y="5"/>
                    <a:pt x="37" y="5"/>
                    <a:pt x="36" y="4"/>
                  </a:cubicBezTo>
                  <a:cubicBezTo>
                    <a:pt x="36" y="4"/>
                    <a:pt x="35" y="3"/>
                    <a:pt x="34" y="3"/>
                  </a:cubicBezTo>
                  <a:cubicBezTo>
                    <a:pt x="34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1"/>
                    <a:pt x="29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5" y="0"/>
                    <a:pt x="24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1"/>
                    <a:pt x="26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8" y="1"/>
                    <a:pt x="28" y="1"/>
                  </a:cubicBezTo>
                  <a:cubicBezTo>
                    <a:pt x="28" y="1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30" y="2"/>
                    <a:pt x="30" y="2"/>
                  </a:cubicBezTo>
                  <a:cubicBezTo>
                    <a:pt x="30" y="2"/>
                    <a:pt x="31" y="2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2" y="3"/>
                    <a:pt x="32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3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7" y="4"/>
                    <a:pt x="27" y="4"/>
                  </a:cubicBezTo>
                  <a:cubicBezTo>
                    <a:pt x="27" y="4"/>
                    <a:pt x="27" y="4"/>
                    <a:pt x="26" y="5"/>
                  </a:cubicBezTo>
                  <a:cubicBezTo>
                    <a:pt x="26" y="5"/>
                    <a:pt x="26" y="5"/>
                    <a:pt x="25" y="5"/>
                  </a:cubicBezTo>
                  <a:cubicBezTo>
                    <a:pt x="25" y="5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7"/>
                    <a:pt x="26" y="6"/>
                    <a:pt x="26" y="6"/>
                  </a:cubicBezTo>
                  <a:cubicBezTo>
                    <a:pt x="26" y="6"/>
                    <a:pt x="26" y="7"/>
                    <a:pt x="27" y="7"/>
                  </a:cubicBezTo>
                  <a:cubicBezTo>
                    <a:pt x="27" y="7"/>
                    <a:pt x="27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9"/>
                    <a:pt x="29" y="9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0" y="8"/>
                    <a:pt x="31" y="7"/>
                    <a:pt x="31" y="6"/>
                  </a:cubicBezTo>
                  <a:cubicBezTo>
                    <a:pt x="31" y="6"/>
                    <a:pt x="31" y="6"/>
                    <a:pt x="31" y="5"/>
                  </a:cubicBezTo>
                  <a:cubicBezTo>
                    <a:pt x="31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4" y="4"/>
                    <a:pt x="34" y="4"/>
                  </a:cubicBezTo>
                  <a:cubicBezTo>
                    <a:pt x="34" y="4"/>
                    <a:pt x="34" y="5"/>
                    <a:pt x="34" y="5"/>
                  </a:cubicBezTo>
                  <a:cubicBezTo>
                    <a:pt x="34" y="5"/>
                    <a:pt x="35" y="5"/>
                    <a:pt x="35" y="5"/>
                  </a:cubicBezTo>
                  <a:cubicBezTo>
                    <a:pt x="35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6"/>
                    <a:pt x="36" y="5"/>
                    <a:pt x="36" y="5"/>
                  </a:cubicBezTo>
                  <a:cubicBezTo>
                    <a:pt x="36" y="6"/>
                    <a:pt x="36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7"/>
                    <a:pt x="37" y="7"/>
                  </a:cubicBezTo>
                  <a:cubicBezTo>
                    <a:pt x="37" y="7"/>
                    <a:pt x="37" y="7"/>
                    <a:pt x="37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7" y="9"/>
                    <a:pt x="37" y="9"/>
                    <a:pt x="37" y="10"/>
                  </a:cubicBezTo>
                  <a:cubicBezTo>
                    <a:pt x="37" y="10"/>
                    <a:pt x="38" y="10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8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0"/>
                    <a:pt x="36" y="10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7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0"/>
                    <a:pt x="35" y="9"/>
                    <a:pt x="34" y="10"/>
                  </a:cubicBezTo>
                  <a:cubicBezTo>
                    <a:pt x="34" y="10"/>
                    <a:pt x="35" y="10"/>
                    <a:pt x="35" y="10"/>
                  </a:cubicBezTo>
                  <a:cubicBezTo>
                    <a:pt x="35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9"/>
                    <a:pt x="34" y="9"/>
                    <a:pt x="33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4" y="10"/>
                    <a:pt x="34" y="10"/>
                  </a:cubicBezTo>
                  <a:cubicBezTo>
                    <a:pt x="34" y="10"/>
                    <a:pt x="33" y="11"/>
                    <a:pt x="33" y="11"/>
                  </a:cubicBezTo>
                  <a:cubicBezTo>
                    <a:pt x="33" y="11"/>
                    <a:pt x="33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5" y="11"/>
                    <a:pt x="35" y="11"/>
                  </a:cubicBezTo>
                  <a:cubicBezTo>
                    <a:pt x="35" y="11"/>
                    <a:pt x="35" y="12"/>
                    <a:pt x="34" y="12"/>
                  </a:cubicBezTo>
                  <a:cubicBezTo>
                    <a:pt x="34" y="12"/>
                    <a:pt x="33" y="12"/>
                    <a:pt x="33" y="12"/>
                  </a:cubicBezTo>
                  <a:cubicBezTo>
                    <a:pt x="33" y="12"/>
                    <a:pt x="32" y="13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2" y="12"/>
                    <a:pt x="32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6"/>
                    <a:pt x="27" y="16"/>
                  </a:cubicBezTo>
                  <a:cubicBezTo>
                    <a:pt x="26" y="16"/>
                    <a:pt x="26" y="17"/>
                    <a:pt x="26" y="17"/>
                  </a:cubicBezTo>
                  <a:cubicBezTo>
                    <a:pt x="26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4" y="17"/>
                    <a:pt x="24" y="18"/>
                    <a:pt x="24" y="1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5" y="28"/>
                  </a:cubicBezTo>
                  <a:cubicBezTo>
                    <a:pt x="25" y="28"/>
                    <a:pt x="25" y="28"/>
                    <a:pt x="25" y="27"/>
                  </a:cubicBezTo>
                  <a:cubicBezTo>
                    <a:pt x="25" y="27"/>
                    <a:pt x="25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7"/>
                    <a:pt x="26" y="27"/>
                    <a:pt x="26" y="27"/>
                  </a:cubicBezTo>
                  <a:cubicBezTo>
                    <a:pt x="27" y="28"/>
                    <a:pt x="27" y="27"/>
                    <a:pt x="27" y="27"/>
                  </a:cubicBezTo>
                  <a:cubicBezTo>
                    <a:pt x="27" y="27"/>
                    <a:pt x="28" y="27"/>
                    <a:pt x="28" y="27"/>
                  </a:cubicBezTo>
                  <a:cubicBezTo>
                    <a:pt x="28" y="27"/>
                    <a:pt x="28" y="28"/>
                    <a:pt x="28" y="28"/>
                  </a:cubicBezTo>
                  <a:cubicBezTo>
                    <a:pt x="28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5" y="30"/>
                    <a:pt x="35" y="30"/>
                  </a:cubicBezTo>
                  <a:cubicBezTo>
                    <a:pt x="35" y="30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38" y="39"/>
                    <a:pt x="33" y="43"/>
                    <a:pt x="28" y="44"/>
                  </a:cubicBezTo>
                  <a:cubicBezTo>
                    <a:pt x="28" y="44"/>
                    <a:pt x="28" y="44"/>
                    <a:pt x="28" y="43"/>
                  </a:cubicBezTo>
                  <a:cubicBezTo>
                    <a:pt x="28" y="43"/>
                    <a:pt x="28" y="42"/>
                    <a:pt x="28" y="42"/>
                  </a:cubicBezTo>
                  <a:cubicBezTo>
                    <a:pt x="28" y="42"/>
                    <a:pt x="27" y="41"/>
                    <a:pt x="27" y="41"/>
                  </a:cubicBezTo>
                  <a:cubicBezTo>
                    <a:pt x="27" y="41"/>
                    <a:pt x="27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5" y="40"/>
                    <a:pt x="25" y="39"/>
                    <a:pt x="2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8"/>
                    <a:pt x="24" y="38"/>
                  </a:cubicBezTo>
                  <a:lnTo>
                    <a:pt x="24" y="46"/>
                  </a:lnTo>
                  <a:close/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1" y="30"/>
                    <a:pt x="1" y="31"/>
                  </a:cubicBezTo>
                  <a:cubicBezTo>
                    <a:pt x="1" y="31"/>
                    <a:pt x="1" y="31"/>
                    <a:pt x="1" y="32"/>
                  </a:cubicBezTo>
                  <a:cubicBezTo>
                    <a:pt x="1" y="32"/>
                    <a:pt x="2" y="32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4"/>
                    <a:pt x="2" y="34"/>
                    <a:pt x="3" y="34"/>
                  </a:cubicBezTo>
                  <a:cubicBezTo>
                    <a:pt x="3" y="35"/>
                    <a:pt x="4" y="36"/>
                    <a:pt x="4" y="37"/>
                  </a:cubicBezTo>
                  <a:cubicBezTo>
                    <a:pt x="5" y="37"/>
                    <a:pt x="5" y="38"/>
                    <a:pt x="6" y="38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39"/>
                    <a:pt x="7" y="40"/>
                    <a:pt x="7" y="40"/>
                  </a:cubicBezTo>
                  <a:cubicBezTo>
                    <a:pt x="8" y="41"/>
                    <a:pt x="10" y="42"/>
                    <a:pt x="11" y="43"/>
                  </a:cubicBezTo>
                  <a:cubicBezTo>
                    <a:pt x="11" y="43"/>
                    <a:pt x="12" y="43"/>
                    <a:pt x="12" y="43"/>
                  </a:cubicBezTo>
                  <a:cubicBezTo>
                    <a:pt x="13" y="44"/>
                    <a:pt x="13" y="44"/>
                    <a:pt x="14" y="44"/>
                  </a:cubicBezTo>
                  <a:cubicBezTo>
                    <a:pt x="14" y="44"/>
                    <a:pt x="15" y="44"/>
                    <a:pt x="15" y="45"/>
                  </a:cubicBezTo>
                  <a:cubicBezTo>
                    <a:pt x="18" y="45"/>
                    <a:pt x="20" y="46"/>
                    <a:pt x="23" y="46"/>
                  </a:cubicBezTo>
                  <a:cubicBezTo>
                    <a:pt x="23" y="46"/>
                    <a:pt x="24" y="46"/>
                    <a:pt x="24" y="46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7"/>
                    <a:pt x="23" y="37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36"/>
                    <a:pt x="22" y="35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1"/>
                  </a:cubicBezTo>
                  <a:cubicBezTo>
                    <a:pt x="23" y="31"/>
                    <a:pt x="24" y="31"/>
                    <a:pt x="24" y="31"/>
                  </a:cubicBezTo>
                  <a:cubicBezTo>
                    <a:pt x="24" y="31"/>
                    <a:pt x="24" y="30"/>
                    <a:pt x="24" y="30"/>
                  </a:cubicBezTo>
                  <a:cubicBezTo>
                    <a:pt x="24" y="29"/>
                    <a:pt x="23" y="29"/>
                    <a:pt x="23" y="29"/>
                  </a:cubicBezTo>
                  <a:cubicBezTo>
                    <a:pt x="23" y="29"/>
                    <a:pt x="23" y="28"/>
                    <a:pt x="23" y="28"/>
                  </a:cubicBezTo>
                  <a:cubicBezTo>
                    <a:pt x="23" y="28"/>
                    <a:pt x="23" y="29"/>
                    <a:pt x="23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1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7"/>
                  </a:cubicBezTo>
                  <a:cubicBezTo>
                    <a:pt x="20" y="27"/>
                    <a:pt x="20" y="27"/>
                    <a:pt x="19" y="26"/>
                  </a:cubicBezTo>
                  <a:cubicBezTo>
                    <a:pt x="19" y="26"/>
                    <a:pt x="19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7" y="26"/>
                    <a:pt x="17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2" y="24"/>
                    <a:pt x="12" y="24"/>
                  </a:cubicBezTo>
                  <a:cubicBezTo>
                    <a:pt x="12" y="24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2"/>
                    <a:pt x="12" y="22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0" y="20"/>
                    <a:pt x="10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8"/>
                  </a:cubicBezTo>
                  <a:cubicBezTo>
                    <a:pt x="10" y="18"/>
                    <a:pt x="9" y="18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9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2"/>
                    <a:pt x="10" y="22"/>
                    <a:pt x="10" y="21"/>
                  </a:cubicBezTo>
                  <a:cubicBezTo>
                    <a:pt x="10" y="21"/>
                    <a:pt x="9" y="21"/>
                    <a:pt x="9" y="21"/>
                  </a:cubicBezTo>
                  <a:cubicBezTo>
                    <a:pt x="9" y="21"/>
                    <a:pt x="10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8"/>
                    <a:pt x="8" y="18"/>
                  </a:cubicBezTo>
                  <a:cubicBezTo>
                    <a:pt x="8" y="18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7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5"/>
                    <a:pt x="7" y="15"/>
                  </a:cubicBezTo>
                  <a:cubicBezTo>
                    <a:pt x="7" y="15"/>
                    <a:pt x="7" y="14"/>
                    <a:pt x="7" y="14"/>
                  </a:cubicBezTo>
                  <a:cubicBezTo>
                    <a:pt x="7" y="14"/>
                    <a:pt x="8" y="14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2"/>
                    <a:pt x="9" y="12"/>
                  </a:cubicBezTo>
                  <a:cubicBezTo>
                    <a:pt x="9" y="12"/>
                    <a:pt x="9" y="11"/>
                    <a:pt x="9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10"/>
                    <a:pt x="9" y="10"/>
                    <a:pt x="9" y="9"/>
                  </a:cubicBezTo>
                  <a:cubicBezTo>
                    <a:pt x="9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0" y="7"/>
                    <a:pt x="9" y="8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3"/>
                    <a:pt x="15" y="2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2"/>
                    <a:pt x="22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3" y="1"/>
                  </a:cubicBezTo>
                  <a:cubicBezTo>
                    <a:pt x="23" y="1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0"/>
                    <a:pt x="17" y="0"/>
                    <a:pt x="15" y="1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3" y="2"/>
                    <a:pt x="13" y="2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1" y="2"/>
                    <a:pt x="11" y="3"/>
                  </a:cubicBezTo>
                  <a:cubicBezTo>
                    <a:pt x="10" y="3"/>
                    <a:pt x="9" y="4"/>
                    <a:pt x="7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9"/>
                    <a:pt x="3" y="10"/>
                    <a:pt x="3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13"/>
                    <a:pt x="1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lose/>
                  <a:moveTo>
                    <a:pt x="24" y="18"/>
                  </a:moveTo>
                  <a:cubicBezTo>
                    <a:pt x="24" y="28"/>
                    <a:pt x="24" y="28"/>
                    <a:pt x="24" y="28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8"/>
                    <a:pt x="23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1" y="28"/>
                    <a:pt x="21" y="27"/>
                  </a:cubicBezTo>
                  <a:cubicBezTo>
                    <a:pt x="21" y="27"/>
                    <a:pt x="21" y="27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5"/>
                    <a:pt x="20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4"/>
                    <a:pt x="19" y="24"/>
                  </a:cubicBezTo>
                  <a:cubicBezTo>
                    <a:pt x="19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4"/>
                    <a:pt x="18" y="24"/>
                  </a:cubicBezTo>
                  <a:cubicBezTo>
                    <a:pt x="18" y="24"/>
                    <a:pt x="18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6" y="24"/>
                    <a:pt x="16" y="23"/>
                    <a:pt x="16" y="23"/>
                  </a:cubicBezTo>
                  <a:cubicBezTo>
                    <a:pt x="15" y="22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7" y="19"/>
                    <a:pt x="17" y="19"/>
                  </a:cubicBezTo>
                  <a:cubicBezTo>
                    <a:pt x="17" y="19"/>
                    <a:pt x="18" y="19"/>
                    <a:pt x="18" y="19"/>
                  </a:cubicBezTo>
                  <a:cubicBezTo>
                    <a:pt x="18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9"/>
                    <a:pt x="21" y="18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3" y="19"/>
                    <a:pt x="23" y="19"/>
                  </a:cubicBezTo>
                  <a:cubicBezTo>
                    <a:pt x="23" y="19"/>
                    <a:pt x="23" y="20"/>
                    <a:pt x="23" y="20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4" y="18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12" name="Freeform 636"/>
            <p:cNvSpPr>
              <a:spLocks/>
            </p:cNvSpPr>
            <p:nvPr/>
          </p:nvSpPr>
          <p:spPr bwMode="auto">
            <a:xfrm>
              <a:off x="3152654" y="1776145"/>
              <a:ext cx="113963" cy="185037"/>
            </a:xfrm>
            <a:custGeom>
              <a:avLst/>
              <a:gdLst>
                <a:gd name="T0" fmla="*/ 0 w 26"/>
                <a:gd name="T1" fmla="*/ 29 h 42"/>
                <a:gd name="T2" fmla="*/ 0 w 26"/>
                <a:gd name="T3" fmla="*/ 35 h 42"/>
                <a:gd name="T4" fmla="*/ 8 w 26"/>
                <a:gd name="T5" fmla="*/ 42 h 42"/>
                <a:gd name="T6" fmla="*/ 18 w 26"/>
                <a:gd name="T7" fmla="*/ 42 h 42"/>
                <a:gd name="T8" fmla="*/ 26 w 26"/>
                <a:gd name="T9" fmla="*/ 35 h 42"/>
                <a:gd name="T10" fmla="*/ 26 w 26"/>
                <a:gd name="T11" fmla="*/ 29 h 42"/>
                <a:gd name="T12" fmla="*/ 17 w 26"/>
                <a:gd name="T13" fmla="*/ 29 h 42"/>
                <a:gd name="T14" fmla="*/ 17 w 26"/>
                <a:gd name="T15" fmla="*/ 24 h 42"/>
                <a:gd name="T16" fmla="*/ 26 w 26"/>
                <a:gd name="T17" fmla="*/ 24 h 42"/>
                <a:gd name="T18" fmla="*/ 26 w 26"/>
                <a:gd name="T19" fmla="*/ 16 h 42"/>
                <a:gd name="T20" fmla="*/ 17 w 26"/>
                <a:gd name="T21" fmla="*/ 16 h 42"/>
                <a:gd name="T22" fmla="*/ 17 w 26"/>
                <a:gd name="T23" fmla="*/ 10 h 42"/>
                <a:gd name="T24" fmla="*/ 26 w 26"/>
                <a:gd name="T25" fmla="*/ 10 h 42"/>
                <a:gd name="T26" fmla="*/ 26 w 26"/>
                <a:gd name="T27" fmla="*/ 7 h 42"/>
                <a:gd name="T28" fmla="*/ 18 w 26"/>
                <a:gd name="T29" fmla="*/ 0 h 42"/>
                <a:gd name="T30" fmla="*/ 8 w 26"/>
                <a:gd name="T31" fmla="*/ 0 h 42"/>
                <a:gd name="T32" fmla="*/ 0 w 26"/>
                <a:gd name="T33" fmla="*/ 7 h 42"/>
                <a:gd name="T34" fmla="*/ 0 w 26"/>
                <a:gd name="T35" fmla="*/ 10 h 42"/>
                <a:gd name="T36" fmla="*/ 9 w 26"/>
                <a:gd name="T37" fmla="*/ 10 h 42"/>
                <a:gd name="T38" fmla="*/ 9 w 26"/>
                <a:gd name="T39" fmla="*/ 16 h 42"/>
                <a:gd name="T40" fmla="*/ 0 w 26"/>
                <a:gd name="T41" fmla="*/ 16 h 42"/>
                <a:gd name="T42" fmla="*/ 0 w 26"/>
                <a:gd name="T43" fmla="*/ 24 h 42"/>
                <a:gd name="T44" fmla="*/ 9 w 26"/>
                <a:gd name="T45" fmla="*/ 24 h 42"/>
                <a:gd name="T46" fmla="*/ 9 w 26"/>
                <a:gd name="T47" fmla="*/ 29 h 42"/>
                <a:gd name="T48" fmla="*/ 0 w 26"/>
                <a:gd name="T4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" h="42">
                  <a:moveTo>
                    <a:pt x="0" y="29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9"/>
                    <a:pt x="4" y="42"/>
                    <a:pt x="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22" y="42"/>
                    <a:pt x="26" y="39"/>
                    <a:pt x="26" y="35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3"/>
                    <a:pt x="22" y="0"/>
                    <a:pt x="1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9"/>
                    <a:pt x="9" y="29"/>
                    <a:pt x="9" y="29"/>
                  </a:cubicBez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13" name="Freeform 637"/>
            <p:cNvSpPr>
              <a:spLocks/>
            </p:cNvSpPr>
            <p:nvPr/>
          </p:nvSpPr>
          <p:spPr bwMode="auto">
            <a:xfrm>
              <a:off x="3120794" y="1944027"/>
              <a:ext cx="177685" cy="113963"/>
            </a:xfrm>
            <a:custGeom>
              <a:avLst/>
              <a:gdLst>
                <a:gd name="T0" fmla="*/ 0 w 40"/>
                <a:gd name="T1" fmla="*/ 1 h 26"/>
                <a:gd name="T2" fmla="*/ 13 w 40"/>
                <a:gd name="T3" fmla="*/ 12 h 26"/>
                <a:gd name="T4" fmla="*/ 17 w 40"/>
                <a:gd name="T5" fmla="*/ 12 h 26"/>
                <a:gd name="T6" fmla="*/ 17 w 40"/>
                <a:gd name="T7" fmla="*/ 20 h 26"/>
                <a:gd name="T8" fmla="*/ 12 w 40"/>
                <a:gd name="T9" fmla="*/ 20 h 26"/>
                <a:gd name="T10" fmla="*/ 12 w 40"/>
                <a:gd name="T11" fmla="*/ 26 h 26"/>
                <a:gd name="T12" fmla="*/ 28 w 40"/>
                <a:gd name="T13" fmla="*/ 26 h 26"/>
                <a:gd name="T14" fmla="*/ 28 w 40"/>
                <a:gd name="T15" fmla="*/ 20 h 26"/>
                <a:gd name="T16" fmla="*/ 23 w 40"/>
                <a:gd name="T17" fmla="*/ 20 h 26"/>
                <a:gd name="T18" fmla="*/ 23 w 40"/>
                <a:gd name="T19" fmla="*/ 12 h 26"/>
                <a:gd name="T20" fmla="*/ 27 w 40"/>
                <a:gd name="T21" fmla="*/ 12 h 26"/>
                <a:gd name="T22" fmla="*/ 40 w 40"/>
                <a:gd name="T23" fmla="*/ 1 h 26"/>
                <a:gd name="T24" fmla="*/ 35 w 40"/>
                <a:gd name="T25" fmla="*/ 0 h 26"/>
                <a:gd name="T26" fmla="*/ 27 w 40"/>
                <a:gd name="T27" fmla="*/ 7 h 26"/>
                <a:gd name="T28" fmla="*/ 13 w 40"/>
                <a:gd name="T29" fmla="*/ 7 h 26"/>
                <a:gd name="T30" fmla="*/ 5 w 40"/>
                <a:gd name="T31" fmla="*/ 0 h 26"/>
                <a:gd name="T32" fmla="*/ 0 w 40"/>
                <a:gd name="T3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26">
                  <a:moveTo>
                    <a:pt x="0" y="1"/>
                  </a:moveTo>
                  <a:cubicBezTo>
                    <a:pt x="1" y="7"/>
                    <a:pt x="7" y="12"/>
                    <a:pt x="13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33" y="12"/>
                    <a:pt x="39" y="6"/>
                    <a:pt x="40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3"/>
                    <a:pt x="31" y="7"/>
                    <a:pt x="27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0" y="7"/>
                    <a:pt x="6" y="4"/>
                    <a:pt x="5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14" name="Freeform 638"/>
            <p:cNvSpPr>
              <a:spLocks noEditPoints="1"/>
            </p:cNvSpPr>
            <p:nvPr/>
          </p:nvSpPr>
          <p:spPr bwMode="auto">
            <a:xfrm>
              <a:off x="2949236" y="2720939"/>
              <a:ext cx="159304" cy="251210"/>
            </a:xfrm>
            <a:custGeom>
              <a:avLst/>
              <a:gdLst>
                <a:gd name="T0" fmla="*/ 130 w 130"/>
                <a:gd name="T1" fmla="*/ 205 h 205"/>
                <a:gd name="T2" fmla="*/ 115 w 130"/>
                <a:gd name="T3" fmla="*/ 4 h 205"/>
                <a:gd name="T4" fmla="*/ 101 w 130"/>
                <a:gd name="T5" fmla="*/ 0 h 205"/>
                <a:gd name="T6" fmla="*/ 115 w 130"/>
                <a:gd name="T7" fmla="*/ 14 h 205"/>
                <a:gd name="T8" fmla="*/ 115 w 130"/>
                <a:gd name="T9" fmla="*/ 133 h 205"/>
                <a:gd name="T10" fmla="*/ 101 w 130"/>
                <a:gd name="T11" fmla="*/ 148 h 205"/>
                <a:gd name="T12" fmla="*/ 115 w 130"/>
                <a:gd name="T13" fmla="*/ 162 h 205"/>
                <a:gd name="T14" fmla="*/ 101 w 130"/>
                <a:gd name="T15" fmla="*/ 162 h 205"/>
                <a:gd name="T16" fmla="*/ 115 w 130"/>
                <a:gd name="T17" fmla="*/ 173 h 205"/>
                <a:gd name="T18" fmla="*/ 115 w 130"/>
                <a:gd name="T19" fmla="*/ 191 h 205"/>
                <a:gd name="T20" fmla="*/ 101 w 130"/>
                <a:gd name="T21" fmla="*/ 205 h 205"/>
                <a:gd name="T22" fmla="*/ 90 w 130"/>
                <a:gd name="T23" fmla="*/ 4 h 205"/>
                <a:gd name="T24" fmla="*/ 65 w 130"/>
                <a:gd name="T25" fmla="*/ 14 h 205"/>
                <a:gd name="T26" fmla="*/ 101 w 130"/>
                <a:gd name="T27" fmla="*/ 0 h 205"/>
                <a:gd name="T28" fmla="*/ 90 w 130"/>
                <a:gd name="T29" fmla="*/ 0 h 205"/>
                <a:gd name="T30" fmla="*/ 101 w 130"/>
                <a:gd name="T31" fmla="*/ 205 h 205"/>
                <a:gd name="T32" fmla="*/ 90 w 130"/>
                <a:gd name="T33" fmla="*/ 191 h 205"/>
                <a:gd name="T34" fmla="*/ 101 w 130"/>
                <a:gd name="T35" fmla="*/ 173 h 205"/>
                <a:gd name="T36" fmla="*/ 90 w 130"/>
                <a:gd name="T37" fmla="*/ 162 h 205"/>
                <a:gd name="T38" fmla="*/ 101 w 130"/>
                <a:gd name="T39" fmla="*/ 148 h 205"/>
                <a:gd name="T40" fmla="*/ 65 w 130"/>
                <a:gd name="T41" fmla="*/ 133 h 205"/>
                <a:gd name="T42" fmla="*/ 76 w 130"/>
                <a:gd name="T43" fmla="*/ 148 h 205"/>
                <a:gd name="T44" fmla="*/ 76 w 130"/>
                <a:gd name="T45" fmla="*/ 162 h 205"/>
                <a:gd name="T46" fmla="*/ 65 w 130"/>
                <a:gd name="T47" fmla="*/ 173 h 205"/>
                <a:gd name="T48" fmla="*/ 76 w 130"/>
                <a:gd name="T49" fmla="*/ 191 h 205"/>
                <a:gd name="T50" fmla="*/ 65 w 130"/>
                <a:gd name="T51" fmla="*/ 191 h 205"/>
                <a:gd name="T52" fmla="*/ 65 w 130"/>
                <a:gd name="T53" fmla="*/ 4 h 205"/>
                <a:gd name="T54" fmla="*/ 25 w 130"/>
                <a:gd name="T55" fmla="*/ 14 h 205"/>
                <a:gd name="T56" fmla="*/ 65 w 130"/>
                <a:gd name="T57" fmla="*/ 4 h 205"/>
                <a:gd name="T58" fmla="*/ 25 w 130"/>
                <a:gd name="T59" fmla="*/ 205 h 205"/>
                <a:gd name="T60" fmla="*/ 65 w 130"/>
                <a:gd name="T61" fmla="*/ 191 h 205"/>
                <a:gd name="T62" fmla="*/ 50 w 130"/>
                <a:gd name="T63" fmla="*/ 173 h 205"/>
                <a:gd name="T64" fmla="*/ 65 w 130"/>
                <a:gd name="T65" fmla="*/ 162 h 205"/>
                <a:gd name="T66" fmla="*/ 50 w 130"/>
                <a:gd name="T67" fmla="*/ 148 h 205"/>
                <a:gd name="T68" fmla="*/ 65 w 130"/>
                <a:gd name="T69" fmla="*/ 133 h 205"/>
                <a:gd name="T70" fmla="*/ 25 w 130"/>
                <a:gd name="T71" fmla="*/ 148 h 205"/>
                <a:gd name="T72" fmla="*/ 40 w 130"/>
                <a:gd name="T73" fmla="*/ 162 h 205"/>
                <a:gd name="T74" fmla="*/ 25 w 130"/>
                <a:gd name="T75" fmla="*/ 162 h 205"/>
                <a:gd name="T76" fmla="*/ 40 w 130"/>
                <a:gd name="T77" fmla="*/ 173 h 205"/>
                <a:gd name="T78" fmla="*/ 40 w 130"/>
                <a:gd name="T79" fmla="*/ 191 h 205"/>
                <a:gd name="T80" fmla="*/ 25 w 130"/>
                <a:gd name="T81" fmla="*/ 205 h 205"/>
                <a:gd name="T82" fmla="*/ 0 w 130"/>
                <a:gd name="T83" fmla="*/ 4 h 205"/>
                <a:gd name="T84" fmla="*/ 25 w 130"/>
                <a:gd name="T85" fmla="*/ 205 h 205"/>
                <a:gd name="T86" fmla="*/ 14 w 130"/>
                <a:gd name="T87" fmla="*/ 191 h 205"/>
                <a:gd name="T88" fmla="*/ 25 w 130"/>
                <a:gd name="T89" fmla="*/ 173 h 205"/>
                <a:gd name="T90" fmla="*/ 14 w 130"/>
                <a:gd name="T91" fmla="*/ 162 h 205"/>
                <a:gd name="T92" fmla="*/ 25 w 130"/>
                <a:gd name="T93" fmla="*/ 148 h 205"/>
                <a:gd name="T94" fmla="*/ 14 w 130"/>
                <a:gd name="T95" fmla="*/ 133 h 205"/>
                <a:gd name="T96" fmla="*/ 25 w 130"/>
                <a:gd name="T97" fmla="*/ 1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" h="205">
                  <a:moveTo>
                    <a:pt x="101" y="205"/>
                  </a:moveTo>
                  <a:lnTo>
                    <a:pt x="130" y="205"/>
                  </a:lnTo>
                  <a:lnTo>
                    <a:pt x="130" y="4"/>
                  </a:lnTo>
                  <a:lnTo>
                    <a:pt x="115" y="4"/>
                  </a:lnTo>
                  <a:lnTo>
                    <a:pt x="115" y="0"/>
                  </a:lnTo>
                  <a:lnTo>
                    <a:pt x="101" y="0"/>
                  </a:lnTo>
                  <a:lnTo>
                    <a:pt x="101" y="14"/>
                  </a:lnTo>
                  <a:lnTo>
                    <a:pt x="115" y="14"/>
                  </a:lnTo>
                  <a:lnTo>
                    <a:pt x="115" y="133"/>
                  </a:lnTo>
                  <a:lnTo>
                    <a:pt x="115" y="133"/>
                  </a:lnTo>
                  <a:lnTo>
                    <a:pt x="101" y="133"/>
                  </a:lnTo>
                  <a:lnTo>
                    <a:pt x="101" y="148"/>
                  </a:lnTo>
                  <a:lnTo>
                    <a:pt x="115" y="148"/>
                  </a:lnTo>
                  <a:lnTo>
                    <a:pt x="115" y="162"/>
                  </a:lnTo>
                  <a:lnTo>
                    <a:pt x="115" y="162"/>
                  </a:lnTo>
                  <a:lnTo>
                    <a:pt x="101" y="162"/>
                  </a:lnTo>
                  <a:lnTo>
                    <a:pt x="101" y="173"/>
                  </a:lnTo>
                  <a:lnTo>
                    <a:pt x="115" y="173"/>
                  </a:lnTo>
                  <a:lnTo>
                    <a:pt x="115" y="191"/>
                  </a:lnTo>
                  <a:lnTo>
                    <a:pt x="115" y="191"/>
                  </a:lnTo>
                  <a:lnTo>
                    <a:pt x="101" y="191"/>
                  </a:lnTo>
                  <a:lnTo>
                    <a:pt x="101" y="205"/>
                  </a:lnTo>
                  <a:close/>
                  <a:moveTo>
                    <a:pt x="90" y="0"/>
                  </a:moveTo>
                  <a:lnTo>
                    <a:pt x="90" y="4"/>
                  </a:lnTo>
                  <a:lnTo>
                    <a:pt x="65" y="4"/>
                  </a:lnTo>
                  <a:lnTo>
                    <a:pt x="65" y="14"/>
                  </a:lnTo>
                  <a:lnTo>
                    <a:pt x="101" y="14"/>
                  </a:lnTo>
                  <a:lnTo>
                    <a:pt x="101" y="0"/>
                  </a:lnTo>
                  <a:lnTo>
                    <a:pt x="90" y="0"/>
                  </a:lnTo>
                  <a:lnTo>
                    <a:pt x="90" y="0"/>
                  </a:lnTo>
                  <a:close/>
                  <a:moveTo>
                    <a:pt x="65" y="205"/>
                  </a:moveTo>
                  <a:lnTo>
                    <a:pt x="101" y="205"/>
                  </a:lnTo>
                  <a:lnTo>
                    <a:pt x="101" y="191"/>
                  </a:lnTo>
                  <a:lnTo>
                    <a:pt x="90" y="191"/>
                  </a:lnTo>
                  <a:lnTo>
                    <a:pt x="90" y="173"/>
                  </a:lnTo>
                  <a:lnTo>
                    <a:pt x="101" y="173"/>
                  </a:lnTo>
                  <a:lnTo>
                    <a:pt x="101" y="162"/>
                  </a:lnTo>
                  <a:lnTo>
                    <a:pt x="90" y="162"/>
                  </a:lnTo>
                  <a:lnTo>
                    <a:pt x="90" y="148"/>
                  </a:lnTo>
                  <a:lnTo>
                    <a:pt x="101" y="148"/>
                  </a:lnTo>
                  <a:lnTo>
                    <a:pt x="101" y="133"/>
                  </a:lnTo>
                  <a:lnTo>
                    <a:pt x="65" y="133"/>
                  </a:lnTo>
                  <a:lnTo>
                    <a:pt x="65" y="148"/>
                  </a:lnTo>
                  <a:lnTo>
                    <a:pt x="76" y="148"/>
                  </a:lnTo>
                  <a:lnTo>
                    <a:pt x="76" y="162"/>
                  </a:lnTo>
                  <a:lnTo>
                    <a:pt x="76" y="162"/>
                  </a:lnTo>
                  <a:lnTo>
                    <a:pt x="65" y="162"/>
                  </a:lnTo>
                  <a:lnTo>
                    <a:pt x="65" y="173"/>
                  </a:lnTo>
                  <a:lnTo>
                    <a:pt x="76" y="173"/>
                  </a:lnTo>
                  <a:lnTo>
                    <a:pt x="76" y="191"/>
                  </a:lnTo>
                  <a:lnTo>
                    <a:pt x="76" y="191"/>
                  </a:lnTo>
                  <a:lnTo>
                    <a:pt x="65" y="191"/>
                  </a:lnTo>
                  <a:lnTo>
                    <a:pt x="65" y="205"/>
                  </a:lnTo>
                  <a:close/>
                  <a:moveTo>
                    <a:pt x="65" y="4"/>
                  </a:moveTo>
                  <a:lnTo>
                    <a:pt x="25" y="4"/>
                  </a:lnTo>
                  <a:lnTo>
                    <a:pt x="25" y="14"/>
                  </a:lnTo>
                  <a:lnTo>
                    <a:pt x="65" y="14"/>
                  </a:lnTo>
                  <a:lnTo>
                    <a:pt x="65" y="4"/>
                  </a:lnTo>
                  <a:lnTo>
                    <a:pt x="65" y="4"/>
                  </a:lnTo>
                  <a:close/>
                  <a:moveTo>
                    <a:pt x="25" y="205"/>
                  </a:moveTo>
                  <a:lnTo>
                    <a:pt x="65" y="205"/>
                  </a:lnTo>
                  <a:lnTo>
                    <a:pt x="65" y="191"/>
                  </a:lnTo>
                  <a:lnTo>
                    <a:pt x="50" y="191"/>
                  </a:lnTo>
                  <a:lnTo>
                    <a:pt x="50" y="173"/>
                  </a:lnTo>
                  <a:lnTo>
                    <a:pt x="65" y="173"/>
                  </a:lnTo>
                  <a:lnTo>
                    <a:pt x="65" y="162"/>
                  </a:lnTo>
                  <a:lnTo>
                    <a:pt x="50" y="162"/>
                  </a:lnTo>
                  <a:lnTo>
                    <a:pt x="50" y="148"/>
                  </a:lnTo>
                  <a:lnTo>
                    <a:pt x="65" y="148"/>
                  </a:lnTo>
                  <a:lnTo>
                    <a:pt x="65" y="133"/>
                  </a:lnTo>
                  <a:lnTo>
                    <a:pt x="25" y="133"/>
                  </a:lnTo>
                  <a:lnTo>
                    <a:pt x="25" y="148"/>
                  </a:lnTo>
                  <a:lnTo>
                    <a:pt x="40" y="148"/>
                  </a:lnTo>
                  <a:lnTo>
                    <a:pt x="40" y="162"/>
                  </a:lnTo>
                  <a:lnTo>
                    <a:pt x="40" y="162"/>
                  </a:lnTo>
                  <a:lnTo>
                    <a:pt x="25" y="162"/>
                  </a:lnTo>
                  <a:lnTo>
                    <a:pt x="25" y="173"/>
                  </a:lnTo>
                  <a:lnTo>
                    <a:pt x="40" y="173"/>
                  </a:lnTo>
                  <a:lnTo>
                    <a:pt x="40" y="191"/>
                  </a:lnTo>
                  <a:lnTo>
                    <a:pt x="40" y="191"/>
                  </a:lnTo>
                  <a:lnTo>
                    <a:pt x="25" y="191"/>
                  </a:lnTo>
                  <a:lnTo>
                    <a:pt x="25" y="205"/>
                  </a:lnTo>
                  <a:close/>
                  <a:moveTo>
                    <a:pt x="25" y="4"/>
                  </a:moveTo>
                  <a:lnTo>
                    <a:pt x="0" y="4"/>
                  </a:lnTo>
                  <a:lnTo>
                    <a:pt x="0" y="205"/>
                  </a:lnTo>
                  <a:lnTo>
                    <a:pt x="25" y="205"/>
                  </a:lnTo>
                  <a:lnTo>
                    <a:pt x="25" y="191"/>
                  </a:lnTo>
                  <a:lnTo>
                    <a:pt x="14" y="191"/>
                  </a:lnTo>
                  <a:lnTo>
                    <a:pt x="14" y="173"/>
                  </a:lnTo>
                  <a:lnTo>
                    <a:pt x="25" y="173"/>
                  </a:lnTo>
                  <a:lnTo>
                    <a:pt x="25" y="162"/>
                  </a:lnTo>
                  <a:lnTo>
                    <a:pt x="14" y="162"/>
                  </a:lnTo>
                  <a:lnTo>
                    <a:pt x="14" y="148"/>
                  </a:lnTo>
                  <a:lnTo>
                    <a:pt x="25" y="148"/>
                  </a:lnTo>
                  <a:lnTo>
                    <a:pt x="25" y="133"/>
                  </a:lnTo>
                  <a:lnTo>
                    <a:pt x="14" y="133"/>
                  </a:lnTo>
                  <a:lnTo>
                    <a:pt x="14" y="14"/>
                  </a:lnTo>
                  <a:lnTo>
                    <a:pt x="25" y="14"/>
                  </a:lnTo>
                  <a:lnTo>
                    <a:pt x="2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15" name="Freeform 640"/>
            <p:cNvSpPr>
              <a:spLocks noEditPoints="1"/>
            </p:cNvSpPr>
            <p:nvPr/>
          </p:nvSpPr>
          <p:spPr bwMode="auto">
            <a:xfrm>
              <a:off x="5708865" y="1497977"/>
              <a:ext cx="145824" cy="145824"/>
            </a:xfrm>
            <a:custGeom>
              <a:avLst/>
              <a:gdLst>
                <a:gd name="T0" fmla="*/ 16 w 33"/>
                <a:gd name="T1" fmla="*/ 31 h 33"/>
                <a:gd name="T2" fmla="*/ 19 w 33"/>
                <a:gd name="T3" fmla="*/ 31 h 33"/>
                <a:gd name="T4" fmla="*/ 20 w 33"/>
                <a:gd name="T5" fmla="*/ 33 h 33"/>
                <a:gd name="T6" fmla="*/ 26 w 33"/>
                <a:gd name="T7" fmla="*/ 31 h 33"/>
                <a:gd name="T8" fmla="*/ 25 w 33"/>
                <a:gd name="T9" fmla="*/ 29 h 33"/>
                <a:gd name="T10" fmla="*/ 28 w 33"/>
                <a:gd name="T11" fmla="*/ 25 h 33"/>
                <a:gd name="T12" fmla="*/ 30 w 33"/>
                <a:gd name="T13" fmla="*/ 26 h 33"/>
                <a:gd name="T14" fmla="*/ 33 w 33"/>
                <a:gd name="T15" fmla="*/ 20 h 33"/>
                <a:gd name="T16" fmla="*/ 30 w 33"/>
                <a:gd name="T17" fmla="*/ 19 h 33"/>
                <a:gd name="T18" fmla="*/ 30 w 33"/>
                <a:gd name="T19" fmla="*/ 14 h 33"/>
                <a:gd name="T20" fmla="*/ 33 w 33"/>
                <a:gd name="T21" fmla="*/ 13 h 33"/>
                <a:gd name="T22" fmla="*/ 30 w 33"/>
                <a:gd name="T23" fmla="*/ 8 h 33"/>
                <a:gd name="T24" fmla="*/ 28 w 33"/>
                <a:gd name="T25" fmla="*/ 9 h 33"/>
                <a:gd name="T26" fmla="*/ 24 w 33"/>
                <a:gd name="T27" fmla="*/ 5 h 33"/>
                <a:gd name="T28" fmla="*/ 25 w 33"/>
                <a:gd name="T29" fmla="*/ 3 h 33"/>
                <a:gd name="T30" fmla="*/ 20 w 33"/>
                <a:gd name="T31" fmla="*/ 0 h 33"/>
                <a:gd name="T32" fmla="*/ 19 w 33"/>
                <a:gd name="T33" fmla="*/ 3 h 33"/>
                <a:gd name="T34" fmla="*/ 16 w 33"/>
                <a:gd name="T35" fmla="*/ 3 h 33"/>
                <a:gd name="T36" fmla="*/ 16 w 33"/>
                <a:gd name="T37" fmla="*/ 7 h 33"/>
                <a:gd name="T38" fmla="*/ 25 w 33"/>
                <a:gd name="T39" fmla="*/ 13 h 33"/>
                <a:gd name="T40" fmla="*/ 20 w 33"/>
                <a:gd name="T41" fmla="*/ 26 h 33"/>
                <a:gd name="T42" fmla="*/ 16 w 33"/>
                <a:gd name="T43" fmla="*/ 26 h 33"/>
                <a:gd name="T44" fmla="*/ 16 w 33"/>
                <a:gd name="T45" fmla="*/ 26 h 33"/>
                <a:gd name="T46" fmla="*/ 16 w 33"/>
                <a:gd name="T47" fmla="*/ 31 h 33"/>
                <a:gd name="T48" fmla="*/ 2 w 33"/>
                <a:gd name="T49" fmla="*/ 20 h 33"/>
                <a:gd name="T50" fmla="*/ 0 w 33"/>
                <a:gd name="T51" fmla="*/ 21 h 33"/>
                <a:gd name="T52" fmla="*/ 2 w 33"/>
                <a:gd name="T53" fmla="*/ 26 h 33"/>
                <a:gd name="T54" fmla="*/ 5 w 33"/>
                <a:gd name="T55" fmla="*/ 25 h 33"/>
                <a:gd name="T56" fmla="*/ 8 w 33"/>
                <a:gd name="T57" fmla="*/ 29 h 33"/>
                <a:gd name="T58" fmla="*/ 7 w 33"/>
                <a:gd name="T59" fmla="*/ 31 h 33"/>
                <a:gd name="T60" fmla="*/ 13 w 33"/>
                <a:gd name="T61" fmla="*/ 33 h 33"/>
                <a:gd name="T62" fmla="*/ 14 w 33"/>
                <a:gd name="T63" fmla="*/ 31 h 33"/>
                <a:gd name="T64" fmla="*/ 16 w 33"/>
                <a:gd name="T65" fmla="*/ 31 h 33"/>
                <a:gd name="T66" fmla="*/ 16 w 33"/>
                <a:gd name="T67" fmla="*/ 26 h 33"/>
                <a:gd name="T68" fmla="*/ 8 w 33"/>
                <a:gd name="T69" fmla="*/ 21 h 33"/>
                <a:gd name="T70" fmla="*/ 13 w 33"/>
                <a:gd name="T71" fmla="*/ 8 h 33"/>
                <a:gd name="T72" fmla="*/ 13 w 33"/>
                <a:gd name="T73" fmla="*/ 8 h 33"/>
                <a:gd name="T74" fmla="*/ 16 w 33"/>
                <a:gd name="T75" fmla="*/ 7 h 33"/>
                <a:gd name="T76" fmla="*/ 16 w 33"/>
                <a:gd name="T77" fmla="*/ 7 h 33"/>
                <a:gd name="T78" fmla="*/ 16 w 33"/>
                <a:gd name="T79" fmla="*/ 3 h 33"/>
                <a:gd name="T80" fmla="*/ 14 w 33"/>
                <a:gd name="T81" fmla="*/ 3 h 33"/>
                <a:gd name="T82" fmla="*/ 13 w 33"/>
                <a:gd name="T83" fmla="*/ 1 h 33"/>
                <a:gd name="T84" fmla="*/ 7 w 33"/>
                <a:gd name="T85" fmla="*/ 3 h 33"/>
                <a:gd name="T86" fmla="*/ 8 w 33"/>
                <a:gd name="T87" fmla="*/ 5 h 33"/>
                <a:gd name="T88" fmla="*/ 5 w 33"/>
                <a:gd name="T89" fmla="*/ 9 h 33"/>
                <a:gd name="T90" fmla="*/ 2 w 33"/>
                <a:gd name="T91" fmla="*/ 8 h 33"/>
                <a:gd name="T92" fmla="*/ 0 w 33"/>
                <a:gd name="T93" fmla="*/ 14 h 33"/>
                <a:gd name="T94" fmla="*/ 2 w 33"/>
                <a:gd name="T95" fmla="*/ 15 h 33"/>
                <a:gd name="T96" fmla="*/ 2 w 33"/>
                <a:gd name="T97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33">
                  <a:moveTo>
                    <a:pt x="16" y="31"/>
                  </a:moveTo>
                  <a:cubicBezTo>
                    <a:pt x="17" y="31"/>
                    <a:pt x="18" y="31"/>
                    <a:pt x="19" y="31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6" y="28"/>
                    <a:pt x="27" y="26"/>
                    <a:pt x="28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8"/>
                    <a:pt x="31" y="16"/>
                    <a:pt x="30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7" y="7"/>
                    <a:pt x="26" y="6"/>
                    <a:pt x="24" y="5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7" y="3"/>
                    <a:pt x="16" y="3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20" y="7"/>
                    <a:pt x="24" y="10"/>
                    <a:pt x="25" y="13"/>
                  </a:cubicBezTo>
                  <a:cubicBezTo>
                    <a:pt x="27" y="18"/>
                    <a:pt x="25" y="24"/>
                    <a:pt x="20" y="26"/>
                  </a:cubicBezTo>
                  <a:cubicBezTo>
                    <a:pt x="19" y="26"/>
                    <a:pt x="18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lnTo>
                    <a:pt x="16" y="31"/>
                  </a:lnTo>
                  <a:close/>
                  <a:moveTo>
                    <a:pt x="2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7"/>
                    <a:pt x="7" y="28"/>
                    <a:pt x="8" y="29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1"/>
                    <a:pt x="16" y="31"/>
                    <a:pt x="16" y="3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6"/>
                    <a:pt x="9" y="24"/>
                    <a:pt x="8" y="21"/>
                  </a:cubicBezTo>
                  <a:cubicBezTo>
                    <a:pt x="5" y="16"/>
                    <a:pt x="8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8"/>
                    <a:pt x="15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4" y="3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8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16" name="Freeform 652"/>
            <p:cNvSpPr>
              <a:spLocks/>
            </p:cNvSpPr>
            <p:nvPr/>
          </p:nvSpPr>
          <p:spPr bwMode="auto">
            <a:xfrm>
              <a:off x="3876873" y="1241865"/>
              <a:ext cx="25734" cy="30635"/>
            </a:xfrm>
            <a:custGeom>
              <a:avLst/>
              <a:gdLst>
                <a:gd name="T0" fmla="*/ 0 w 6"/>
                <a:gd name="T1" fmla="*/ 0 h 7"/>
                <a:gd name="T2" fmla="*/ 2 w 6"/>
                <a:gd name="T3" fmla="*/ 7 h 7"/>
                <a:gd name="T4" fmla="*/ 6 w 6"/>
                <a:gd name="T5" fmla="*/ 0 h 7"/>
                <a:gd name="T6" fmla="*/ 0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0" y="3"/>
                    <a:pt x="1" y="5"/>
                    <a:pt x="2" y="7"/>
                  </a:cubicBezTo>
                  <a:cubicBezTo>
                    <a:pt x="5" y="5"/>
                    <a:pt x="6" y="3"/>
                    <a:pt x="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17" name="Freeform 653"/>
            <p:cNvSpPr>
              <a:spLocks/>
            </p:cNvSpPr>
            <p:nvPr/>
          </p:nvSpPr>
          <p:spPr bwMode="auto">
            <a:xfrm>
              <a:off x="3876873" y="1197751"/>
              <a:ext cx="25734" cy="34312"/>
            </a:xfrm>
            <a:custGeom>
              <a:avLst/>
              <a:gdLst>
                <a:gd name="T0" fmla="*/ 2 w 6"/>
                <a:gd name="T1" fmla="*/ 0 h 8"/>
                <a:gd name="T2" fmla="*/ 0 w 6"/>
                <a:gd name="T3" fmla="*/ 8 h 8"/>
                <a:gd name="T4" fmla="*/ 6 w 6"/>
                <a:gd name="T5" fmla="*/ 8 h 8"/>
                <a:gd name="T6" fmla="*/ 2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cubicBezTo>
                    <a:pt x="1" y="2"/>
                    <a:pt x="0" y="5"/>
                    <a:pt x="0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5"/>
                    <a:pt x="5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18" name="Freeform 654"/>
            <p:cNvSpPr>
              <a:spLocks/>
            </p:cNvSpPr>
            <p:nvPr/>
          </p:nvSpPr>
          <p:spPr bwMode="auto">
            <a:xfrm>
              <a:off x="3854816" y="1184271"/>
              <a:ext cx="25734" cy="47791"/>
            </a:xfrm>
            <a:custGeom>
              <a:avLst/>
              <a:gdLst>
                <a:gd name="T0" fmla="*/ 0 w 6"/>
                <a:gd name="T1" fmla="*/ 0 h 11"/>
                <a:gd name="T2" fmla="*/ 0 w 6"/>
                <a:gd name="T3" fmla="*/ 11 h 11"/>
                <a:gd name="T4" fmla="*/ 3 w 6"/>
                <a:gd name="T5" fmla="*/ 11 h 11"/>
                <a:gd name="T6" fmla="*/ 6 w 6"/>
                <a:gd name="T7" fmla="*/ 2 h 11"/>
                <a:gd name="T8" fmla="*/ 0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7"/>
                    <a:pt x="4" y="4"/>
                    <a:pt x="6" y="2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19" name="Freeform 655"/>
            <p:cNvSpPr>
              <a:spLocks/>
            </p:cNvSpPr>
            <p:nvPr/>
          </p:nvSpPr>
          <p:spPr bwMode="auto">
            <a:xfrm>
              <a:off x="3822955" y="1241865"/>
              <a:ext cx="26959" cy="44115"/>
            </a:xfrm>
            <a:custGeom>
              <a:avLst/>
              <a:gdLst>
                <a:gd name="T0" fmla="*/ 6 w 6"/>
                <a:gd name="T1" fmla="*/ 10 h 10"/>
                <a:gd name="T2" fmla="*/ 6 w 6"/>
                <a:gd name="T3" fmla="*/ 0 h 10"/>
                <a:gd name="T4" fmla="*/ 3 w 6"/>
                <a:gd name="T5" fmla="*/ 0 h 10"/>
                <a:gd name="T6" fmla="*/ 0 w 6"/>
                <a:gd name="T7" fmla="*/ 8 h 10"/>
                <a:gd name="T8" fmla="*/ 6 w 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6" y="1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2" y="6"/>
                    <a:pt x="0" y="8"/>
                  </a:cubicBezTo>
                  <a:cubicBezTo>
                    <a:pt x="2" y="9"/>
                    <a:pt x="4" y="10"/>
                    <a:pt x="6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20" name="Freeform 656"/>
            <p:cNvSpPr>
              <a:spLocks/>
            </p:cNvSpPr>
            <p:nvPr/>
          </p:nvSpPr>
          <p:spPr bwMode="auto">
            <a:xfrm>
              <a:off x="3822955" y="1184271"/>
              <a:ext cx="26959" cy="47791"/>
            </a:xfrm>
            <a:custGeom>
              <a:avLst/>
              <a:gdLst>
                <a:gd name="T0" fmla="*/ 3 w 6"/>
                <a:gd name="T1" fmla="*/ 11 h 11"/>
                <a:gd name="T2" fmla="*/ 6 w 6"/>
                <a:gd name="T3" fmla="*/ 11 h 11"/>
                <a:gd name="T4" fmla="*/ 6 w 6"/>
                <a:gd name="T5" fmla="*/ 0 h 11"/>
                <a:gd name="T6" fmla="*/ 0 w 6"/>
                <a:gd name="T7" fmla="*/ 2 h 11"/>
                <a:gd name="T8" fmla="*/ 3 w 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3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2" y="4"/>
                    <a:pt x="3" y="7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21" name="Freeform 657"/>
            <p:cNvSpPr>
              <a:spLocks/>
            </p:cNvSpPr>
            <p:nvPr/>
          </p:nvSpPr>
          <p:spPr bwMode="auto">
            <a:xfrm>
              <a:off x="3800898" y="1241865"/>
              <a:ext cx="26959" cy="30635"/>
            </a:xfrm>
            <a:custGeom>
              <a:avLst/>
              <a:gdLst>
                <a:gd name="T0" fmla="*/ 4 w 6"/>
                <a:gd name="T1" fmla="*/ 7 h 7"/>
                <a:gd name="T2" fmla="*/ 6 w 6"/>
                <a:gd name="T3" fmla="*/ 0 h 7"/>
                <a:gd name="T4" fmla="*/ 0 w 6"/>
                <a:gd name="T5" fmla="*/ 0 h 7"/>
                <a:gd name="T6" fmla="*/ 4 w 6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4" y="7"/>
                  </a:moveTo>
                  <a:cubicBezTo>
                    <a:pt x="5" y="5"/>
                    <a:pt x="6" y="3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5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22" name="Freeform 658"/>
            <p:cNvSpPr>
              <a:spLocks/>
            </p:cNvSpPr>
            <p:nvPr/>
          </p:nvSpPr>
          <p:spPr bwMode="auto">
            <a:xfrm>
              <a:off x="3800898" y="1197751"/>
              <a:ext cx="26959" cy="34312"/>
            </a:xfrm>
            <a:custGeom>
              <a:avLst/>
              <a:gdLst>
                <a:gd name="T0" fmla="*/ 4 w 6"/>
                <a:gd name="T1" fmla="*/ 0 h 8"/>
                <a:gd name="T2" fmla="*/ 0 w 6"/>
                <a:gd name="T3" fmla="*/ 8 h 8"/>
                <a:gd name="T4" fmla="*/ 6 w 6"/>
                <a:gd name="T5" fmla="*/ 8 h 8"/>
                <a:gd name="T6" fmla="*/ 4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cubicBezTo>
                    <a:pt x="1" y="2"/>
                    <a:pt x="0" y="5"/>
                    <a:pt x="0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5"/>
                    <a:pt x="5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23" name="Freeform 659"/>
            <p:cNvSpPr>
              <a:spLocks/>
            </p:cNvSpPr>
            <p:nvPr/>
          </p:nvSpPr>
          <p:spPr bwMode="auto">
            <a:xfrm>
              <a:off x="3854816" y="1241865"/>
              <a:ext cx="25734" cy="44115"/>
            </a:xfrm>
            <a:custGeom>
              <a:avLst/>
              <a:gdLst>
                <a:gd name="T0" fmla="*/ 0 w 6"/>
                <a:gd name="T1" fmla="*/ 10 h 10"/>
                <a:gd name="T2" fmla="*/ 6 w 6"/>
                <a:gd name="T3" fmla="*/ 8 h 10"/>
                <a:gd name="T4" fmla="*/ 3 w 6"/>
                <a:gd name="T5" fmla="*/ 0 h 10"/>
                <a:gd name="T6" fmla="*/ 0 w 6"/>
                <a:gd name="T7" fmla="*/ 0 h 10"/>
                <a:gd name="T8" fmla="*/ 0 w 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0" y="10"/>
                  </a:moveTo>
                  <a:cubicBezTo>
                    <a:pt x="2" y="10"/>
                    <a:pt x="4" y="9"/>
                    <a:pt x="6" y="8"/>
                  </a:cubicBezTo>
                  <a:cubicBezTo>
                    <a:pt x="4" y="6"/>
                    <a:pt x="3" y="3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24" name="Freeform 660"/>
            <p:cNvSpPr>
              <a:spLocks/>
            </p:cNvSpPr>
            <p:nvPr/>
          </p:nvSpPr>
          <p:spPr bwMode="auto">
            <a:xfrm>
              <a:off x="4543498" y="972275"/>
              <a:ext cx="115189" cy="110287"/>
            </a:xfrm>
            <a:custGeom>
              <a:avLst/>
              <a:gdLst>
                <a:gd name="T0" fmla="*/ 26 w 26"/>
                <a:gd name="T1" fmla="*/ 10 h 25"/>
                <a:gd name="T2" fmla="*/ 21 w 26"/>
                <a:gd name="T3" fmla="*/ 12 h 25"/>
                <a:gd name="T4" fmla="*/ 19 w 26"/>
                <a:gd name="T5" fmla="*/ 12 h 25"/>
                <a:gd name="T6" fmla="*/ 18 w 26"/>
                <a:gd name="T7" fmla="*/ 9 h 25"/>
                <a:gd name="T8" fmla="*/ 19 w 26"/>
                <a:gd name="T9" fmla="*/ 8 h 25"/>
                <a:gd name="T10" fmla="*/ 24 w 26"/>
                <a:gd name="T11" fmla="*/ 6 h 25"/>
                <a:gd name="T12" fmla="*/ 22 w 26"/>
                <a:gd name="T13" fmla="*/ 3 h 25"/>
                <a:gd name="T14" fmla="*/ 19 w 26"/>
                <a:gd name="T15" fmla="*/ 2 h 25"/>
                <a:gd name="T16" fmla="*/ 18 w 26"/>
                <a:gd name="T17" fmla="*/ 6 h 25"/>
                <a:gd name="T18" fmla="*/ 16 w 26"/>
                <a:gd name="T19" fmla="*/ 9 h 25"/>
                <a:gd name="T20" fmla="*/ 16 w 26"/>
                <a:gd name="T21" fmla="*/ 5 h 25"/>
                <a:gd name="T22" fmla="*/ 14 w 26"/>
                <a:gd name="T23" fmla="*/ 4 h 25"/>
                <a:gd name="T24" fmla="*/ 14 w 26"/>
                <a:gd name="T25" fmla="*/ 2 h 25"/>
                <a:gd name="T26" fmla="*/ 13 w 26"/>
                <a:gd name="T27" fmla="*/ 2 h 25"/>
                <a:gd name="T28" fmla="*/ 13 w 26"/>
                <a:gd name="T29" fmla="*/ 4 h 25"/>
                <a:gd name="T30" fmla="*/ 11 w 26"/>
                <a:gd name="T31" fmla="*/ 5 h 25"/>
                <a:gd name="T32" fmla="*/ 11 w 26"/>
                <a:gd name="T33" fmla="*/ 9 h 25"/>
                <a:gd name="T34" fmla="*/ 9 w 26"/>
                <a:gd name="T35" fmla="*/ 6 h 25"/>
                <a:gd name="T36" fmla="*/ 8 w 26"/>
                <a:gd name="T37" fmla="*/ 2 h 25"/>
                <a:gd name="T38" fmla="*/ 5 w 26"/>
                <a:gd name="T39" fmla="*/ 3 h 25"/>
                <a:gd name="T40" fmla="*/ 2 w 26"/>
                <a:gd name="T41" fmla="*/ 6 h 25"/>
                <a:gd name="T42" fmla="*/ 8 w 26"/>
                <a:gd name="T43" fmla="*/ 8 h 25"/>
                <a:gd name="T44" fmla="*/ 9 w 26"/>
                <a:gd name="T45" fmla="*/ 9 h 25"/>
                <a:gd name="T46" fmla="*/ 8 w 26"/>
                <a:gd name="T47" fmla="*/ 12 h 25"/>
                <a:gd name="T48" fmla="*/ 6 w 26"/>
                <a:gd name="T49" fmla="*/ 12 h 25"/>
                <a:gd name="T50" fmla="*/ 1 w 26"/>
                <a:gd name="T51" fmla="*/ 10 h 25"/>
                <a:gd name="T52" fmla="*/ 0 w 26"/>
                <a:gd name="T53" fmla="*/ 13 h 25"/>
                <a:gd name="T54" fmla="*/ 2 w 26"/>
                <a:gd name="T55" fmla="*/ 17 h 25"/>
                <a:gd name="T56" fmla="*/ 5 w 26"/>
                <a:gd name="T57" fmla="*/ 14 h 25"/>
                <a:gd name="T58" fmla="*/ 9 w 26"/>
                <a:gd name="T59" fmla="*/ 13 h 25"/>
                <a:gd name="T60" fmla="*/ 6 w 26"/>
                <a:gd name="T61" fmla="*/ 16 h 25"/>
                <a:gd name="T62" fmla="*/ 7 w 26"/>
                <a:gd name="T63" fmla="*/ 18 h 25"/>
                <a:gd name="T64" fmla="*/ 6 w 26"/>
                <a:gd name="T65" fmla="*/ 19 h 25"/>
                <a:gd name="T66" fmla="*/ 7 w 26"/>
                <a:gd name="T67" fmla="*/ 20 h 25"/>
                <a:gd name="T68" fmla="*/ 8 w 26"/>
                <a:gd name="T69" fmla="*/ 19 h 25"/>
                <a:gd name="T70" fmla="*/ 10 w 26"/>
                <a:gd name="T71" fmla="*/ 19 h 25"/>
                <a:gd name="T72" fmla="*/ 13 w 26"/>
                <a:gd name="T73" fmla="*/ 16 h 25"/>
                <a:gd name="T74" fmla="*/ 12 w 26"/>
                <a:gd name="T75" fmla="*/ 21 h 25"/>
                <a:gd name="T76" fmla="*/ 9 w 26"/>
                <a:gd name="T77" fmla="*/ 24 h 25"/>
                <a:gd name="T78" fmla="*/ 13 w 26"/>
                <a:gd name="T79" fmla="*/ 25 h 25"/>
                <a:gd name="T80" fmla="*/ 16 w 26"/>
                <a:gd name="T81" fmla="*/ 25 h 25"/>
                <a:gd name="T82" fmla="*/ 14 w 26"/>
                <a:gd name="T83" fmla="*/ 20 h 25"/>
                <a:gd name="T84" fmla="*/ 14 w 26"/>
                <a:gd name="T85" fmla="*/ 18 h 25"/>
                <a:gd name="T86" fmla="*/ 17 w 26"/>
                <a:gd name="T87" fmla="*/ 17 h 25"/>
                <a:gd name="T88" fmla="*/ 18 w 26"/>
                <a:gd name="T89" fmla="*/ 18 h 25"/>
                <a:gd name="T90" fmla="*/ 20 w 26"/>
                <a:gd name="T91" fmla="*/ 24 h 25"/>
                <a:gd name="T92" fmla="*/ 23 w 26"/>
                <a:gd name="T93" fmla="*/ 21 h 25"/>
                <a:gd name="T94" fmla="*/ 24 w 26"/>
                <a:gd name="T95" fmla="*/ 18 h 25"/>
                <a:gd name="T96" fmla="*/ 20 w 26"/>
                <a:gd name="T97" fmla="*/ 17 h 25"/>
                <a:gd name="T98" fmla="*/ 17 w 26"/>
                <a:gd name="T99" fmla="*/ 15 h 25"/>
                <a:gd name="T100" fmla="*/ 20 w 26"/>
                <a:gd name="T101" fmla="*/ 15 h 25"/>
                <a:gd name="T102" fmla="*/ 22 w 26"/>
                <a:gd name="T103" fmla="*/ 13 h 25"/>
                <a:gd name="T104" fmla="*/ 24 w 26"/>
                <a:gd name="T10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" h="25">
                  <a:moveTo>
                    <a:pt x="26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4" y="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9" y="11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10" y="14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2" y="16"/>
                    <a:pt x="13" y="1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5" y="16"/>
                    <a:pt x="16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6" y="13"/>
                    <a:pt x="26" y="13"/>
                    <a:pt x="26" y="13"/>
                  </a:cubicBezTo>
                  <a:lnTo>
                    <a:pt x="26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25" name="Freeform 661"/>
            <p:cNvSpPr>
              <a:spLocks/>
            </p:cNvSpPr>
            <p:nvPr/>
          </p:nvSpPr>
          <p:spPr bwMode="auto">
            <a:xfrm>
              <a:off x="3015408" y="2124163"/>
              <a:ext cx="220574" cy="164205"/>
            </a:xfrm>
            <a:custGeom>
              <a:avLst/>
              <a:gdLst>
                <a:gd name="T0" fmla="*/ 25 w 50"/>
                <a:gd name="T1" fmla="*/ 0 h 37"/>
                <a:gd name="T2" fmla="*/ 0 w 50"/>
                <a:gd name="T3" fmla="*/ 25 h 37"/>
                <a:gd name="T4" fmla="*/ 3 w 50"/>
                <a:gd name="T5" fmla="*/ 37 h 37"/>
                <a:gd name="T6" fmla="*/ 3 w 50"/>
                <a:gd name="T7" fmla="*/ 30 h 37"/>
                <a:gd name="T8" fmla="*/ 4 w 50"/>
                <a:gd name="T9" fmla="*/ 27 h 37"/>
                <a:gd name="T10" fmla="*/ 4 w 50"/>
                <a:gd name="T11" fmla="*/ 25 h 37"/>
                <a:gd name="T12" fmla="*/ 25 w 50"/>
                <a:gd name="T13" fmla="*/ 4 h 37"/>
                <a:gd name="T14" fmla="*/ 46 w 50"/>
                <a:gd name="T15" fmla="*/ 25 h 37"/>
                <a:gd name="T16" fmla="*/ 46 w 50"/>
                <a:gd name="T17" fmla="*/ 27 h 37"/>
                <a:gd name="T18" fmla="*/ 47 w 50"/>
                <a:gd name="T19" fmla="*/ 30 h 37"/>
                <a:gd name="T20" fmla="*/ 47 w 50"/>
                <a:gd name="T21" fmla="*/ 37 h 37"/>
                <a:gd name="T22" fmla="*/ 50 w 50"/>
                <a:gd name="T23" fmla="*/ 25 h 37"/>
                <a:gd name="T24" fmla="*/ 25 w 50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37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29"/>
                    <a:pt x="1" y="33"/>
                    <a:pt x="3" y="37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29"/>
                    <a:pt x="3" y="28"/>
                    <a:pt x="4" y="27"/>
                  </a:cubicBezTo>
                  <a:cubicBezTo>
                    <a:pt x="4" y="26"/>
                    <a:pt x="4" y="26"/>
                    <a:pt x="4" y="25"/>
                  </a:cubicBezTo>
                  <a:cubicBezTo>
                    <a:pt x="4" y="14"/>
                    <a:pt x="13" y="4"/>
                    <a:pt x="25" y="4"/>
                  </a:cubicBezTo>
                  <a:cubicBezTo>
                    <a:pt x="36" y="4"/>
                    <a:pt x="46" y="14"/>
                    <a:pt x="46" y="25"/>
                  </a:cubicBezTo>
                  <a:cubicBezTo>
                    <a:pt x="46" y="26"/>
                    <a:pt x="46" y="27"/>
                    <a:pt x="46" y="27"/>
                  </a:cubicBezTo>
                  <a:cubicBezTo>
                    <a:pt x="46" y="28"/>
                    <a:pt x="47" y="29"/>
                    <a:pt x="47" y="30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9" y="34"/>
                    <a:pt x="50" y="29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26" name="Freeform 662"/>
            <p:cNvSpPr>
              <a:spLocks/>
            </p:cNvSpPr>
            <p:nvPr/>
          </p:nvSpPr>
          <p:spPr bwMode="auto">
            <a:xfrm>
              <a:off x="3032564" y="2234450"/>
              <a:ext cx="49017" cy="89455"/>
            </a:xfrm>
            <a:custGeom>
              <a:avLst/>
              <a:gdLst>
                <a:gd name="T0" fmla="*/ 1 w 11"/>
                <a:gd name="T1" fmla="*/ 4 h 20"/>
                <a:gd name="T2" fmla="*/ 0 w 11"/>
                <a:gd name="T3" fmla="*/ 5 h 20"/>
                <a:gd name="T4" fmla="*/ 0 w 11"/>
                <a:gd name="T5" fmla="*/ 12 h 20"/>
                <a:gd name="T6" fmla="*/ 0 w 11"/>
                <a:gd name="T7" fmla="*/ 15 h 20"/>
                <a:gd name="T8" fmla="*/ 8 w 11"/>
                <a:gd name="T9" fmla="*/ 20 h 20"/>
                <a:gd name="T10" fmla="*/ 11 w 11"/>
                <a:gd name="T11" fmla="*/ 20 h 20"/>
                <a:gd name="T12" fmla="*/ 11 w 11"/>
                <a:gd name="T13" fmla="*/ 0 h 20"/>
                <a:gd name="T14" fmla="*/ 8 w 11"/>
                <a:gd name="T15" fmla="*/ 0 h 20"/>
                <a:gd name="T16" fmla="*/ 1 w 11"/>
                <a:gd name="T17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0">
                  <a:moveTo>
                    <a:pt x="1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4" y="20"/>
                    <a:pt x="8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1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27" name="Freeform 663"/>
            <p:cNvSpPr>
              <a:spLocks/>
            </p:cNvSpPr>
            <p:nvPr/>
          </p:nvSpPr>
          <p:spPr bwMode="auto">
            <a:xfrm>
              <a:off x="3166134" y="2234450"/>
              <a:ext cx="47791" cy="89455"/>
            </a:xfrm>
            <a:custGeom>
              <a:avLst/>
              <a:gdLst>
                <a:gd name="T0" fmla="*/ 11 w 11"/>
                <a:gd name="T1" fmla="*/ 15 h 20"/>
                <a:gd name="T2" fmla="*/ 11 w 11"/>
                <a:gd name="T3" fmla="*/ 12 h 20"/>
                <a:gd name="T4" fmla="*/ 11 w 11"/>
                <a:gd name="T5" fmla="*/ 5 h 20"/>
                <a:gd name="T6" fmla="*/ 11 w 11"/>
                <a:gd name="T7" fmla="*/ 5 h 20"/>
                <a:gd name="T8" fmla="*/ 4 w 11"/>
                <a:gd name="T9" fmla="*/ 0 h 20"/>
                <a:gd name="T10" fmla="*/ 0 w 11"/>
                <a:gd name="T11" fmla="*/ 0 h 20"/>
                <a:gd name="T12" fmla="*/ 0 w 11"/>
                <a:gd name="T13" fmla="*/ 20 h 20"/>
                <a:gd name="T14" fmla="*/ 4 w 11"/>
                <a:gd name="T15" fmla="*/ 20 h 20"/>
                <a:gd name="T16" fmla="*/ 11 w 11"/>
                <a:gd name="T17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0">
                  <a:moveTo>
                    <a:pt x="11" y="15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7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8" y="20"/>
                    <a:pt x="11" y="18"/>
                    <a:pt x="11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28" name="Freeform 664"/>
            <p:cNvSpPr>
              <a:spLocks/>
            </p:cNvSpPr>
            <p:nvPr/>
          </p:nvSpPr>
          <p:spPr bwMode="auto">
            <a:xfrm>
              <a:off x="3712668" y="3687789"/>
              <a:ext cx="177685" cy="164205"/>
            </a:xfrm>
            <a:custGeom>
              <a:avLst/>
              <a:gdLst>
                <a:gd name="T0" fmla="*/ 32 w 40"/>
                <a:gd name="T1" fmla="*/ 16 h 37"/>
                <a:gd name="T2" fmla="*/ 31 w 40"/>
                <a:gd name="T3" fmla="*/ 13 h 37"/>
                <a:gd name="T4" fmla="*/ 25 w 40"/>
                <a:gd name="T5" fmla="*/ 14 h 37"/>
                <a:gd name="T6" fmla="*/ 25 w 40"/>
                <a:gd name="T7" fmla="*/ 9 h 37"/>
                <a:gd name="T8" fmla="*/ 21 w 40"/>
                <a:gd name="T9" fmla="*/ 11 h 37"/>
                <a:gd name="T10" fmla="*/ 19 w 40"/>
                <a:gd name="T11" fmla="*/ 5 h 37"/>
                <a:gd name="T12" fmla="*/ 16 w 40"/>
                <a:gd name="T13" fmla="*/ 6 h 37"/>
                <a:gd name="T14" fmla="*/ 17 w 40"/>
                <a:gd name="T15" fmla="*/ 12 h 37"/>
                <a:gd name="T16" fmla="*/ 13 w 40"/>
                <a:gd name="T17" fmla="*/ 6 h 37"/>
                <a:gd name="T18" fmla="*/ 12 w 40"/>
                <a:gd name="T19" fmla="*/ 0 h 37"/>
                <a:gd name="T20" fmla="*/ 7 w 40"/>
                <a:gd name="T21" fmla="*/ 2 h 37"/>
                <a:gd name="T22" fmla="*/ 3 w 40"/>
                <a:gd name="T23" fmla="*/ 7 h 37"/>
                <a:gd name="T24" fmla="*/ 11 w 40"/>
                <a:gd name="T25" fmla="*/ 10 h 37"/>
                <a:gd name="T26" fmla="*/ 14 w 40"/>
                <a:gd name="T27" fmla="*/ 12 h 37"/>
                <a:gd name="T28" fmla="*/ 12 w 40"/>
                <a:gd name="T29" fmla="*/ 16 h 37"/>
                <a:gd name="T30" fmla="*/ 9 w 40"/>
                <a:gd name="T31" fmla="*/ 16 h 37"/>
                <a:gd name="T32" fmla="*/ 1 w 40"/>
                <a:gd name="T33" fmla="*/ 12 h 37"/>
                <a:gd name="T34" fmla="*/ 0 w 40"/>
                <a:gd name="T35" fmla="*/ 18 h 37"/>
                <a:gd name="T36" fmla="*/ 2 w 40"/>
                <a:gd name="T37" fmla="*/ 23 h 37"/>
                <a:gd name="T38" fmla="*/ 7 w 40"/>
                <a:gd name="T39" fmla="*/ 19 h 37"/>
                <a:gd name="T40" fmla="*/ 14 w 40"/>
                <a:gd name="T41" fmla="*/ 18 h 37"/>
                <a:gd name="T42" fmla="*/ 9 w 40"/>
                <a:gd name="T43" fmla="*/ 22 h 37"/>
                <a:gd name="T44" fmla="*/ 10 w 40"/>
                <a:gd name="T45" fmla="*/ 25 h 37"/>
                <a:gd name="T46" fmla="*/ 8 w 40"/>
                <a:gd name="T47" fmla="*/ 27 h 37"/>
                <a:gd name="T48" fmla="*/ 10 w 40"/>
                <a:gd name="T49" fmla="*/ 29 h 37"/>
                <a:gd name="T50" fmla="*/ 12 w 40"/>
                <a:gd name="T51" fmla="*/ 27 h 37"/>
                <a:gd name="T52" fmla="*/ 15 w 40"/>
                <a:gd name="T53" fmla="*/ 28 h 37"/>
                <a:gd name="T54" fmla="*/ 19 w 40"/>
                <a:gd name="T55" fmla="*/ 23 h 37"/>
                <a:gd name="T56" fmla="*/ 18 w 40"/>
                <a:gd name="T57" fmla="*/ 30 h 37"/>
                <a:gd name="T58" fmla="*/ 14 w 40"/>
                <a:gd name="T59" fmla="*/ 35 h 37"/>
                <a:gd name="T60" fmla="*/ 19 w 40"/>
                <a:gd name="T61" fmla="*/ 37 h 37"/>
                <a:gd name="T62" fmla="*/ 25 w 40"/>
                <a:gd name="T63" fmla="*/ 36 h 37"/>
                <a:gd name="T64" fmla="*/ 21 w 40"/>
                <a:gd name="T65" fmla="*/ 28 h 37"/>
                <a:gd name="T66" fmla="*/ 21 w 40"/>
                <a:gd name="T67" fmla="*/ 25 h 37"/>
                <a:gd name="T68" fmla="*/ 25 w 40"/>
                <a:gd name="T69" fmla="*/ 24 h 37"/>
                <a:gd name="T70" fmla="*/ 27 w 40"/>
                <a:gd name="T71" fmla="*/ 26 h 37"/>
                <a:gd name="T72" fmla="*/ 31 w 40"/>
                <a:gd name="T73" fmla="*/ 34 h 37"/>
                <a:gd name="T74" fmla="*/ 35 w 40"/>
                <a:gd name="T75" fmla="*/ 30 h 37"/>
                <a:gd name="T76" fmla="*/ 37 w 40"/>
                <a:gd name="T77" fmla="*/ 25 h 37"/>
                <a:gd name="T78" fmla="*/ 31 w 40"/>
                <a:gd name="T79" fmla="*/ 24 h 37"/>
                <a:gd name="T80" fmla="*/ 25 w 40"/>
                <a:gd name="T81" fmla="*/ 21 h 37"/>
                <a:gd name="T82" fmla="*/ 31 w 40"/>
                <a:gd name="T83" fmla="*/ 21 h 37"/>
                <a:gd name="T84" fmla="*/ 33 w 40"/>
                <a:gd name="T85" fmla="*/ 18 h 37"/>
                <a:gd name="T86" fmla="*/ 36 w 40"/>
                <a:gd name="T87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" h="37">
                  <a:moveTo>
                    <a:pt x="34" y="1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5"/>
                    <a:pt x="26" y="14"/>
                    <a:pt x="25" y="14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1"/>
                    <a:pt x="27" y="10"/>
                    <a:pt x="25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1"/>
                    <a:pt x="22" y="11"/>
                    <a:pt x="21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7"/>
                    <a:pt x="20" y="6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1"/>
                    <a:pt x="17" y="11"/>
                    <a:pt x="17" y="12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4" y="15"/>
                    <a:pt x="14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9"/>
                    <a:pt x="15" y="20"/>
                    <a:pt x="15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3"/>
                    <a:pt x="18" y="23"/>
                    <a:pt x="19" y="2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3" y="23"/>
                    <a:pt x="24" y="22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0"/>
                    <a:pt x="26" y="19"/>
                    <a:pt x="26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7" y="17"/>
                    <a:pt x="36" y="16"/>
                    <a:pt x="34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29" name="Freeform 665"/>
            <p:cNvSpPr>
              <a:spLocks/>
            </p:cNvSpPr>
            <p:nvPr/>
          </p:nvSpPr>
          <p:spPr bwMode="auto">
            <a:xfrm>
              <a:off x="3329114" y="1475919"/>
              <a:ext cx="115189" cy="113963"/>
            </a:xfrm>
            <a:custGeom>
              <a:avLst/>
              <a:gdLst>
                <a:gd name="T0" fmla="*/ 25 w 26"/>
                <a:gd name="T1" fmla="*/ 10 h 26"/>
                <a:gd name="T2" fmla="*/ 20 w 26"/>
                <a:gd name="T3" fmla="*/ 12 h 26"/>
                <a:gd name="T4" fmla="*/ 18 w 26"/>
                <a:gd name="T5" fmla="*/ 12 h 26"/>
                <a:gd name="T6" fmla="*/ 17 w 26"/>
                <a:gd name="T7" fmla="*/ 10 h 26"/>
                <a:gd name="T8" fmla="*/ 18 w 26"/>
                <a:gd name="T9" fmla="*/ 8 h 26"/>
                <a:gd name="T10" fmla="*/ 24 w 26"/>
                <a:gd name="T11" fmla="*/ 6 h 26"/>
                <a:gd name="T12" fmla="*/ 21 w 26"/>
                <a:gd name="T13" fmla="*/ 3 h 26"/>
                <a:gd name="T14" fmla="*/ 18 w 26"/>
                <a:gd name="T15" fmla="*/ 2 h 26"/>
                <a:gd name="T16" fmla="*/ 17 w 26"/>
                <a:gd name="T17" fmla="*/ 6 h 26"/>
                <a:gd name="T18" fmla="*/ 15 w 26"/>
                <a:gd name="T19" fmla="*/ 10 h 26"/>
                <a:gd name="T20" fmla="*/ 15 w 26"/>
                <a:gd name="T21" fmla="*/ 6 h 26"/>
                <a:gd name="T22" fmla="*/ 13 w 26"/>
                <a:gd name="T23" fmla="*/ 5 h 26"/>
                <a:gd name="T24" fmla="*/ 13 w 26"/>
                <a:gd name="T25" fmla="*/ 3 h 26"/>
                <a:gd name="T26" fmla="*/ 12 w 26"/>
                <a:gd name="T27" fmla="*/ 3 h 26"/>
                <a:gd name="T28" fmla="*/ 12 w 26"/>
                <a:gd name="T29" fmla="*/ 5 h 26"/>
                <a:gd name="T30" fmla="*/ 10 w 26"/>
                <a:gd name="T31" fmla="*/ 6 h 26"/>
                <a:gd name="T32" fmla="*/ 10 w 26"/>
                <a:gd name="T33" fmla="*/ 10 h 26"/>
                <a:gd name="T34" fmla="*/ 8 w 26"/>
                <a:gd name="T35" fmla="*/ 6 h 26"/>
                <a:gd name="T36" fmla="*/ 7 w 26"/>
                <a:gd name="T37" fmla="*/ 2 h 26"/>
                <a:gd name="T38" fmla="*/ 4 w 26"/>
                <a:gd name="T39" fmla="*/ 3 h 26"/>
                <a:gd name="T40" fmla="*/ 2 w 26"/>
                <a:gd name="T41" fmla="*/ 6 h 26"/>
                <a:gd name="T42" fmla="*/ 7 w 26"/>
                <a:gd name="T43" fmla="*/ 8 h 26"/>
                <a:gd name="T44" fmla="*/ 8 w 26"/>
                <a:gd name="T45" fmla="*/ 10 h 26"/>
                <a:gd name="T46" fmla="*/ 7 w 26"/>
                <a:gd name="T47" fmla="*/ 12 h 26"/>
                <a:gd name="T48" fmla="*/ 5 w 26"/>
                <a:gd name="T49" fmla="*/ 12 h 26"/>
                <a:gd name="T50" fmla="*/ 0 w 26"/>
                <a:gd name="T51" fmla="*/ 10 h 26"/>
                <a:gd name="T52" fmla="*/ 0 w 26"/>
                <a:gd name="T53" fmla="*/ 14 h 26"/>
                <a:gd name="T54" fmla="*/ 1 w 26"/>
                <a:gd name="T55" fmla="*/ 17 h 26"/>
                <a:gd name="T56" fmla="*/ 4 w 26"/>
                <a:gd name="T57" fmla="*/ 15 h 26"/>
                <a:gd name="T58" fmla="*/ 9 w 26"/>
                <a:gd name="T59" fmla="*/ 14 h 26"/>
                <a:gd name="T60" fmla="*/ 6 w 26"/>
                <a:gd name="T61" fmla="*/ 16 h 26"/>
                <a:gd name="T62" fmla="*/ 6 w 26"/>
                <a:gd name="T63" fmla="*/ 18 h 26"/>
                <a:gd name="T64" fmla="*/ 5 w 26"/>
                <a:gd name="T65" fmla="*/ 20 h 26"/>
                <a:gd name="T66" fmla="*/ 6 w 26"/>
                <a:gd name="T67" fmla="*/ 21 h 26"/>
                <a:gd name="T68" fmla="*/ 7 w 26"/>
                <a:gd name="T69" fmla="*/ 19 h 26"/>
                <a:gd name="T70" fmla="*/ 9 w 26"/>
                <a:gd name="T71" fmla="*/ 20 h 26"/>
                <a:gd name="T72" fmla="*/ 12 w 26"/>
                <a:gd name="T73" fmla="*/ 17 h 26"/>
                <a:gd name="T74" fmla="*/ 11 w 26"/>
                <a:gd name="T75" fmla="*/ 21 h 26"/>
                <a:gd name="T76" fmla="*/ 9 w 26"/>
                <a:gd name="T77" fmla="*/ 25 h 26"/>
                <a:gd name="T78" fmla="*/ 12 w 26"/>
                <a:gd name="T79" fmla="*/ 26 h 26"/>
                <a:gd name="T80" fmla="*/ 16 w 26"/>
                <a:gd name="T81" fmla="*/ 26 h 26"/>
                <a:gd name="T82" fmla="*/ 13 w 26"/>
                <a:gd name="T83" fmla="*/ 20 h 26"/>
                <a:gd name="T84" fmla="*/ 13 w 26"/>
                <a:gd name="T85" fmla="*/ 18 h 26"/>
                <a:gd name="T86" fmla="*/ 16 w 26"/>
                <a:gd name="T87" fmla="*/ 17 h 26"/>
                <a:gd name="T88" fmla="*/ 17 w 26"/>
                <a:gd name="T89" fmla="*/ 19 h 26"/>
                <a:gd name="T90" fmla="*/ 19 w 26"/>
                <a:gd name="T91" fmla="*/ 24 h 26"/>
                <a:gd name="T92" fmla="*/ 22 w 26"/>
                <a:gd name="T93" fmla="*/ 22 h 26"/>
                <a:gd name="T94" fmla="*/ 24 w 26"/>
                <a:gd name="T95" fmla="*/ 18 h 26"/>
                <a:gd name="T96" fmla="*/ 19 w 26"/>
                <a:gd name="T97" fmla="*/ 18 h 26"/>
                <a:gd name="T98" fmla="*/ 16 w 26"/>
                <a:gd name="T99" fmla="*/ 15 h 26"/>
                <a:gd name="T100" fmla="*/ 20 w 26"/>
                <a:gd name="T101" fmla="*/ 16 h 26"/>
                <a:gd name="T102" fmla="*/ 21 w 26"/>
                <a:gd name="T103" fmla="*/ 14 h 26"/>
                <a:gd name="T104" fmla="*/ 23 w 26"/>
                <a:gd name="T105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" h="26">
                  <a:moveTo>
                    <a:pt x="26" y="12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0"/>
                    <a:pt x="14" y="9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9"/>
                    <a:pt x="11" y="10"/>
                    <a:pt x="10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2"/>
                    <a:pt x="9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7"/>
                    <a:pt x="11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7"/>
                    <a:pt x="14" y="17"/>
                    <a:pt x="15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4"/>
                    <a:pt x="1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6" y="14"/>
                    <a:pt x="26" y="14"/>
                    <a:pt x="26" y="14"/>
                  </a:cubicBezTo>
                  <a:lnTo>
                    <a:pt x="26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30" name="Freeform 667"/>
            <p:cNvSpPr>
              <a:spLocks noEditPoints="1"/>
            </p:cNvSpPr>
            <p:nvPr/>
          </p:nvSpPr>
          <p:spPr bwMode="auto">
            <a:xfrm>
              <a:off x="4764072" y="3984339"/>
              <a:ext cx="278169" cy="136021"/>
            </a:xfrm>
            <a:custGeom>
              <a:avLst/>
              <a:gdLst>
                <a:gd name="T0" fmla="*/ 54 w 63"/>
                <a:gd name="T1" fmla="*/ 22 h 31"/>
                <a:gd name="T2" fmla="*/ 63 w 63"/>
                <a:gd name="T3" fmla="*/ 11 h 31"/>
                <a:gd name="T4" fmla="*/ 54 w 63"/>
                <a:gd name="T5" fmla="*/ 0 h 31"/>
                <a:gd name="T6" fmla="*/ 54 w 63"/>
                <a:gd name="T7" fmla="*/ 5 h 31"/>
                <a:gd name="T8" fmla="*/ 58 w 63"/>
                <a:gd name="T9" fmla="*/ 11 h 31"/>
                <a:gd name="T10" fmla="*/ 54 w 63"/>
                <a:gd name="T11" fmla="*/ 17 h 31"/>
                <a:gd name="T12" fmla="*/ 54 w 63"/>
                <a:gd name="T13" fmla="*/ 22 h 31"/>
                <a:gd name="T14" fmla="*/ 26 w 63"/>
                <a:gd name="T15" fmla="*/ 31 h 31"/>
                <a:gd name="T16" fmla="*/ 47 w 63"/>
                <a:gd name="T17" fmla="*/ 21 h 31"/>
                <a:gd name="T18" fmla="*/ 52 w 63"/>
                <a:gd name="T19" fmla="*/ 22 h 31"/>
                <a:gd name="T20" fmla="*/ 54 w 63"/>
                <a:gd name="T21" fmla="*/ 22 h 31"/>
                <a:gd name="T22" fmla="*/ 54 w 63"/>
                <a:gd name="T23" fmla="*/ 17 h 31"/>
                <a:gd name="T24" fmla="*/ 52 w 63"/>
                <a:gd name="T25" fmla="*/ 17 h 31"/>
                <a:gd name="T26" fmla="*/ 50 w 63"/>
                <a:gd name="T27" fmla="*/ 17 h 31"/>
                <a:gd name="T28" fmla="*/ 53 w 63"/>
                <a:gd name="T29" fmla="*/ 5 h 31"/>
                <a:gd name="T30" fmla="*/ 53 w 63"/>
                <a:gd name="T31" fmla="*/ 5 h 31"/>
                <a:gd name="T32" fmla="*/ 53 w 63"/>
                <a:gd name="T33" fmla="*/ 5 h 31"/>
                <a:gd name="T34" fmla="*/ 54 w 63"/>
                <a:gd name="T35" fmla="*/ 5 h 31"/>
                <a:gd name="T36" fmla="*/ 54 w 63"/>
                <a:gd name="T37" fmla="*/ 0 h 31"/>
                <a:gd name="T38" fmla="*/ 52 w 63"/>
                <a:gd name="T39" fmla="*/ 0 h 31"/>
                <a:gd name="T40" fmla="*/ 52 w 63"/>
                <a:gd name="T41" fmla="*/ 0 h 31"/>
                <a:gd name="T42" fmla="*/ 0 w 63"/>
                <a:gd name="T43" fmla="*/ 0 h 31"/>
                <a:gd name="T44" fmla="*/ 0 w 63"/>
                <a:gd name="T45" fmla="*/ 5 h 31"/>
                <a:gd name="T46" fmla="*/ 26 w 63"/>
                <a:gd name="T4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" h="31">
                  <a:moveTo>
                    <a:pt x="54" y="22"/>
                  </a:moveTo>
                  <a:cubicBezTo>
                    <a:pt x="59" y="21"/>
                    <a:pt x="63" y="16"/>
                    <a:pt x="63" y="11"/>
                  </a:cubicBezTo>
                  <a:cubicBezTo>
                    <a:pt x="63" y="5"/>
                    <a:pt x="59" y="1"/>
                    <a:pt x="54" y="0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6" y="6"/>
                    <a:pt x="58" y="8"/>
                    <a:pt x="58" y="11"/>
                  </a:cubicBezTo>
                  <a:cubicBezTo>
                    <a:pt x="58" y="14"/>
                    <a:pt x="56" y="16"/>
                    <a:pt x="54" y="17"/>
                  </a:cubicBezTo>
                  <a:lnTo>
                    <a:pt x="54" y="22"/>
                  </a:lnTo>
                  <a:close/>
                  <a:moveTo>
                    <a:pt x="26" y="31"/>
                  </a:moveTo>
                  <a:cubicBezTo>
                    <a:pt x="35" y="31"/>
                    <a:pt x="42" y="27"/>
                    <a:pt x="47" y="21"/>
                  </a:cubicBezTo>
                  <a:cubicBezTo>
                    <a:pt x="49" y="22"/>
                    <a:pt x="50" y="22"/>
                    <a:pt x="52" y="22"/>
                  </a:cubicBezTo>
                  <a:cubicBezTo>
                    <a:pt x="53" y="22"/>
                    <a:pt x="53" y="22"/>
                    <a:pt x="54" y="22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3" y="17"/>
                    <a:pt x="53" y="17"/>
                    <a:pt x="52" y="17"/>
                  </a:cubicBezTo>
                  <a:cubicBezTo>
                    <a:pt x="51" y="17"/>
                    <a:pt x="50" y="17"/>
                    <a:pt x="50" y="17"/>
                  </a:cubicBezTo>
                  <a:cubicBezTo>
                    <a:pt x="52" y="13"/>
                    <a:pt x="53" y="9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4" y="5"/>
                    <a:pt x="54" y="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9"/>
                    <a:pt x="12" y="31"/>
                    <a:pt x="26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31" name="Rectangle 668"/>
            <p:cNvSpPr>
              <a:spLocks noChangeArrowheads="1"/>
            </p:cNvSpPr>
            <p:nvPr/>
          </p:nvSpPr>
          <p:spPr bwMode="auto">
            <a:xfrm>
              <a:off x="4764072" y="4133840"/>
              <a:ext cx="251210" cy="2205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32" name="Freeform 669"/>
            <p:cNvSpPr>
              <a:spLocks/>
            </p:cNvSpPr>
            <p:nvPr/>
          </p:nvSpPr>
          <p:spPr bwMode="auto">
            <a:xfrm>
              <a:off x="4821666" y="3921843"/>
              <a:ext cx="44115" cy="52693"/>
            </a:xfrm>
            <a:custGeom>
              <a:avLst/>
              <a:gdLst>
                <a:gd name="T0" fmla="*/ 3 w 10"/>
                <a:gd name="T1" fmla="*/ 6 h 12"/>
                <a:gd name="T2" fmla="*/ 5 w 10"/>
                <a:gd name="T3" fmla="*/ 11 h 12"/>
                <a:gd name="T4" fmla="*/ 9 w 10"/>
                <a:gd name="T5" fmla="*/ 2 h 12"/>
                <a:gd name="T6" fmla="*/ 9 w 10"/>
                <a:gd name="T7" fmla="*/ 0 h 12"/>
                <a:gd name="T8" fmla="*/ 3 w 10"/>
                <a:gd name="T9" fmla="*/ 1 h 12"/>
                <a:gd name="T10" fmla="*/ 3 w 10"/>
                <a:gd name="T1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2">
                  <a:moveTo>
                    <a:pt x="3" y="6"/>
                  </a:moveTo>
                  <a:cubicBezTo>
                    <a:pt x="0" y="7"/>
                    <a:pt x="2" y="12"/>
                    <a:pt x="5" y="11"/>
                  </a:cubicBezTo>
                  <a:cubicBezTo>
                    <a:pt x="9" y="9"/>
                    <a:pt x="10" y="5"/>
                    <a:pt x="9" y="2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7" y="1"/>
                    <a:pt x="5" y="1"/>
                    <a:pt x="3" y="1"/>
                  </a:cubicBezTo>
                  <a:cubicBezTo>
                    <a:pt x="4" y="3"/>
                    <a:pt x="5" y="5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33" name="Freeform 670"/>
            <p:cNvSpPr>
              <a:spLocks/>
            </p:cNvSpPr>
            <p:nvPr/>
          </p:nvSpPr>
          <p:spPr bwMode="auto">
            <a:xfrm>
              <a:off x="4887839" y="3908364"/>
              <a:ext cx="44115" cy="66172"/>
            </a:xfrm>
            <a:custGeom>
              <a:avLst/>
              <a:gdLst>
                <a:gd name="T0" fmla="*/ 3 w 10"/>
                <a:gd name="T1" fmla="*/ 9 h 15"/>
                <a:gd name="T2" fmla="*/ 5 w 10"/>
                <a:gd name="T3" fmla="*/ 14 h 15"/>
                <a:gd name="T4" fmla="*/ 9 w 10"/>
                <a:gd name="T5" fmla="*/ 5 h 15"/>
                <a:gd name="T6" fmla="*/ 7 w 10"/>
                <a:gd name="T7" fmla="*/ 0 h 15"/>
                <a:gd name="T8" fmla="*/ 2 w 10"/>
                <a:gd name="T9" fmla="*/ 1 h 15"/>
                <a:gd name="T10" fmla="*/ 3 w 10"/>
                <a:gd name="T11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5">
                  <a:moveTo>
                    <a:pt x="3" y="9"/>
                  </a:moveTo>
                  <a:cubicBezTo>
                    <a:pt x="0" y="10"/>
                    <a:pt x="2" y="15"/>
                    <a:pt x="5" y="14"/>
                  </a:cubicBezTo>
                  <a:cubicBezTo>
                    <a:pt x="9" y="12"/>
                    <a:pt x="10" y="8"/>
                    <a:pt x="9" y="5"/>
                  </a:cubicBezTo>
                  <a:cubicBezTo>
                    <a:pt x="9" y="3"/>
                    <a:pt x="8" y="2"/>
                    <a:pt x="7" y="0"/>
                  </a:cubicBezTo>
                  <a:cubicBezTo>
                    <a:pt x="5" y="1"/>
                    <a:pt x="3" y="1"/>
                    <a:pt x="2" y="1"/>
                  </a:cubicBezTo>
                  <a:cubicBezTo>
                    <a:pt x="3" y="4"/>
                    <a:pt x="5" y="8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34" name="Freeform 672"/>
            <p:cNvSpPr>
              <a:spLocks/>
            </p:cNvSpPr>
            <p:nvPr/>
          </p:nvSpPr>
          <p:spPr bwMode="auto">
            <a:xfrm>
              <a:off x="5775037" y="3467215"/>
              <a:ext cx="75976" cy="35537"/>
            </a:xfrm>
            <a:custGeom>
              <a:avLst/>
              <a:gdLst>
                <a:gd name="T0" fmla="*/ 0 w 62"/>
                <a:gd name="T1" fmla="*/ 18 h 29"/>
                <a:gd name="T2" fmla="*/ 22 w 62"/>
                <a:gd name="T3" fmla="*/ 29 h 29"/>
                <a:gd name="T4" fmla="*/ 62 w 62"/>
                <a:gd name="T5" fmla="*/ 29 h 29"/>
                <a:gd name="T6" fmla="*/ 7 w 62"/>
                <a:gd name="T7" fmla="*/ 0 h 29"/>
                <a:gd name="T8" fmla="*/ 0 w 62"/>
                <a:gd name="T9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9">
                  <a:moveTo>
                    <a:pt x="0" y="18"/>
                  </a:moveTo>
                  <a:lnTo>
                    <a:pt x="22" y="29"/>
                  </a:lnTo>
                  <a:lnTo>
                    <a:pt x="62" y="29"/>
                  </a:lnTo>
                  <a:lnTo>
                    <a:pt x="7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35" name="Freeform 673"/>
            <p:cNvSpPr>
              <a:spLocks noEditPoints="1"/>
            </p:cNvSpPr>
            <p:nvPr/>
          </p:nvSpPr>
          <p:spPr bwMode="auto">
            <a:xfrm>
              <a:off x="5775037" y="3506428"/>
              <a:ext cx="186263" cy="93131"/>
            </a:xfrm>
            <a:custGeom>
              <a:avLst/>
              <a:gdLst>
                <a:gd name="T0" fmla="*/ 62 w 152"/>
                <a:gd name="T1" fmla="*/ 76 h 76"/>
                <a:gd name="T2" fmla="*/ 123 w 152"/>
                <a:gd name="T3" fmla="*/ 76 h 76"/>
                <a:gd name="T4" fmla="*/ 123 w 152"/>
                <a:gd name="T5" fmla="*/ 62 h 76"/>
                <a:gd name="T6" fmla="*/ 152 w 152"/>
                <a:gd name="T7" fmla="*/ 62 h 76"/>
                <a:gd name="T8" fmla="*/ 152 w 152"/>
                <a:gd name="T9" fmla="*/ 15 h 76"/>
                <a:gd name="T10" fmla="*/ 123 w 152"/>
                <a:gd name="T11" fmla="*/ 15 h 76"/>
                <a:gd name="T12" fmla="*/ 123 w 152"/>
                <a:gd name="T13" fmla="*/ 0 h 76"/>
                <a:gd name="T14" fmla="*/ 69 w 152"/>
                <a:gd name="T15" fmla="*/ 0 h 76"/>
                <a:gd name="T16" fmla="*/ 62 w 152"/>
                <a:gd name="T17" fmla="*/ 0 h 76"/>
                <a:gd name="T18" fmla="*/ 62 w 152"/>
                <a:gd name="T19" fmla="*/ 29 h 76"/>
                <a:gd name="T20" fmla="*/ 90 w 152"/>
                <a:gd name="T21" fmla="*/ 29 h 76"/>
                <a:gd name="T22" fmla="*/ 90 w 152"/>
                <a:gd name="T23" fmla="*/ 47 h 76"/>
                <a:gd name="T24" fmla="*/ 62 w 152"/>
                <a:gd name="T25" fmla="*/ 47 h 76"/>
                <a:gd name="T26" fmla="*/ 62 w 152"/>
                <a:gd name="T27" fmla="*/ 76 h 76"/>
                <a:gd name="T28" fmla="*/ 0 w 152"/>
                <a:gd name="T29" fmla="*/ 76 h 76"/>
                <a:gd name="T30" fmla="*/ 62 w 152"/>
                <a:gd name="T31" fmla="*/ 76 h 76"/>
                <a:gd name="T32" fmla="*/ 62 w 152"/>
                <a:gd name="T33" fmla="*/ 47 h 76"/>
                <a:gd name="T34" fmla="*/ 29 w 152"/>
                <a:gd name="T35" fmla="*/ 47 h 76"/>
                <a:gd name="T36" fmla="*/ 29 w 152"/>
                <a:gd name="T37" fmla="*/ 29 h 76"/>
                <a:gd name="T38" fmla="*/ 29 w 152"/>
                <a:gd name="T39" fmla="*/ 29 h 76"/>
                <a:gd name="T40" fmla="*/ 62 w 152"/>
                <a:gd name="T41" fmla="*/ 29 h 76"/>
                <a:gd name="T42" fmla="*/ 62 w 152"/>
                <a:gd name="T43" fmla="*/ 0 h 76"/>
                <a:gd name="T44" fmla="*/ 33 w 152"/>
                <a:gd name="T45" fmla="*/ 0 h 76"/>
                <a:gd name="T46" fmla="*/ 0 w 152"/>
                <a:gd name="T47" fmla="*/ 0 h 76"/>
                <a:gd name="T48" fmla="*/ 0 w 152"/>
                <a:gd name="T4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2" h="76">
                  <a:moveTo>
                    <a:pt x="62" y="76"/>
                  </a:moveTo>
                  <a:lnTo>
                    <a:pt x="123" y="76"/>
                  </a:lnTo>
                  <a:lnTo>
                    <a:pt x="123" y="62"/>
                  </a:lnTo>
                  <a:lnTo>
                    <a:pt x="152" y="62"/>
                  </a:lnTo>
                  <a:lnTo>
                    <a:pt x="152" y="15"/>
                  </a:lnTo>
                  <a:lnTo>
                    <a:pt x="123" y="15"/>
                  </a:lnTo>
                  <a:lnTo>
                    <a:pt x="123" y="0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62" y="29"/>
                  </a:lnTo>
                  <a:lnTo>
                    <a:pt x="90" y="29"/>
                  </a:lnTo>
                  <a:lnTo>
                    <a:pt x="90" y="47"/>
                  </a:lnTo>
                  <a:lnTo>
                    <a:pt x="62" y="47"/>
                  </a:lnTo>
                  <a:lnTo>
                    <a:pt x="62" y="76"/>
                  </a:lnTo>
                  <a:close/>
                  <a:moveTo>
                    <a:pt x="0" y="76"/>
                  </a:moveTo>
                  <a:lnTo>
                    <a:pt x="62" y="76"/>
                  </a:lnTo>
                  <a:lnTo>
                    <a:pt x="62" y="47"/>
                  </a:lnTo>
                  <a:lnTo>
                    <a:pt x="29" y="47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62" y="29"/>
                  </a:lnTo>
                  <a:lnTo>
                    <a:pt x="62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36" name="Freeform 674"/>
            <p:cNvSpPr>
              <a:spLocks noEditPoints="1"/>
            </p:cNvSpPr>
            <p:nvPr/>
          </p:nvSpPr>
          <p:spPr bwMode="auto">
            <a:xfrm>
              <a:off x="5064298" y="1038447"/>
              <a:ext cx="115189" cy="118865"/>
            </a:xfrm>
            <a:custGeom>
              <a:avLst/>
              <a:gdLst>
                <a:gd name="T0" fmla="*/ 23 w 26"/>
                <a:gd name="T1" fmla="*/ 19 h 27"/>
                <a:gd name="T2" fmla="*/ 25 w 26"/>
                <a:gd name="T3" fmla="*/ 20 h 27"/>
                <a:gd name="T4" fmla="*/ 22 w 26"/>
                <a:gd name="T5" fmla="*/ 24 h 27"/>
                <a:gd name="T6" fmla="*/ 20 w 26"/>
                <a:gd name="T7" fmla="*/ 22 h 27"/>
                <a:gd name="T8" fmla="*/ 17 w 26"/>
                <a:gd name="T9" fmla="*/ 24 h 27"/>
                <a:gd name="T10" fmla="*/ 17 w 26"/>
                <a:gd name="T11" fmla="*/ 26 h 27"/>
                <a:gd name="T12" fmla="*/ 13 w 26"/>
                <a:gd name="T13" fmla="*/ 27 h 27"/>
                <a:gd name="T14" fmla="*/ 13 w 26"/>
                <a:gd name="T15" fmla="*/ 21 h 27"/>
                <a:gd name="T16" fmla="*/ 19 w 26"/>
                <a:gd name="T17" fmla="*/ 18 h 27"/>
                <a:gd name="T18" fmla="*/ 18 w 26"/>
                <a:gd name="T19" fmla="*/ 8 h 27"/>
                <a:gd name="T20" fmla="*/ 18 w 26"/>
                <a:gd name="T21" fmla="*/ 8 h 27"/>
                <a:gd name="T22" fmla="*/ 15 w 26"/>
                <a:gd name="T23" fmla="*/ 6 h 27"/>
                <a:gd name="T24" fmla="*/ 13 w 26"/>
                <a:gd name="T25" fmla="*/ 6 h 27"/>
                <a:gd name="T26" fmla="*/ 13 w 26"/>
                <a:gd name="T27" fmla="*/ 0 h 27"/>
                <a:gd name="T28" fmla="*/ 14 w 26"/>
                <a:gd name="T29" fmla="*/ 0 h 27"/>
                <a:gd name="T30" fmla="*/ 15 w 26"/>
                <a:gd name="T31" fmla="*/ 2 h 27"/>
                <a:gd name="T32" fmla="*/ 18 w 26"/>
                <a:gd name="T33" fmla="*/ 3 h 27"/>
                <a:gd name="T34" fmla="*/ 20 w 26"/>
                <a:gd name="T35" fmla="*/ 2 h 27"/>
                <a:gd name="T36" fmla="*/ 23 w 26"/>
                <a:gd name="T37" fmla="*/ 5 h 27"/>
                <a:gd name="T38" fmla="*/ 22 w 26"/>
                <a:gd name="T39" fmla="*/ 7 h 27"/>
                <a:gd name="T40" fmla="*/ 24 w 26"/>
                <a:gd name="T41" fmla="*/ 10 h 27"/>
                <a:gd name="T42" fmla="*/ 26 w 26"/>
                <a:gd name="T43" fmla="*/ 10 h 27"/>
                <a:gd name="T44" fmla="*/ 26 w 26"/>
                <a:gd name="T45" fmla="*/ 15 h 27"/>
                <a:gd name="T46" fmla="*/ 24 w 26"/>
                <a:gd name="T47" fmla="*/ 15 h 27"/>
                <a:gd name="T48" fmla="*/ 23 w 26"/>
                <a:gd name="T49" fmla="*/ 19 h 27"/>
                <a:gd name="T50" fmla="*/ 13 w 26"/>
                <a:gd name="T51" fmla="*/ 27 h 27"/>
                <a:gd name="T52" fmla="*/ 12 w 26"/>
                <a:gd name="T53" fmla="*/ 27 h 27"/>
                <a:gd name="T54" fmla="*/ 12 w 26"/>
                <a:gd name="T55" fmla="*/ 25 h 27"/>
                <a:gd name="T56" fmla="*/ 8 w 26"/>
                <a:gd name="T57" fmla="*/ 24 h 27"/>
                <a:gd name="T58" fmla="*/ 7 w 26"/>
                <a:gd name="T59" fmla="*/ 25 h 27"/>
                <a:gd name="T60" fmla="*/ 3 w 26"/>
                <a:gd name="T61" fmla="*/ 22 h 27"/>
                <a:gd name="T62" fmla="*/ 4 w 26"/>
                <a:gd name="T63" fmla="*/ 20 h 27"/>
                <a:gd name="T64" fmla="*/ 2 w 26"/>
                <a:gd name="T65" fmla="*/ 17 h 27"/>
                <a:gd name="T66" fmla="*/ 0 w 26"/>
                <a:gd name="T67" fmla="*/ 17 h 27"/>
                <a:gd name="T68" fmla="*/ 0 w 26"/>
                <a:gd name="T69" fmla="*/ 12 h 27"/>
                <a:gd name="T70" fmla="*/ 2 w 26"/>
                <a:gd name="T71" fmla="*/ 12 h 27"/>
                <a:gd name="T72" fmla="*/ 3 w 26"/>
                <a:gd name="T73" fmla="*/ 8 h 27"/>
                <a:gd name="T74" fmla="*/ 2 w 26"/>
                <a:gd name="T75" fmla="*/ 7 h 27"/>
                <a:gd name="T76" fmla="*/ 5 w 26"/>
                <a:gd name="T77" fmla="*/ 3 h 27"/>
                <a:gd name="T78" fmla="*/ 6 w 26"/>
                <a:gd name="T79" fmla="*/ 4 h 27"/>
                <a:gd name="T80" fmla="*/ 10 w 26"/>
                <a:gd name="T81" fmla="*/ 3 h 27"/>
                <a:gd name="T82" fmla="*/ 10 w 26"/>
                <a:gd name="T83" fmla="*/ 1 h 27"/>
                <a:gd name="T84" fmla="*/ 13 w 26"/>
                <a:gd name="T85" fmla="*/ 0 h 27"/>
                <a:gd name="T86" fmla="*/ 13 w 26"/>
                <a:gd name="T87" fmla="*/ 6 h 27"/>
                <a:gd name="T88" fmla="*/ 7 w 26"/>
                <a:gd name="T89" fmla="*/ 9 h 27"/>
                <a:gd name="T90" fmla="*/ 8 w 26"/>
                <a:gd name="T91" fmla="*/ 19 h 27"/>
                <a:gd name="T92" fmla="*/ 11 w 26"/>
                <a:gd name="T93" fmla="*/ 21 h 27"/>
                <a:gd name="T94" fmla="*/ 13 w 26"/>
                <a:gd name="T95" fmla="*/ 21 h 27"/>
                <a:gd name="T96" fmla="*/ 13 w 26"/>
                <a:gd name="T9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7">
                  <a:moveTo>
                    <a:pt x="23" y="19"/>
                  </a:moveTo>
                  <a:cubicBezTo>
                    <a:pt x="25" y="20"/>
                    <a:pt x="25" y="20"/>
                    <a:pt x="25" y="20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3"/>
                    <a:pt x="18" y="24"/>
                    <a:pt x="17" y="24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5" y="21"/>
                    <a:pt x="17" y="20"/>
                    <a:pt x="19" y="18"/>
                  </a:cubicBezTo>
                  <a:cubicBezTo>
                    <a:pt x="22" y="15"/>
                    <a:pt x="21" y="10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6" y="7"/>
                    <a:pt x="15" y="6"/>
                  </a:cubicBezTo>
                  <a:cubicBezTo>
                    <a:pt x="15" y="6"/>
                    <a:pt x="14" y="6"/>
                    <a:pt x="13" y="6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7" y="3"/>
                    <a:pt x="18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8"/>
                    <a:pt x="24" y="9"/>
                    <a:pt x="24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6"/>
                    <a:pt x="24" y="18"/>
                    <a:pt x="23" y="19"/>
                  </a:cubicBezTo>
                  <a:close/>
                  <a:moveTo>
                    <a:pt x="13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0" y="25"/>
                    <a:pt x="9" y="24"/>
                    <a:pt x="8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19"/>
                    <a:pt x="3" y="18"/>
                    <a:pt x="2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9"/>
                    <a:pt x="3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8" y="3"/>
                    <a:pt x="10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6"/>
                    <a:pt x="9" y="7"/>
                    <a:pt x="7" y="9"/>
                  </a:cubicBezTo>
                  <a:cubicBezTo>
                    <a:pt x="5" y="12"/>
                    <a:pt x="5" y="17"/>
                    <a:pt x="8" y="19"/>
                  </a:cubicBezTo>
                  <a:cubicBezTo>
                    <a:pt x="9" y="20"/>
                    <a:pt x="10" y="20"/>
                    <a:pt x="11" y="21"/>
                  </a:cubicBezTo>
                  <a:cubicBezTo>
                    <a:pt x="12" y="21"/>
                    <a:pt x="12" y="21"/>
                    <a:pt x="13" y="21"/>
                  </a:cubicBezTo>
                  <a:lnTo>
                    <a:pt x="13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37" name="Freeform 676"/>
            <p:cNvSpPr>
              <a:spLocks/>
            </p:cNvSpPr>
            <p:nvPr/>
          </p:nvSpPr>
          <p:spPr bwMode="auto">
            <a:xfrm>
              <a:off x="5430696" y="1236964"/>
              <a:ext cx="137246" cy="101709"/>
            </a:xfrm>
            <a:custGeom>
              <a:avLst/>
              <a:gdLst>
                <a:gd name="T0" fmla="*/ 16 w 31"/>
                <a:gd name="T1" fmla="*/ 0 h 23"/>
                <a:gd name="T2" fmla="*/ 0 w 31"/>
                <a:gd name="T3" fmla="*/ 15 h 23"/>
                <a:gd name="T4" fmla="*/ 2 w 31"/>
                <a:gd name="T5" fmla="*/ 23 h 23"/>
                <a:gd name="T6" fmla="*/ 2 w 31"/>
                <a:gd name="T7" fmla="*/ 19 h 23"/>
                <a:gd name="T8" fmla="*/ 3 w 31"/>
                <a:gd name="T9" fmla="*/ 17 h 23"/>
                <a:gd name="T10" fmla="*/ 3 w 31"/>
                <a:gd name="T11" fmla="*/ 15 h 23"/>
                <a:gd name="T12" fmla="*/ 16 w 31"/>
                <a:gd name="T13" fmla="*/ 3 h 23"/>
                <a:gd name="T14" fmla="*/ 28 w 31"/>
                <a:gd name="T15" fmla="*/ 15 h 23"/>
                <a:gd name="T16" fmla="*/ 28 w 31"/>
                <a:gd name="T17" fmla="*/ 17 h 23"/>
                <a:gd name="T18" fmla="*/ 29 w 31"/>
                <a:gd name="T19" fmla="*/ 19 h 23"/>
                <a:gd name="T20" fmla="*/ 29 w 31"/>
                <a:gd name="T21" fmla="*/ 23 h 23"/>
                <a:gd name="T22" fmla="*/ 31 w 31"/>
                <a:gd name="T23" fmla="*/ 15 h 23"/>
                <a:gd name="T24" fmla="*/ 16 w 31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3">
                  <a:moveTo>
                    <a:pt x="16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18"/>
                    <a:pt x="1" y="21"/>
                    <a:pt x="2" y="23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3" y="17"/>
                    <a:pt x="3" y="17"/>
                  </a:cubicBezTo>
                  <a:cubicBezTo>
                    <a:pt x="3" y="16"/>
                    <a:pt x="3" y="16"/>
                    <a:pt x="3" y="15"/>
                  </a:cubicBezTo>
                  <a:cubicBezTo>
                    <a:pt x="3" y="8"/>
                    <a:pt x="9" y="3"/>
                    <a:pt x="16" y="3"/>
                  </a:cubicBezTo>
                  <a:cubicBezTo>
                    <a:pt x="23" y="3"/>
                    <a:pt x="28" y="8"/>
                    <a:pt x="28" y="15"/>
                  </a:cubicBezTo>
                  <a:cubicBezTo>
                    <a:pt x="28" y="16"/>
                    <a:pt x="28" y="16"/>
                    <a:pt x="28" y="17"/>
                  </a:cubicBezTo>
                  <a:cubicBezTo>
                    <a:pt x="29" y="17"/>
                    <a:pt x="29" y="18"/>
                    <a:pt x="29" y="19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1"/>
                    <a:pt x="31" y="18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38" name="Freeform 677"/>
            <p:cNvSpPr>
              <a:spLocks/>
            </p:cNvSpPr>
            <p:nvPr/>
          </p:nvSpPr>
          <p:spPr bwMode="auto">
            <a:xfrm>
              <a:off x="5444176" y="1308038"/>
              <a:ext cx="30635" cy="52693"/>
            </a:xfrm>
            <a:custGeom>
              <a:avLst/>
              <a:gdLst>
                <a:gd name="T0" fmla="*/ 0 w 7"/>
                <a:gd name="T1" fmla="*/ 2 h 12"/>
                <a:gd name="T2" fmla="*/ 0 w 7"/>
                <a:gd name="T3" fmla="*/ 3 h 12"/>
                <a:gd name="T4" fmla="*/ 0 w 7"/>
                <a:gd name="T5" fmla="*/ 7 h 12"/>
                <a:gd name="T6" fmla="*/ 0 w 7"/>
                <a:gd name="T7" fmla="*/ 8 h 12"/>
                <a:gd name="T8" fmla="*/ 5 w 7"/>
                <a:gd name="T9" fmla="*/ 12 h 12"/>
                <a:gd name="T10" fmla="*/ 7 w 7"/>
                <a:gd name="T11" fmla="*/ 12 h 12"/>
                <a:gd name="T12" fmla="*/ 7 w 7"/>
                <a:gd name="T13" fmla="*/ 0 h 12"/>
                <a:gd name="T14" fmla="*/ 5 w 7"/>
                <a:gd name="T15" fmla="*/ 0 h 12"/>
                <a:gd name="T16" fmla="*/ 0 w 7"/>
                <a:gd name="T1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2">
                  <a:moveTo>
                    <a:pt x="0" y="2"/>
                  </a:moveTo>
                  <a:cubicBezTo>
                    <a:pt x="0" y="2"/>
                    <a:pt x="0" y="2"/>
                    <a:pt x="0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0"/>
                    <a:pt x="2" y="12"/>
                    <a:pt x="5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39" name="Freeform 678"/>
            <p:cNvSpPr>
              <a:spLocks/>
            </p:cNvSpPr>
            <p:nvPr/>
          </p:nvSpPr>
          <p:spPr bwMode="auto">
            <a:xfrm>
              <a:off x="5523828" y="1308038"/>
              <a:ext cx="30635" cy="52693"/>
            </a:xfrm>
            <a:custGeom>
              <a:avLst/>
              <a:gdLst>
                <a:gd name="T0" fmla="*/ 7 w 7"/>
                <a:gd name="T1" fmla="*/ 8 h 12"/>
                <a:gd name="T2" fmla="*/ 7 w 7"/>
                <a:gd name="T3" fmla="*/ 7 h 12"/>
                <a:gd name="T4" fmla="*/ 7 w 7"/>
                <a:gd name="T5" fmla="*/ 3 h 12"/>
                <a:gd name="T6" fmla="*/ 7 w 7"/>
                <a:gd name="T7" fmla="*/ 2 h 12"/>
                <a:gd name="T8" fmla="*/ 2 w 7"/>
                <a:gd name="T9" fmla="*/ 0 h 12"/>
                <a:gd name="T10" fmla="*/ 0 w 7"/>
                <a:gd name="T11" fmla="*/ 0 h 12"/>
                <a:gd name="T12" fmla="*/ 0 w 7"/>
                <a:gd name="T13" fmla="*/ 12 h 12"/>
                <a:gd name="T14" fmla="*/ 2 w 7"/>
                <a:gd name="T15" fmla="*/ 12 h 12"/>
                <a:gd name="T16" fmla="*/ 7 w 7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2"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1"/>
                    <a:pt x="5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5" y="12"/>
                    <a:pt x="7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40" name="Freeform 679"/>
            <p:cNvSpPr>
              <a:spLocks noEditPoints="1"/>
            </p:cNvSpPr>
            <p:nvPr/>
          </p:nvSpPr>
          <p:spPr bwMode="auto">
            <a:xfrm>
              <a:off x="5987034" y="2883918"/>
              <a:ext cx="186263" cy="137246"/>
            </a:xfrm>
            <a:custGeom>
              <a:avLst/>
              <a:gdLst>
                <a:gd name="T0" fmla="*/ 28 w 42"/>
                <a:gd name="T1" fmla="*/ 31 h 31"/>
                <a:gd name="T2" fmla="*/ 42 w 42"/>
                <a:gd name="T3" fmla="*/ 31 h 31"/>
                <a:gd name="T4" fmla="*/ 42 w 42"/>
                <a:gd name="T5" fmla="*/ 0 h 31"/>
                <a:gd name="T6" fmla="*/ 28 w 42"/>
                <a:gd name="T7" fmla="*/ 0 h 31"/>
                <a:gd name="T8" fmla="*/ 28 w 42"/>
                <a:gd name="T9" fmla="*/ 13 h 31"/>
                <a:gd name="T10" fmla="*/ 38 w 42"/>
                <a:gd name="T11" fmla="*/ 27 h 31"/>
                <a:gd name="T12" fmla="*/ 28 w 42"/>
                <a:gd name="T13" fmla="*/ 27 h 31"/>
                <a:gd name="T14" fmla="*/ 28 w 42"/>
                <a:gd name="T15" fmla="*/ 31 h 31"/>
                <a:gd name="T16" fmla="*/ 19 w 42"/>
                <a:gd name="T17" fmla="*/ 31 h 31"/>
                <a:gd name="T18" fmla="*/ 28 w 42"/>
                <a:gd name="T19" fmla="*/ 31 h 31"/>
                <a:gd name="T20" fmla="*/ 28 w 42"/>
                <a:gd name="T21" fmla="*/ 27 h 31"/>
                <a:gd name="T22" fmla="*/ 22 w 42"/>
                <a:gd name="T23" fmla="*/ 27 h 31"/>
                <a:gd name="T24" fmla="*/ 21 w 42"/>
                <a:gd name="T25" fmla="*/ 26 h 31"/>
                <a:gd name="T26" fmla="*/ 19 w 42"/>
                <a:gd name="T27" fmla="*/ 23 h 31"/>
                <a:gd name="T28" fmla="*/ 19 w 42"/>
                <a:gd name="T29" fmla="*/ 25 h 31"/>
                <a:gd name="T30" fmla="*/ 20 w 42"/>
                <a:gd name="T31" fmla="*/ 27 h 31"/>
                <a:gd name="T32" fmla="*/ 19 w 42"/>
                <a:gd name="T33" fmla="*/ 27 h 31"/>
                <a:gd name="T34" fmla="*/ 19 w 42"/>
                <a:gd name="T35" fmla="*/ 31 h 31"/>
                <a:gd name="T36" fmla="*/ 28 w 42"/>
                <a:gd name="T37" fmla="*/ 0 h 31"/>
                <a:gd name="T38" fmla="*/ 19 w 42"/>
                <a:gd name="T39" fmla="*/ 0 h 31"/>
                <a:gd name="T40" fmla="*/ 19 w 42"/>
                <a:gd name="T41" fmla="*/ 20 h 31"/>
                <a:gd name="T42" fmla="*/ 26 w 42"/>
                <a:gd name="T43" fmla="*/ 10 h 31"/>
                <a:gd name="T44" fmla="*/ 26 w 42"/>
                <a:gd name="T45" fmla="*/ 10 h 31"/>
                <a:gd name="T46" fmla="*/ 28 w 42"/>
                <a:gd name="T47" fmla="*/ 13 h 31"/>
                <a:gd name="T48" fmla="*/ 28 w 42"/>
                <a:gd name="T49" fmla="*/ 0 h 31"/>
                <a:gd name="T50" fmla="*/ 12 w 42"/>
                <a:gd name="T51" fmla="*/ 31 h 31"/>
                <a:gd name="T52" fmla="*/ 19 w 42"/>
                <a:gd name="T53" fmla="*/ 31 h 31"/>
                <a:gd name="T54" fmla="*/ 19 w 42"/>
                <a:gd name="T55" fmla="*/ 27 h 31"/>
                <a:gd name="T56" fmla="*/ 14 w 42"/>
                <a:gd name="T57" fmla="*/ 27 h 31"/>
                <a:gd name="T58" fmla="*/ 12 w 42"/>
                <a:gd name="T59" fmla="*/ 27 h 31"/>
                <a:gd name="T60" fmla="*/ 12 w 42"/>
                <a:gd name="T61" fmla="*/ 31 h 31"/>
                <a:gd name="T62" fmla="*/ 19 w 42"/>
                <a:gd name="T63" fmla="*/ 0 h 31"/>
                <a:gd name="T64" fmla="*/ 12 w 42"/>
                <a:gd name="T65" fmla="*/ 0 h 31"/>
                <a:gd name="T66" fmla="*/ 12 w 42"/>
                <a:gd name="T67" fmla="*/ 6 h 31"/>
                <a:gd name="T68" fmla="*/ 13 w 42"/>
                <a:gd name="T69" fmla="*/ 8 h 31"/>
                <a:gd name="T70" fmla="*/ 12 w 42"/>
                <a:gd name="T71" fmla="*/ 10 h 31"/>
                <a:gd name="T72" fmla="*/ 12 w 42"/>
                <a:gd name="T73" fmla="*/ 16 h 31"/>
                <a:gd name="T74" fmla="*/ 12 w 42"/>
                <a:gd name="T75" fmla="*/ 16 h 31"/>
                <a:gd name="T76" fmla="*/ 17 w 42"/>
                <a:gd name="T77" fmla="*/ 23 h 31"/>
                <a:gd name="T78" fmla="*/ 19 w 42"/>
                <a:gd name="T79" fmla="*/ 25 h 31"/>
                <a:gd name="T80" fmla="*/ 19 w 42"/>
                <a:gd name="T81" fmla="*/ 23 h 31"/>
                <a:gd name="T82" fmla="*/ 18 w 42"/>
                <a:gd name="T83" fmla="*/ 22 h 31"/>
                <a:gd name="T84" fmla="*/ 19 w 42"/>
                <a:gd name="T85" fmla="*/ 20 h 31"/>
                <a:gd name="T86" fmla="*/ 19 w 42"/>
                <a:gd name="T87" fmla="*/ 0 h 31"/>
                <a:gd name="T88" fmla="*/ 0 w 42"/>
                <a:gd name="T89" fmla="*/ 31 h 31"/>
                <a:gd name="T90" fmla="*/ 12 w 42"/>
                <a:gd name="T91" fmla="*/ 31 h 31"/>
                <a:gd name="T92" fmla="*/ 12 w 42"/>
                <a:gd name="T93" fmla="*/ 27 h 31"/>
                <a:gd name="T94" fmla="*/ 4 w 42"/>
                <a:gd name="T95" fmla="*/ 27 h 31"/>
                <a:gd name="T96" fmla="*/ 4 w 42"/>
                <a:gd name="T97" fmla="*/ 27 h 31"/>
                <a:gd name="T98" fmla="*/ 12 w 42"/>
                <a:gd name="T99" fmla="*/ 16 h 31"/>
                <a:gd name="T100" fmla="*/ 12 w 42"/>
                <a:gd name="T101" fmla="*/ 10 h 31"/>
                <a:gd name="T102" fmla="*/ 10 w 42"/>
                <a:gd name="T103" fmla="*/ 11 h 31"/>
                <a:gd name="T104" fmla="*/ 6 w 42"/>
                <a:gd name="T105" fmla="*/ 8 h 31"/>
                <a:gd name="T106" fmla="*/ 10 w 42"/>
                <a:gd name="T107" fmla="*/ 4 h 31"/>
                <a:gd name="T108" fmla="*/ 10 w 42"/>
                <a:gd name="T109" fmla="*/ 4 h 31"/>
                <a:gd name="T110" fmla="*/ 12 w 42"/>
                <a:gd name="T111" fmla="*/ 6 h 31"/>
                <a:gd name="T112" fmla="*/ 12 w 42"/>
                <a:gd name="T113" fmla="*/ 0 h 31"/>
                <a:gd name="T114" fmla="*/ 0 w 42"/>
                <a:gd name="T115" fmla="*/ 0 h 31"/>
                <a:gd name="T116" fmla="*/ 0 w 42"/>
                <a:gd name="T1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" h="31">
                  <a:moveTo>
                    <a:pt x="28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28" y="27"/>
                    <a:pt x="28" y="27"/>
                    <a:pt x="28" y="27"/>
                  </a:cubicBezTo>
                  <a:lnTo>
                    <a:pt x="28" y="31"/>
                  </a:lnTo>
                  <a:close/>
                  <a:moveTo>
                    <a:pt x="19" y="31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31"/>
                    <a:pt x="19" y="31"/>
                    <a:pt x="19" y="31"/>
                  </a:cubicBezTo>
                  <a:close/>
                  <a:moveTo>
                    <a:pt x="28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3"/>
                    <a:pt x="28" y="13"/>
                    <a:pt x="28" y="13"/>
                  </a:cubicBezTo>
                  <a:lnTo>
                    <a:pt x="28" y="0"/>
                  </a:lnTo>
                  <a:close/>
                  <a:moveTo>
                    <a:pt x="12" y="3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1"/>
                    <a:pt x="12" y="31"/>
                  </a:cubicBezTo>
                  <a:close/>
                  <a:moveTo>
                    <a:pt x="19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7"/>
                    <a:pt x="13" y="8"/>
                  </a:cubicBezTo>
                  <a:cubicBezTo>
                    <a:pt x="13" y="8"/>
                    <a:pt x="13" y="9"/>
                    <a:pt x="12" y="10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0"/>
                    <a:pt x="19" y="20"/>
                    <a:pt x="19" y="20"/>
                  </a:cubicBezTo>
                  <a:lnTo>
                    <a:pt x="19" y="0"/>
                  </a:lnTo>
                  <a:close/>
                  <a:moveTo>
                    <a:pt x="0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1" y="11"/>
                    <a:pt x="10" y="11"/>
                  </a:cubicBezTo>
                  <a:cubicBezTo>
                    <a:pt x="8" y="11"/>
                    <a:pt x="6" y="9"/>
                    <a:pt x="6" y="8"/>
                  </a:cubicBezTo>
                  <a:cubicBezTo>
                    <a:pt x="6" y="6"/>
                    <a:pt x="8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5"/>
                    <a:pt x="12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41" name="Freeform 695"/>
            <p:cNvSpPr>
              <a:spLocks/>
            </p:cNvSpPr>
            <p:nvPr/>
          </p:nvSpPr>
          <p:spPr bwMode="auto">
            <a:xfrm>
              <a:off x="5766459" y="1895010"/>
              <a:ext cx="93131" cy="115189"/>
            </a:xfrm>
            <a:custGeom>
              <a:avLst/>
              <a:gdLst>
                <a:gd name="T0" fmla="*/ 3 w 21"/>
                <a:gd name="T1" fmla="*/ 23 h 26"/>
                <a:gd name="T2" fmla="*/ 3 w 21"/>
                <a:gd name="T3" fmla="*/ 22 h 26"/>
                <a:gd name="T4" fmla="*/ 3 w 21"/>
                <a:gd name="T5" fmla="*/ 22 h 26"/>
                <a:gd name="T6" fmla="*/ 3 w 21"/>
                <a:gd name="T7" fmla="*/ 6 h 26"/>
                <a:gd name="T8" fmla="*/ 18 w 21"/>
                <a:gd name="T9" fmla="*/ 6 h 26"/>
                <a:gd name="T10" fmla="*/ 18 w 21"/>
                <a:gd name="T11" fmla="*/ 17 h 26"/>
                <a:gd name="T12" fmla="*/ 17 w 21"/>
                <a:gd name="T13" fmla="*/ 17 h 26"/>
                <a:gd name="T14" fmla="*/ 12 w 21"/>
                <a:gd name="T15" fmla="*/ 22 h 26"/>
                <a:gd name="T16" fmla="*/ 17 w 21"/>
                <a:gd name="T17" fmla="*/ 26 h 26"/>
                <a:gd name="T18" fmla="*/ 21 w 21"/>
                <a:gd name="T19" fmla="*/ 22 h 26"/>
                <a:gd name="T20" fmla="*/ 21 w 21"/>
                <a:gd name="T21" fmla="*/ 22 h 26"/>
                <a:gd name="T22" fmla="*/ 21 w 21"/>
                <a:gd name="T23" fmla="*/ 22 h 26"/>
                <a:gd name="T24" fmla="*/ 21 w 21"/>
                <a:gd name="T25" fmla="*/ 6 h 26"/>
                <a:gd name="T26" fmla="*/ 21 w 21"/>
                <a:gd name="T27" fmla="*/ 0 h 26"/>
                <a:gd name="T28" fmla="*/ 18 w 21"/>
                <a:gd name="T29" fmla="*/ 0 h 26"/>
                <a:gd name="T30" fmla="*/ 3 w 21"/>
                <a:gd name="T31" fmla="*/ 0 h 26"/>
                <a:gd name="T32" fmla="*/ 0 w 21"/>
                <a:gd name="T33" fmla="*/ 0 h 26"/>
                <a:gd name="T34" fmla="*/ 0 w 21"/>
                <a:gd name="T35" fmla="*/ 6 h 26"/>
                <a:gd name="T36" fmla="*/ 0 w 21"/>
                <a:gd name="T37" fmla="*/ 17 h 26"/>
                <a:gd name="T38" fmla="*/ 0 w 21"/>
                <a:gd name="T39" fmla="*/ 17 h 26"/>
                <a:gd name="T40" fmla="*/ 3 w 21"/>
                <a:gd name="T41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6">
                  <a:moveTo>
                    <a:pt x="3" y="23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7" y="17"/>
                    <a:pt x="17" y="17"/>
                  </a:cubicBezTo>
                  <a:cubicBezTo>
                    <a:pt x="14" y="17"/>
                    <a:pt x="12" y="19"/>
                    <a:pt x="12" y="22"/>
                  </a:cubicBezTo>
                  <a:cubicBezTo>
                    <a:pt x="12" y="24"/>
                    <a:pt x="14" y="26"/>
                    <a:pt x="17" y="26"/>
                  </a:cubicBezTo>
                  <a:cubicBezTo>
                    <a:pt x="19" y="26"/>
                    <a:pt x="21" y="24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9"/>
                    <a:pt x="2" y="21"/>
                    <a:pt x="3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35940" y="2176441"/>
            <a:ext cx="4707208" cy="4686425"/>
            <a:chOff x="4476325" y="1364544"/>
            <a:chExt cx="3796703" cy="3778956"/>
          </a:xfrm>
        </p:grpSpPr>
        <p:sp>
          <p:nvSpPr>
            <p:cNvPr id="43" name="Freeform 468"/>
            <p:cNvSpPr>
              <a:spLocks noEditPoints="1"/>
            </p:cNvSpPr>
            <p:nvPr/>
          </p:nvSpPr>
          <p:spPr bwMode="auto">
            <a:xfrm>
              <a:off x="4749783" y="1386364"/>
              <a:ext cx="2829064" cy="2829064"/>
            </a:xfrm>
            <a:custGeom>
              <a:avLst/>
              <a:gdLst>
                <a:gd name="T0" fmla="*/ 315 w 630"/>
                <a:gd name="T1" fmla="*/ 19 h 630"/>
                <a:gd name="T2" fmla="*/ 611 w 630"/>
                <a:gd name="T3" fmla="*/ 315 h 630"/>
                <a:gd name="T4" fmla="*/ 315 w 630"/>
                <a:gd name="T5" fmla="*/ 611 h 630"/>
                <a:gd name="T6" fmla="*/ 315 w 630"/>
                <a:gd name="T7" fmla="*/ 630 h 630"/>
                <a:gd name="T8" fmla="*/ 630 w 630"/>
                <a:gd name="T9" fmla="*/ 315 h 630"/>
                <a:gd name="T10" fmla="*/ 315 w 630"/>
                <a:gd name="T11" fmla="*/ 0 h 630"/>
                <a:gd name="T12" fmla="*/ 315 w 630"/>
                <a:gd name="T13" fmla="*/ 19 h 630"/>
                <a:gd name="T14" fmla="*/ 315 w 630"/>
                <a:gd name="T15" fmla="*/ 611 h 630"/>
                <a:gd name="T16" fmla="*/ 19 w 630"/>
                <a:gd name="T17" fmla="*/ 315 h 630"/>
                <a:gd name="T18" fmla="*/ 315 w 630"/>
                <a:gd name="T19" fmla="*/ 19 h 630"/>
                <a:gd name="T20" fmla="*/ 315 w 630"/>
                <a:gd name="T21" fmla="*/ 0 h 630"/>
                <a:gd name="T22" fmla="*/ 0 w 630"/>
                <a:gd name="T23" fmla="*/ 315 h 630"/>
                <a:gd name="T24" fmla="*/ 315 w 630"/>
                <a:gd name="T25" fmla="*/ 630 h 630"/>
                <a:gd name="T26" fmla="*/ 315 w 630"/>
                <a:gd name="T27" fmla="*/ 611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0" h="630">
                  <a:moveTo>
                    <a:pt x="315" y="19"/>
                  </a:moveTo>
                  <a:cubicBezTo>
                    <a:pt x="479" y="19"/>
                    <a:pt x="611" y="152"/>
                    <a:pt x="611" y="315"/>
                  </a:cubicBezTo>
                  <a:cubicBezTo>
                    <a:pt x="611" y="479"/>
                    <a:pt x="479" y="611"/>
                    <a:pt x="315" y="611"/>
                  </a:cubicBezTo>
                  <a:cubicBezTo>
                    <a:pt x="315" y="630"/>
                    <a:pt x="315" y="630"/>
                    <a:pt x="315" y="630"/>
                  </a:cubicBezTo>
                  <a:cubicBezTo>
                    <a:pt x="489" y="630"/>
                    <a:pt x="630" y="489"/>
                    <a:pt x="630" y="315"/>
                  </a:cubicBezTo>
                  <a:cubicBezTo>
                    <a:pt x="630" y="141"/>
                    <a:pt x="489" y="0"/>
                    <a:pt x="315" y="0"/>
                  </a:cubicBezTo>
                  <a:lnTo>
                    <a:pt x="315" y="19"/>
                  </a:lnTo>
                  <a:close/>
                  <a:moveTo>
                    <a:pt x="315" y="611"/>
                  </a:moveTo>
                  <a:cubicBezTo>
                    <a:pt x="152" y="611"/>
                    <a:pt x="19" y="479"/>
                    <a:pt x="19" y="315"/>
                  </a:cubicBezTo>
                  <a:cubicBezTo>
                    <a:pt x="19" y="152"/>
                    <a:pt x="152" y="19"/>
                    <a:pt x="315" y="19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141" y="0"/>
                    <a:pt x="0" y="141"/>
                    <a:pt x="0" y="315"/>
                  </a:cubicBezTo>
                  <a:cubicBezTo>
                    <a:pt x="0" y="489"/>
                    <a:pt x="141" y="630"/>
                    <a:pt x="315" y="630"/>
                  </a:cubicBezTo>
                  <a:lnTo>
                    <a:pt x="315" y="611"/>
                  </a:lnTo>
                  <a:close/>
                </a:path>
              </a:pathLst>
            </a:custGeom>
            <a:solidFill>
              <a:schemeClr val="bg1">
                <a:lumMod val="95000"/>
                <a:alpha val="61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6896145" y="3801414"/>
              <a:ext cx="1376883" cy="1342086"/>
            </a:xfrm>
            <a:custGeom>
              <a:avLst/>
              <a:gdLst>
                <a:gd name="connsiteX0" fmla="*/ 246478 w 1376883"/>
                <a:gd name="connsiteY0" fmla="*/ 0 h 1342086"/>
                <a:gd name="connsiteX1" fmla="*/ 1376883 w 1376883"/>
                <a:gd name="connsiteY1" fmla="*/ 1342086 h 1342086"/>
                <a:gd name="connsiteX2" fmla="*/ 964218 w 1376883"/>
                <a:gd name="connsiteY2" fmla="*/ 1342086 h 1342086"/>
                <a:gd name="connsiteX3" fmla="*/ 0 w 1376883"/>
                <a:gd name="connsiteY3" fmla="*/ 201522 h 1342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6883" h="1342086">
                  <a:moveTo>
                    <a:pt x="246478" y="0"/>
                  </a:moveTo>
                  <a:lnTo>
                    <a:pt x="1376883" y="1342086"/>
                  </a:lnTo>
                  <a:lnTo>
                    <a:pt x="964218" y="1342086"/>
                  </a:lnTo>
                  <a:lnTo>
                    <a:pt x="0" y="20152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47" name="Freeform 470"/>
            <p:cNvSpPr>
              <a:spLocks/>
            </p:cNvSpPr>
            <p:nvPr/>
          </p:nvSpPr>
          <p:spPr bwMode="auto">
            <a:xfrm>
              <a:off x="6810884" y="3702203"/>
              <a:ext cx="466602" cy="430948"/>
            </a:xfrm>
            <a:custGeom>
              <a:avLst/>
              <a:gdLst>
                <a:gd name="T0" fmla="*/ 79 w 104"/>
                <a:gd name="T1" fmla="*/ 0 h 96"/>
                <a:gd name="T2" fmla="*/ 0 w 104"/>
                <a:gd name="T3" fmla="*/ 65 h 96"/>
                <a:gd name="T4" fmla="*/ 25 w 104"/>
                <a:gd name="T5" fmla="*/ 96 h 96"/>
                <a:gd name="T6" fmla="*/ 104 w 104"/>
                <a:gd name="T7" fmla="*/ 31 h 96"/>
                <a:gd name="T8" fmla="*/ 79 w 104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96">
                  <a:moveTo>
                    <a:pt x="79" y="0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63" y="85"/>
                    <a:pt x="89" y="63"/>
                    <a:pt x="104" y="31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48" name="Freeform 471"/>
            <p:cNvSpPr>
              <a:spLocks noEditPoints="1"/>
            </p:cNvSpPr>
            <p:nvPr/>
          </p:nvSpPr>
          <p:spPr bwMode="auto">
            <a:xfrm>
              <a:off x="4476325" y="1364544"/>
              <a:ext cx="3260012" cy="2853867"/>
            </a:xfrm>
            <a:custGeom>
              <a:avLst/>
              <a:gdLst>
                <a:gd name="T0" fmla="*/ 363 w 726"/>
                <a:gd name="T1" fmla="*/ 636 h 636"/>
                <a:gd name="T2" fmla="*/ 516 w 726"/>
                <a:gd name="T3" fmla="*/ 597 h 636"/>
                <a:gd name="T4" fmla="*/ 642 w 726"/>
                <a:gd name="T5" fmla="*/ 166 h 636"/>
                <a:gd name="T6" fmla="*/ 363 w 726"/>
                <a:gd name="T7" fmla="*/ 0 h 636"/>
                <a:gd name="T8" fmla="*/ 363 w 726"/>
                <a:gd name="T9" fmla="*/ 18 h 636"/>
                <a:gd name="T10" fmla="*/ 627 w 726"/>
                <a:gd name="T11" fmla="*/ 174 h 636"/>
                <a:gd name="T12" fmla="*/ 507 w 726"/>
                <a:gd name="T13" fmla="*/ 582 h 636"/>
                <a:gd name="T14" fmla="*/ 363 w 726"/>
                <a:gd name="T15" fmla="*/ 618 h 636"/>
                <a:gd name="T16" fmla="*/ 363 w 726"/>
                <a:gd name="T17" fmla="*/ 636 h 636"/>
                <a:gd name="T18" fmla="*/ 211 w 726"/>
                <a:gd name="T19" fmla="*/ 39 h 636"/>
                <a:gd name="T20" fmla="*/ 84 w 726"/>
                <a:gd name="T21" fmla="*/ 471 h 636"/>
                <a:gd name="T22" fmla="*/ 363 w 726"/>
                <a:gd name="T23" fmla="*/ 636 h 636"/>
                <a:gd name="T24" fmla="*/ 363 w 726"/>
                <a:gd name="T25" fmla="*/ 618 h 636"/>
                <a:gd name="T26" fmla="*/ 100 w 726"/>
                <a:gd name="T27" fmla="*/ 462 h 636"/>
                <a:gd name="T28" fmla="*/ 219 w 726"/>
                <a:gd name="T29" fmla="*/ 55 h 636"/>
                <a:gd name="T30" fmla="*/ 363 w 726"/>
                <a:gd name="T31" fmla="*/ 18 h 636"/>
                <a:gd name="T32" fmla="*/ 363 w 726"/>
                <a:gd name="T33" fmla="*/ 0 h 636"/>
                <a:gd name="T34" fmla="*/ 211 w 726"/>
                <a:gd name="T35" fmla="*/ 39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6" h="636">
                  <a:moveTo>
                    <a:pt x="363" y="636"/>
                  </a:moveTo>
                  <a:cubicBezTo>
                    <a:pt x="415" y="636"/>
                    <a:pt x="467" y="623"/>
                    <a:pt x="516" y="597"/>
                  </a:cubicBezTo>
                  <a:cubicBezTo>
                    <a:pt x="670" y="513"/>
                    <a:pt x="726" y="320"/>
                    <a:pt x="642" y="166"/>
                  </a:cubicBezTo>
                  <a:cubicBezTo>
                    <a:pt x="584" y="60"/>
                    <a:pt x="476" y="0"/>
                    <a:pt x="363" y="0"/>
                  </a:cubicBezTo>
                  <a:cubicBezTo>
                    <a:pt x="363" y="18"/>
                    <a:pt x="363" y="18"/>
                    <a:pt x="363" y="18"/>
                  </a:cubicBezTo>
                  <a:cubicBezTo>
                    <a:pt x="469" y="18"/>
                    <a:pt x="572" y="74"/>
                    <a:pt x="627" y="174"/>
                  </a:cubicBezTo>
                  <a:cubicBezTo>
                    <a:pt x="706" y="320"/>
                    <a:pt x="653" y="502"/>
                    <a:pt x="507" y="582"/>
                  </a:cubicBezTo>
                  <a:cubicBezTo>
                    <a:pt x="462" y="607"/>
                    <a:pt x="412" y="619"/>
                    <a:pt x="363" y="618"/>
                  </a:cubicBezTo>
                  <a:lnTo>
                    <a:pt x="363" y="636"/>
                  </a:lnTo>
                  <a:close/>
                  <a:moveTo>
                    <a:pt x="211" y="39"/>
                  </a:moveTo>
                  <a:cubicBezTo>
                    <a:pt x="57" y="124"/>
                    <a:pt x="0" y="317"/>
                    <a:pt x="84" y="471"/>
                  </a:cubicBezTo>
                  <a:cubicBezTo>
                    <a:pt x="142" y="576"/>
                    <a:pt x="251" y="636"/>
                    <a:pt x="363" y="636"/>
                  </a:cubicBezTo>
                  <a:cubicBezTo>
                    <a:pt x="363" y="618"/>
                    <a:pt x="363" y="618"/>
                    <a:pt x="363" y="618"/>
                  </a:cubicBezTo>
                  <a:cubicBezTo>
                    <a:pt x="257" y="618"/>
                    <a:pt x="154" y="562"/>
                    <a:pt x="100" y="462"/>
                  </a:cubicBezTo>
                  <a:cubicBezTo>
                    <a:pt x="20" y="317"/>
                    <a:pt x="74" y="134"/>
                    <a:pt x="219" y="55"/>
                  </a:cubicBezTo>
                  <a:cubicBezTo>
                    <a:pt x="265" y="30"/>
                    <a:pt x="315" y="18"/>
                    <a:pt x="363" y="18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12" y="0"/>
                    <a:pt x="259" y="13"/>
                    <a:pt x="211" y="39"/>
                  </a:cubicBezTo>
                  <a:close/>
                </a:path>
              </a:pathLst>
            </a:custGeom>
            <a:solidFill>
              <a:srgbClr val="153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</p:grpSp>
      <p:pic>
        <p:nvPicPr>
          <p:cNvPr id="301" name="Picture 3">
            <a:extLst>
              <a:ext uri="{FF2B5EF4-FFF2-40B4-BE49-F238E27FC236}">
                <a16:creationId xmlns:a16="http://schemas.microsoft.com/office/drawing/2014/main" id="{245D6D2B-F566-424E-BC0A-91C03B3D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511" y="3162553"/>
            <a:ext cx="1657397" cy="1410360"/>
          </a:xfrm>
          <a:prstGeom prst="rect">
            <a:avLst/>
          </a:prstGeom>
        </p:spPr>
      </p:pic>
      <p:sp>
        <p:nvSpPr>
          <p:cNvPr id="303" name="Title 1">
            <a:extLst>
              <a:ext uri="{FF2B5EF4-FFF2-40B4-BE49-F238E27FC236}">
                <a16:creationId xmlns:a16="http://schemas.microsoft.com/office/drawing/2014/main" id="{D1B5D752-912A-2D42-805B-4DF833D9A49E}"/>
              </a:ext>
            </a:extLst>
          </p:cNvPr>
          <p:cNvSpPr txBox="1">
            <a:spLocks/>
          </p:cNvSpPr>
          <p:nvPr/>
        </p:nvSpPr>
        <p:spPr>
          <a:xfrm>
            <a:off x="1179289" y="605980"/>
            <a:ext cx="4114800" cy="79552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MISIÓN</a:t>
            </a:r>
            <a:endParaRPr lang="en-US" b="1" dirty="0"/>
          </a:p>
        </p:txBody>
      </p:sp>
      <p:sp>
        <p:nvSpPr>
          <p:cNvPr id="304" name="Content Placeholder 2">
            <a:extLst>
              <a:ext uri="{FF2B5EF4-FFF2-40B4-BE49-F238E27FC236}">
                <a16:creationId xmlns:a16="http://schemas.microsoft.com/office/drawing/2014/main" id="{D050F155-69C9-194F-98FE-4B05B6D841C5}"/>
              </a:ext>
            </a:extLst>
          </p:cNvPr>
          <p:cNvSpPr txBox="1">
            <a:spLocks/>
          </p:cNvSpPr>
          <p:nvPr/>
        </p:nvSpPr>
        <p:spPr>
          <a:xfrm>
            <a:off x="1179289" y="1525261"/>
            <a:ext cx="5128591" cy="17556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en-US" sz="2400" dirty="0" err="1" smtClean="0"/>
              <a:t>Nuestro</a:t>
            </a:r>
            <a:r>
              <a:rPr lang="en-US" sz="2400" dirty="0" smtClean="0"/>
              <a:t> </a:t>
            </a:r>
            <a:r>
              <a:rPr lang="en-US" sz="2400" dirty="0" err="1" smtClean="0"/>
              <a:t>compromiso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brindarte</a:t>
            </a:r>
            <a:r>
              <a:rPr lang="en-US" sz="2400" dirty="0" smtClean="0"/>
              <a:t> las </a:t>
            </a:r>
            <a:r>
              <a:rPr lang="en-US" sz="2400" dirty="0" err="1" smtClean="0"/>
              <a:t>herramientas</a:t>
            </a:r>
            <a:r>
              <a:rPr lang="en-US" sz="2400" dirty="0" smtClean="0"/>
              <a:t> </a:t>
            </a:r>
            <a:r>
              <a:rPr lang="en-US" sz="2400" dirty="0" err="1" smtClean="0"/>
              <a:t>necesarias</a:t>
            </a:r>
            <a:r>
              <a:rPr lang="en-US" sz="2400" dirty="0" smtClean="0"/>
              <a:t> para el </a:t>
            </a:r>
            <a:r>
              <a:rPr lang="en-US" sz="2400" dirty="0" err="1" smtClean="0"/>
              <a:t>bienestar</a:t>
            </a:r>
            <a:r>
              <a:rPr lang="en-US" sz="2400" dirty="0" smtClean="0"/>
              <a:t> de </a:t>
            </a:r>
            <a:r>
              <a:rPr lang="en-US" sz="2400" dirty="0" err="1"/>
              <a:t>t</a:t>
            </a:r>
            <a:r>
              <a:rPr lang="en-US" sz="2400" dirty="0" err="1" smtClean="0"/>
              <a:t>u</a:t>
            </a:r>
            <a:r>
              <a:rPr lang="en-US" sz="2400" dirty="0" smtClean="0"/>
              <a:t> </a:t>
            </a:r>
            <a:r>
              <a:rPr lang="en-US" sz="2400" dirty="0" err="1" smtClean="0"/>
              <a:t>familia</a:t>
            </a:r>
            <a:r>
              <a:rPr lang="en-US" sz="2400" dirty="0" smtClean="0"/>
              <a:t> y </a:t>
            </a:r>
            <a:r>
              <a:rPr lang="en-US" sz="2400" dirty="0" err="1" smtClean="0"/>
              <a:t>cuidado</a:t>
            </a:r>
            <a:r>
              <a:rPr lang="en-US" sz="2400" dirty="0" smtClean="0"/>
              <a:t> de  </a:t>
            </a:r>
            <a:r>
              <a:rPr lang="en-US" sz="2400" dirty="0" err="1"/>
              <a:t>t</a:t>
            </a:r>
            <a:r>
              <a:rPr lang="en-US" sz="2400" dirty="0" err="1" smtClean="0"/>
              <a:t>u</a:t>
            </a:r>
            <a:r>
              <a:rPr lang="en-US" sz="2400" dirty="0" smtClean="0"/>
              <a:t> </a:t>
            </a:r>
            <a:r>
              <a:rPr lang="en-US" sz="2400" dirty="0" err="1" smtClean="0"/>
              <a:t>patrimonio</a:t>
            </a:r>
            <a:r>
              <a:rPr lang="en-US" sz="2400" dirty="0" smtClean="0"/>
              <a:t>.</a:t>
            </a:r>
          </a:p>
        </p:txBody>
      </p:sp>
      <p:sp>
        <p:nvSpPr>
          <p:cNvPr id="305" name="Title 1">
            <a:extLst>
              <a:ext uri="{FF2B5EF4-FFF2-40B4-BE49-F238E27FC236}">
                <a16:creationId xmlns:a16="http://schemas.microsoft.com/office/drawing/2014/main" id="{D1B5D752-912A-2D42-805B-4DF833D9A49E}"/>
              </a:ext>
            </a:extLst>
          </p:cNvPr>
          <p:cNvSpPr txBox="1">
            <a:spLocks/>
          </p:cNvSpPr>
          <p:nvPr/>
        </p:nvSpPr>
        <p:spPr>
          <a:xfrm>
            <a:off x="1256433" y="3440195"/>
            <a:ext cx="4114800" cy="79552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VISIÓN</a:t>
            </a:r>
            <a:endParaRPr lang="en-US" b="1" dirty="0"/>
          </a:p>
        </p:txBody>
      </p:sp>
      <p:sp>
        <p:nvSpPr>
          <p:cNvPr id="306" name="Content Placeholder 2">
            <a:extLst>
              <a:ext uri="{FF2B5EF4-FFF2-40B4-BE49-F238E27FC236}">
                <a16:creationId xmlns:a16="http://schemas.microsoft.com/office/drawing/2014/main" id="{D050F155-69C9-194F-98FE-4B05B6D841C5}"/>
              </a:ext>
            </a:extLst>
          </p:cNvPr>
          <p:cNvSpPr txBox="1">
            <a:spLocks/>
          </p:cNvSpPr>
          <p:nvPr/>
        </p:nvSpPr>
        <p:spPr>
          <a:xfrm>
            <a:off x="1226746" y="4226681"/>
            <a:ext cx="4938125" cy="17556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en-US" sz="2400" dirty="0" err="1" smtClean="0"/>
              <a:t>Ser</a:t>
            </a:r>
            <a:r>
              <a:rPr lang="en-US" sz="2400" dirty="0" smtClean="0"/>
              <a:t> </a:t>
            </a:r>
            <a:r>
              <a:rPr lang="en-US" sz="2400" dirty="0" smtClean="0"/>
              <a:t> la </a:t>
            </a:r>
            <a:r>
              <a:rPr lang="en-US" sz="2400" dirty="0" err="1" smtClean="0"/>
              <a:t>mejor</a:t>
            </a:r>
            <a:r>
              <a:rPr lang="en-US" sz="2400" dirty="0" smtClean="0"/>
              <a:t> </a:t>
            </a:r>
            <a:r>
              <a:rPr lang="en-US" sz="2400" dirty="0" err="1" smtClean="0"/>
              <a:t>herramienta</a:t>
            </a:r>
            <a:r>
              <a:rPr lang="en-US" sz="2400" dirty="0" smtClean="0"/>
              <a:t> que </a:t>
            </a:r>
            <a:r>
              <a:rPr lang="en-US" sz="2400" dirty="0" err="1" smtClean="0"/>
              <a:t>apoya</a:t>
            </a:r>
            <a:r>
              <a:rPr lang="en-US" sz="2400" dirty="0" smtClean="0"/>
              <a:t> a la </a:t>
            </a:r>
            <a:r>
              <a:rPr lang="en-US" sz="2400" dirty="0" err="1" smtClean="0"/>
              <a:t>gestión</a:t>
            </a:r>
            <a:r>
              <a:rPr lang="en-US" sz="2400" dirty="0" smtClean="0"/>
              <a:t> </a:t>
            </a:r>
            <a:r>
              <a:rPr lang="en-US" sz="2400" dirty="0" err="1" smtClean="0"/>
              <a:t>confiable</a:t>
            </a:r>
            <a:r>
              <a:rPr lang="en-US" sz="2400" dirty="0" smtClean="0"/>
              <a:t> y  </a:t>
            </a:r>
            <a:r>
              <a:rPr lang="en-US" sz="2400" dirty="0" err="1" smtClean="0"/>
              <a:t>proactivo</a:t>
            </a:r>
            <a:r>
              <a:rPr lang="en-US" sz="2400" dirty="0" smtClean="0"/>
              <a:t> para que </a:t>
            </a:r>
            <a:r>
              <a:rPr lang="en-US" sz="2400" dirty="0" err="1" smtClean="0"/>
              <a:t>tu</a:t>
            </a:r>
            <a:r>
              <a:rPr lang="en-US" sz="2400" dirty="0" smtClean="0"/>
              <a:t> </a:t>
            </a:r>
            <a:r>
              <a:rPr lang="en-US" sz="2400" dirty="0" err="1" smtClean="0"/>
              <a:t>familia</a:t>
            </a:r>
            <a:r>
              <a:rPr lang="en-US" sz="2400" dirty="0" smtClean="0"/>
              <a:t> y </a:t>
            </a:r>
            <a:r>
              <a:rPr lang="en-US" sz="2400" dirty="0" err="1" smtClean="0"/>
              <a:t>patrimonio</a:t>
            </a:r>
            <a:r>
              <a:rPr lang="en-US" sz="2400" dirty="0" smtClean="0"/>
              <a:t> </a:t>
            </a:r>
            <a:r>
              <a:rPr lang="en-US" sz="2400" dirty="0" err="1" smtClean="0"/>
              <a:t>día</a:t>
            </a:r>
            <a:r>
              <a:rPr lang="en-US" sz="2400" dirty="0" smtClean="0"/>
              <a:t> a </a:t>
            </a:r>
            <a:r>
              <a:rPr lang="en-US" sz="2400" dirty="0" err="1" smtClean="0"/>
              <a:t>día</a:t>
            </a:r>
            <a:r>
              <a:rPr lang="en-US" sz="2400" dirty="0" smtClean="0"/>
              <a:t> </a:t>
            </a:r>
            <a:r>
              <a:rPr lang="en-US" sz="2400" dirty="0" err="1" smtClean="0"/>
              <a:t>estén</a:t>
            </a:r>
            <a:r>
              <a:rPr lang="en-US" sz="2400" dirty="0" smtClean="0"/>
              <a:t> </a:t>
            </a:r>
            <a:r>
              <a:rPr lang="en-US" sz="2400" dirty="0" err="1" smtClean="0"/>
              <a:t>bien</a:t>
            </a:r>
            <a:r>
              <a:rPr lang="en-US" sz="2400" dirty="0" smtClean="0"/>
              <a:t> </a:t>
            </a:r>
            <a:r>
              <a:rPr lang="en-US" sz="2400" dirty="0" err="1" smtClean="0"/>
              <a:t>administrados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5247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/>
      <p:bldP spid="304" grpId="0"/>
      <p:bldP spid="305" grpId="0"/>
      <p:bldP spid="3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7198497" y="2600599"/>
            <a:ext cx="1978106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67"/>
              </a:lnSpc>
              <a:spcAft>
                <a:spcPts val="1600"/>
              </a:spcAft>
            </a:pPr>
            <a:r>
              <a:rPr lang="en-US" sz="1400" b="1" dirty="0" smtClean="0">
                <a:latin typeface="+mj-lt"/>
              </a:rPr>
              <a:t>1. </a:t>
            </a:r>
            <a:r>
              <a:rPr lang="en-US" sz="1400" b="1" dirty="0" smtClean="0">
                <a:latin typeface="+mj-lt"/>
              </a:rPr>
              <a:t>SERVICIO AL CLIENTE</a:t>
            </a:r>
            <a:endParaRPr lang="en-US" sz="1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98497" y="2871874"/>
            <a:ext cx="3531151" cy="599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  <a:spcAft>
                <a:spcPts val="1600"/>
              </a:spcAft>
            </a:pPr>
            <a:r>
              <a:rPr lang="en-US" sz="1200" dirty="0" err="1" smtClean="0">
                <a:latin typeface="Roboto Light" charset="0"/>
                <a:ea typeface="Open Sans" panose="020B0606030504020204" pitchFamily="34" charset="0"/>
                <a:cs typeface="Roboto Light" charset="0"/>
              </a:rPr>
              <a:t>Buscamos</a:t>
            </a:r>
            <a:r>
              <a:rPr lang="en-US" sz="1200" dirty="0" smtClean="0">
                <a:latin typeface="Roboto Light" charset="0"/>
                <a:ea typeface="Open Sans" panose="020B0606030504020204" pitchFamily="34" charset="0"/>
                <a:cs typeface="Roboto Light" charset="0"/>
              </a:rPr>
              <a:t> la </a:t>
            </a:r>
            <a:r>
              <a:rPr lang="en-US" sz="1200" dirty="0" err="1" smtClean="0">
                <a:latin typeface="Roboto Light" charset="0"/>
                <a:ea typeface="Open Sans" panose="020B0606030504020204" pitchFamily="34" charset="0"/>
                <a:cs typeface="Roboto Light" charset="0"/>
              </a:rPr>
              <a:t>satisfacción</a:t>
            </a:r>
            <a:r>
              <a:rPr lang="en-US" sz="1200" dirty="0" smtClean="0">
                <a:latin typeface="Roboto Light" charset="0"/>
                <a:ea typeface="Open Sans" panose="020B0606030504020204" pitchFamily="34" charset="0"/>
                <a:cs typeface="Roboto Light" charset="0"/>
              </a:rPr>
              <a:t> de </a:t>
            </a:r>
            <a:r>
              <a:rPr lang="en-US" sz="1200" dirty="0" err="1" smtClean="0">
                <a:latin typeface="Roboto Light" charset="0"/>
                <a:ea typeface="Open Sans" panose="020B0606030504020204" pitchFamily="34" charset="0"/>
                <a:cs typeface="Roboto Light" charset="0"/>
              </a:rPr>
              <a:t>nuestros</a:t>
            </a:r>
            <a:r>
              <a:rPr lang="en-US" sz="1200" dirty="0" smtClean="0">
                <a:latin typeface="Roboto Light" charset="0"/>
                <a:ea typeface="Open Sans" panose="020B0606030504020204" pitchFamily="34" charset="0"/>
                <a:cs typeface="Roboto Light" charset="0"/>
              </a:rPr>
              <a:t> </a:t>
            </a:r>
            <a:r>
              <a:rPr lang="en-US" sz="1200" dirty="0" err="1" smtClean="0">
                <a:latin typeface="Roboto Light" charset="0"/>
                <a:ea typeface="Open Sans" panose="020B0606030504020204" pitchFamily="34" charset="0"/>
                <a:cs typeface="Roboto Light" charset="0"/>
              </a:rPr>
              <a:t>clientes</a:t>
            </a:r>
            <a:r>
              <a:rPr lang="en-US" sz="1200" dirty="0">
                <a:latin typeface="Roboto Light" charset="0"/>
                <a:ea typeface="Open Sans" panose="020B0606030504020204" pitchFamily="34" charset="0"/>
                <a:cs typeface="Roboto Light" charset="0"/>
              </a:rPr>
              <a:t>.</a:t>
            </a:r>
            <a:endParaRPr lang="en-US" sz="1200" dirty="0" smtClean="0">
              <a:latin typeface="Roboto Light" charset="0"/>
              <a:ea typeface="Open Sans" panose="020B0606030504020204" pitchFamily="34" charset="0"/>
              <a:cs typeface="Roboto Light" charset="0"/>
            </a:endParaRPr>
          </a:p>
          <a:p>
            <a:pPr>
              <a:lnSpc>
                <a:spcPts val="1600"/>
              </a:lnSpc>
              <a:spcAft>
                <a:spcPts val="1600"/>
              </a:spcAft>
            </a:pPr>
            <a:endParaRPr lang="en-US" sz="1200" dirty="0">
              <a:latin typeface="Roboto Light" charset="0"/>
              <a:cs typeface="Roboto Light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294914" y="2604368"/>
            <a:ext cx="513160" cy="513294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Roboto Light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98497" y="4748602"/>
            <a:ext cx="1189428" cy="2219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67"/>
              </a:lnSpc>
              <a:spcAft>
                <a:spcPts val="1600"/>
              </a:spcAft>
            </a:pPr>
            <a:r>
              <a:rPr lang="en-US" sz="1400" b="1" dirty="0" smtClean="0">
                <a:latin typeface="+mj-lt"/>
              </a:rPr>
              <a:t>4. SEGURIDAD</a:t>
            </a:r>
            <a:endParaRPr lang="en-US" sz="14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98497" y="5019877"/>
            <a:ext cx="3732828" cy="1889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  <a:spcAft>
                <a:spcPts val="1600"/>
              </a:spcAft>
            </a:pPr>
            <a:r>
              <a:rPr lang="en-US" sz="1200" dirty="0" err="1" smtClean="0">
                <a:latin typeface="Roboto Light" charset="0"/>
                <a:ea typeface="Open Sans" panose="020B0606030504020204" pitchFamily="34" charset="0"/>
                <a:cs typeface="Roboto Light" charset="0"/>
              </a:rPr>
              <a:t>Tu</a:t>
            </a:r>
            <a:r>
              <a:rPr lang="en-US" sz="1200" dirty="0" smtClean="0">
                <a:latin typeface="Roboto Light" charset="0"/>
                <a:ea typeface="Open Sans" panose="020B0606030504020204" pitchFamily="34" charset="0"/>
                <a:cs typeface="Roboto Light" charset="0"/>
              </a:rPr>
              <a:t> </a:t>
            </a:r>
            <a:r>
              <a:rPr lang="en-US" sz="1200" dirty="0" err="1" smtClean="0">
                <a:latin typeface="Roboto Light" charset="0"/>
                <a:ea typeface="Open Sans" panose="020B0606030504020204" pitchFamily="34" charset="0"/>
                <a:cs typeface="Roboto Light" charset="0"/>
              </a:rPr>
              <a:t>información</a:t>
            </a:r>
            <a:r>
              <a:rPr lang="en-US" sz="1200" dirty="0" smtClean="0">
                <a:latin typeface="Roboto Light" charset="0"/>
                <a:ea typeface="Open Sans" panose="020B0606030504020204" pitchFamily="34" charset="0"/>
                <a:cs typeface="Roboto Light" charset="0"/>
              </a:rPr>
              <a:t> </a:t>
            </a:r>
            <a:r>
              <a:rPr lang="en-US" sz="1200" dirty="0" err="1" smtClean="0">
                <a:latin typeface="Roboto Light" charset="0"/>
                <a:ea typeface="Open Sans" panose="020B0606030504020204" pitchFamily="34" charset="0"/>
                <a:cs typeface="Roboto Light" charset="0"/>
              </a:rPr>
              <a:t>está</a:t>
            </a:r>
            <a:r>
              <a:rPr lang="en-US" sz="1200" dirty="0" smtClean="0">
                <a:latin typeface="Roboto Light" charset="0"/>
                <a:ea typeface="Open Sans" panose="020B0606030504020204" pitchFamily="34" charset="0"/>
                <a:cs typeface="Roboto Light" charset="0"/>
              </a:rPr>
              <a:t> </a:t>
            </a:r>
            <a:r>
              <a:rPr lang="en-US" sz="1200" dirty="0" err="1" smtClean="0">
                <a:latin typeface="Roboto Light" charset="0"/>
                <a:ea typeface="Open Sans" panose="020B0606030504020204" pitchFamily="34" charset="0"/>
                <a:cs typeface="Roboto Light" charset="0"/>
              </a:rPr>
              <a:t>segura</a:t>
            </a:r>
            <a:r>
              <a:rPr lang="en-US" sz="1200" dirty="0" smtClean="0">
                <a:latin typeface="Roboto Light" charset="0"/>
                <a:ea typeface="Open Sans" panose="020B0606030504020204" pitchFamily="34" charset="0"/>
                <a:cs typeface="Roboto Light" charset="0"/>
              </a:rPr>
              <a:t> y </a:t>
            </a:r>
            <a:r>
              <a:rPr lang="en-US" sz="1200" dirty="0" err="1" smtClean="0">
                <a:latin typeface="Roboto Light" charset="0"/>
                <a:ea typeface="Open Sans" panose="020B0606030504020204" pitchFamily="34" charset="0"/>
                <a:cs typeface="Roboto Light" charset="0"/>
              </a:rPr>
              <a:t>protegida</a:t>
            </a:r>
            <a:r>
              <a:rPr lang="en-US" sz="1200" dirty="0" smtClean="0">
                <a:latin typeface="Roboto Light" charset="0"/>
                <a:ea typeface="Open Sans" panose="020B0606030504020204" pitchFamily="34" charset="0"/>
                <a:cs typeface="Roboto Light" charset="0"/>
              </a:rPr>
              <a:t>.</a:t>
            </a:r>
            <a:endParaRPr lang="en-US" sz="1200" dirty="0">
              <a:latin typeface="Roboto Light" charset="0"/>
              <a:cs typeface="Roboto Light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294914" y="4752371"/>
            <a:ext cx="513160" cy="513294"/>
          </a:xfrm>
          <a:prstGeom prst="ellipse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Roboto Light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98497" y="5465336"/>
            <a:ext cx="1490793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67"/>
              </a:lnSpc>
              <a:spcAft>
                <a:spcPts val="1600"/>
              </a:spcAft>
            </a:pPr>
            <a:r>
              <a:rPr lang="en-US" sz="1400" b="1" dirty="0" smtClean="0">
                <a:latin typeface="+mj-lt"/>
              </a:rPr>
              <a:t>5. INNOVADORES</a:t>
            </a:r>
            <a:endParaRPr lang="en-US" sz="1400" b="1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98497" y="5736610"/>
            <a:ext cx="3732828" cy="1889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  <a:spcAft>
                <a:spcPts val="1600"/>
              </a:spcAft>
            </a:pPr>
            <a:r>
              <a:rPr lang="en-US" sz="1200" dirty="0" err="1" smtClean="0">
                <a:latin typeface="Roboto Light" charset="0"/>
                <a:ea typeface="Open Sans" panose="020B0606030504020204" pitchFamily="34" charset="0"/>
                <a:cs typeface="Roboto Light" charset="0"/>
              </a:rPr>
              <a:t>Estamos</a:t>
            </a:r>
            <a:r>
              <a:rPr lang="en-US" sz="1200" dirty="0" smtClean="0">
                <a:latin typeface="Roboto Light" charset="0"/>
                <a:ea typeface="Open Sans" panose="020B0606030504020204" pitchFamily="34" charset="0"/>
                <a:cs typeface="Roboto Light" charset="0"/>
              </a:rPr>
              <a:t> a la </a:t>
            </a:r>
            <a:r>
              <a:rPr lang="en-US" sz="1200" dirty="0" err="1" smtClean="0">
                <a:latin typeface="Roboto Light" charset="0"/>
                <a:ea typeface="Open Sans" panose="020B0606030504020204" pitchFamily="34" charset="0"/>
                <a:cs typeface="Roboto Light" charset="0"/>
              </a:rPr>
              <a:t>vanguardia</a:t>
            </a:r>
            <a:r>
              <a:rPr lang="en-US" sz="1200" dirty="0" smtClean="0">
                <a:latin typeface="Roboto Light" charset="0"/>
                <a:ea typeface="Open Sans" panose="020B0606030504020204" pitchFamily="34" charset="0"/>
                <a:cs typeface="Roboto Light" charset="0"/>
              </a:rPr>
              <a:t> del Mercado.</a:t>
            </a:r>
            <a:endParaRPr lang="en-US" sz="1200" dirty="0">
              <a:latin typeface="Roboto Light" charset="0"/>
              <a:cs typeface="Roboto Light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294914" y="5469105"/>
            <a:ext cx="513160" cy="513294"/>
          </a:xfrm>
          <a:prstGeom prst="ellipse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Roboto Light" charset="0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2499172" y="4461087"/>
            <a:ext cx="1931731" cy="2404781"/>
          </a:xfrm>
          <a:custGeom>
            <a:avLst/>
            <a:gdLst>
              <a:gd name="connsiteX0" fmla="*/ 868073 w 1563664"/>
              <a:gd name="connsiteY0" fmla="*/ 17 h 1946074"/>
              <a:gd name="connsiteX1" fmla="*/ 923882 w 1563664"/>
              <a:gd name="connsiteY1" fmla="*/ 354374 h 1946074"/>
              <a:gd name="connsiteX2" fmla="*/ 960791 w 1563664"/>
              <a:gd name="connsiteY2" fmla="*/ 651592 h 1946074"/>
              <a:gd name="connsiteX3" fmla="*/ 1084786 w 1563664"/>
              <a:gd name="connsiteY3" fmla="*/ 466728 h 1946074"/>
              <a:gd name="connsiteX4" fmla="*/ 1261033 w 1563664"/>
              <a:gd name="connsiteY4" fmla="*/ 104382 h 1946074"/>
              <a:gd name="connsiteX5" fmla="*/ 1229089 w 1563664"/>
              <a:gd name="connsiteY5" fmla="*/ 447109 h 1946074"/>
              <a:gd name="connsiteX6" fmla="*/ 1161570 w 1563664"/>
              <a:gd name="connsiteY6" fmla="*/ 741293 h 1946074"/>
              <a:gd name="connsiteX7" fmla="*/ 1337223 w 1563664"/>
              <a:gd name="connsiteY7" fmla="*/ 585858 h 1946074"/>
              <a:gd name="connsiteX8" fmla="*/ 1561349 w 1563664"/>
              <a:gd name="connsiteY8" fmla="*/ 369745 h 1946074"/>
              <a:gd name="connsiteX9" fmla="*/ 1441578 w 1563664"/>
              <a:gd name="connsiteY9" fmla="*/ 631366 h 1946074"/>
              <a:gd name="connsiteX10" fmla="*/ 1297868 w 1563664"/>
              <a:gd name="connsiteY10" fmla="*/ 952552 h 1946074"/>
              <a:gd name="connsiteX11" fmla="*/ 1168907 w 1563664"/>
              <a:gd name="connsiteY11" fmla="*/ 1509470 h 1946074"/>
              <a:gd name="connsiteX12" fmla="*/ 1146145 w 1563664"/>
              <a:gd name="connsiteY12" fmla="*/ 1904580 h 1946074"/>
              <a:gd name="connsiteX13" fmla="*/ 1144216 w 1563664"/>
              <a:gd name="connsiteY13" fmla="*/ 1946074 h 1946074"/>
              <a:gd name="connsiteX14" fmla="*/ 700729 w 1563664"/>
              <a:gd name="connsiteY14" fmla="*/ 1946074 h 1946074"/>
              <a:gd name="connsiteX15" fmla="*/ 701016 w 1563664"/>
              <a:gd name="connsiteY15" fmla="*/ 1876164 h 1946074"/>
              <a:gd name="connsiteX16" fmla="*/ 668480 w 1563664"/>
              <a:gd name="connsiteY16" fmla="*/ 1492885 h 1946074"/>
              <a:gd name="connsiteX17" fmla="*/ 458436 w 1563664"/>
              <a:gd name="connsiteY17" fmla="*/ 1275559 h 1946074"/>
              <a:gd name="connsiteX18" fmla="*/ 190064 w 1563664"/>
              <a:gd name="connsiteY18" fmla="*/ 1044681 h 1946074"/>
              <a:gd name="connsiteX19" fmla="*/ 31680 w 1563664"/>
              <a:gd name="connsiteY19" fmla="*/ 985015 h 1946074"/>
              <a:gd name="connsiteX20" fmla="*/ 29827 w 1563664"/>
              <a:gd name="connsiteY20" fmla="*/ 879436 h 1946074"/>
              <a:gd name="connsiteX21" fmla="*/ 295086 w 1563664"/>
              <a:gd name="connsiteY21" fmla="*/ 893594 h 1946074"/>
              <a:gd name="connsiteX22" fmla="*/ 559159 w 1563664"/>
              <a:gd name="connsiteY22" fmla="*/ 939608 h 1946074"/>
              <a:gd name="connsiteX23" fmla="*/ 532774 w 1563664"/>
              <a:gd name="connsiteY23" fmla="*/ 583431 h 1946074"/>
              <a:gd name="connsiteX24" fmla="*/ 443095 w 1563664"/>
              <a:gd name="connsiteY24" fmla="*/ 95786 h 1946074"/>
              <a:gd name="connsiteX25" fmla="*/ 623640 w 1563664"/>
              <a:gd name="connsiteY25" fmla="*/ 338395 h 1946074"/>
              <a:gd name="connsiteX26" fmla="*/ 775947 w 1563664"/>
              <a:gd name="connsiteY26" fmla="*/ 641782 h 1946074"/>
              <a:gd name="connsiteX27" fmla="*/ 777800 w 1563664"/>
              <a:gd name="connsiteY27" fmla="*/ 329799 h 1946074"/>
              <a:gd name="connsiteX28" fmla="*/ 868073 w 1563664"/>
              <a:gd name="connsiteY28" fmla="*/ 17 h 194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63664" h="1946074">
                <a:moveTo>
                  <a:pt x="868073" y="17"/>
                </a:moveTo>
                <a:cubicBezTo>
                  <a:pt x="912245" y="-1197"/>
                  <a:pt x="918397" y="61402"/>
                  <a:pt x="923882" y="354374"/>
                </a:cubicBezTo>
                <a:cubicBezTo>
                  <a:pt x="927587" y="554609"/>
                  <a:pt x="940483" y="649772"/>
                  <a:pt x="960791" y="651592"/>
                </a:cubicBezTo>
                <a:cubicBezTo>
                  <a:pt x="1009263" y="655334"/>
                  <a:pt x="1038761" y="590813"/>
                  <a:pt x="1084786" y="466728"/>
                </a:cubicBezTo>
                <a:cubicBezTo>
                  <a:pt x="1133925" y="332833"/>
                  <a:pt x="1172020" y="84157"/>
                  <a:pt x="1261033" y="104382"/>
                </a:cubicBezTo>
                <a:cubicBezTo>
                  <a:pt x="1333518" y="120968"/>
                  <a:pt x="1296015" y="219872"/>
                  <a:pt x="1229089" y="447109"/>
                </a:cubicBezTo>
                <a:cubicBezTo>
                  <a:pt x="1188548" y="584644"/>
                  <a:pt x="1136371" y="735731"/>
                  <a:pt x="1161570" y="741293"/>
                </a:cubicBezTo>
                <a:cubicBezTo>
                  <a:pt x="1186769" y="746754"/>
                  <a:pt x="1260440" y="690931"/>
                  <a:pt x="1337223" y="585858"/>
                </a:cubicBezTo>
                <a:cubicBezTo>
                  <a:pt x="1413933" y="480886"/>
                  <a:pt x="1525699" y="284392"/>
                  <a:pt x="1561349" y="369745"/>
                </a:cubicBezTo>
                <a:cubicBezTo>
                  <a:pt x="1579136" y="412118"/>
                  <a:pt x="1490124" y="562598"/>
                  <a:pt x="1441578" y="631366"/>
                </a:cubicBezTo>
                <a:cubicBezTo>
                  <a:pt x="1401704" y="688403"/>
                  <a:pt x="1324327" y="812488"/>
                  <a:pt x="1297868" y="952552"/>
                </a:cubicBezTo>
                <a:cubicBezTo>
                  <a:pt x="1271483" y="1092515"/>
                  <a:pt x="1292384" y="1257760"/>
                  <a:pt x="1168907" y="1509470"/>
                </a:cubicBezTo>
                <a:cubicBezTo>
                  <a:pt x="1168907" y="1509470"/>
                  <a:pt x="1158235" y="1657315"/>
                  <a:pt x="1146145" y="1904580"/>
                </a:cubicBezTo>
                <a:lnTo>
                  <a:pt x="1144216" y="1946074"/>
                </a:lnTo>
                <a:lnTo>
                  <a:pt x="700729" y="1946074"/>
                </a:lnTo>
                <a:lnTo>
                  <a:pt x="701016" y="1876164"/>
                </a:lnTo>
                <a:cubicBezTo>
                  <a:pt x="701016" y="1876164"/>
                  <a:pt x="705315" y="1586227"/>
                  <a:pt x="668480" y="1492885"/>
                </a:cubicBezTo>
                <a:cubicBezTo>
                  <a:pt x="631644" y="1399543"/>
                  <a:pt x="592289" y="1352922"/>
                  <a:pt x="458436" y="1275559"/>
                </a:cubicBezTo>
                <a:cubicBezTo>
                  <a:pt x="323991" y="1198195"/>
                  <a:pt x="279151" y="1102931"/>
                  <a:pt x="190064" y="1044681"/>
                </a:cubicBezTo>
                <a:cubicBezTo>
                  <a:pt x="101645" y="986329"/>
                  <a:pt x="60511" y="973992"/>
                  <a:pt x="31680" y="985015"/>
                </a:cubicBezTo>
                <a:cubicBezTo>
                  <a:pt x="3442" y="996139"/>
                  <a:pt x="-21758" y="937787"/>
                  <a:pt x="29827" y="879436"/>
                </a:cubicBezTo>
                <a:cubicBezTo>
                  <a:pt x="81411" y="821084"/>
                  <a:pt x="185173" y="824826"/>
                  <a:pt x="295086" y="893594"/>
                </a:cubicBezTo>
                <a:cubicBezTo>
                  <a:pt x="404999" y="962362"/>
                  <a:pt x="466441" y="1030523"/>
                  <a:pt x="559159" y="939608"/>
                </a:cubicBezTo>
                <a:cubicBezTo>
                  <a:pt x="626679" y="873267"/>
                  <a:pt x="597848" y="744327"/>
                  <a:pt x="532774" y="583431"/>
                </a:cubicBezTo>
                <a:cubicBezTo>
                  <a:pt x="467627" y="422535"/>
                  <a:pt x="382320" y="160914"/>
                  <a:pt x="443095" y="95786"/>
                </a:cubicBezTo>
                <a:cubicBezTo>
                  <a:pt x="528476" y="4366"/>
                  <a:pt x="567757" y="200253"/>
                  <a:pt x="623640" y="338395"/>
                </a:cubicBezTo>
                <a:cubicBezTo>
                  <a:pt x="679523" y="476537"/>
                  <a:pt x="718804" y="666964"/>
                  <a:pt x="775947" y="641782"/>
                </a:cubicBezTo>
                <a:cubicBezTo>
                  <a:pt x="789436" y="636220"/>
                  <a:pt x="772241" y="480279"/>
                  <a:pt x="777800" y="329799"/>
                </a:cubicBezTo>
                <a:cubicBezTo>
                  <a:pt x="783285" y="178712"/>
                  <a:pt x="763644" y="3759"/>
                  <a:pt x="868073" y="1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lIns="0" tIns="0" rIns="0" bIns="0">
            <a:noAutofit/>
          </a:bodyPr>
          <a:lstStyle/>
          <a:p>
            <a:endParaRPr lang="en-US" sz="900" dirty="0">
              <a:latin typeface="Roboto Light" charset="0"/>
            </a:endParaRPr>
          </a:p>
        </p:txBody>
      </p:sp>
      <p:sp>
        <p:nvSpPr>
          <p:cNvPr id="41" name="AutoShape 2"/>
          <p:cNvSpPr>
            <a:spLocks/>
          </p:cNvSpPr>
          <p:nvPr/>
        </p:nvSpPr>
        <p:spPr bwMode="auto">
          <a:xfrm>
            <a:off x="745648" y="3808483"/>
            <a:ext cx="1720281" cy="1602156"/>
          </a:xfrm>
          <a:custGeom>
            <a:avLst/>
            <a:gdLst/>
            <a:ahLst/>
            <a:cxnLst/>
            <a:rect l="0" t="0" r="r" b="b"/>
            <a:pathLst>
              <a:path w="18386" h="19236">
                <a:moveTo>
                  <a:pt x="14685" y="14523"/>
                </a:moveTo>
                <a:cubicBezTo>
                  <a:pt x="14685" y="14523"/>
                  <a:pt x="13428" y="15798"/>
                  <a:pt x="18303" y="19150"/>
                </a:cubicBezTo>
                <a:cubicBezTo>
                  <a:pt x="18303" y="19150"/>
                  <a:pt x="12933" y="19943"/>
                  <a:pt x="9851" y="16727"/>
                </a:cubicBezTo>
                <a:cubicBezTo>
                  <a:pt x="9851" y="16727"/>
                  <a:pt x="3719" y="18522"/>
                  <a:pt x="912" y="12527"/>
                </a:cubicBezTo>
                <a:cubicBezTo>
                  <a:pt x="-1894" y="6533"/>
                  <a:pt x="2364" y="2324"/>
                  <a:pt x="5666" y="1021"/>
                </a:cubicBezTo>
                <a:cubicBezTo>
                  <a:pt x="8967" y="-281"/>
                  <a:pt x="16405" y="-1657"/>
                  <a:pt x="18051" y="5941"/>
                </a:cubicBezTo>
                <a:cubicBezTo>
                  <a:pt x="19706" y="13548"/>
                  <a:pt x="14685" y="14523"/>
                  <a:pt x="14685" y="14523"/>
                </a:cubicBezTo>
                <a:close/>
                <a:moveTo>
                  <a:pt x="14685" y="14523"/>
                </a:move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pPr algn="ctr"/>
            <a:endParaRPr lang="en-US" sz="900" dirty="0">
              <a:solidFill>
                <a:schemeClr val="bg1"/>
              </a:solidFill>
              <a:latin typeface="Roboto Light" charset="0"/>
            </a:endParaRPr>
          </a:p>
        </p:txBody>
      </p:sp>
      <p:sp>
        <p:nvSpPr>
          <p:cNvPr id="49" name="AutoShape 3"/>
          <p:cNvSpPr>
            <a:spLocks/>
          </p:cNvSpPr>
          <p:nvPr/>
        </p:nvSpPr>
        <p:spPr bwMode="auto">
          <a:xfrm>
            <a:off x="1391464" y="1683658"/>
            <a:ext cx="2575680" cy="2754685"/>
          </a:xfrm>
          <a:custGeom>
            <a:avLst/>
            <a:gdLst/>
            <a:ahLst/>
            <a:cxnLst/>
            <a:rect l="0" t="0" r="r" b="b"/>
            <a:pathLst>
              <a:path w="17246" h="19694">
                <a:moveTo>
                  <a:pt x="9293" y="16819"/>
                </a:moveTo>
                <a:cubicBezTo>
                  <a:pt x="9293" y="16819"/>
                  <a:pt x="10944" y="15945"/>
                  <a:pt x="11314" y="19693"/>
                </a:cubicBezTo>
                <a:cubicBezTo>
                  <a:pt x="11314" y="19693"/>
                  <a:pt x="13742" y="16401"/>
                  <a:pt x="13158" y="14665"/>
                </a:cubicBezTo>
                <a:cubicBezTo>
                  <a:pt x="13158" y="14665"/>
                  <a:pt x="18963" y="10439"/>
                  <a:pt x="16738" y="4554"/>
                </a:cubicBezTo>
                <a:cubicBezTo>
                  <a:pt x="14514" y="-1337"/>
                  <a:pt x="8983" y="-469"/>
                  <a:pt x="6007" y="1391"/>
                </a:cubicBezTo>
                <a:cubicBezTo>
                  <a:pt x="3031" y="3252"/>
                  <a:pt x="-2637" y="8389"/>
                  <a:pt x="1406" y="14329"/>
                </a:cubicBezTo>
                <a:cubicBezTo>
                  <a:pt x="5443" y="20263"/>
                  <a:pt x="9293" y="16819"/>
                  <a:pt x="9293" y="16819"/>
                </a:cubicBezTo>
                <a:close/>
                <a:moveTo>
                  <a:pt x="9293" y="16819"/>
                </a:moveTo>
              </a:path>
            </a:pathLst>
          </a:custGeom>
          <a:solidFill>
            <a:schemeClr val="accent2">
              <a:alpha val="82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900" dirty="0">
              <a:latin typeface="Roboto Light" charset="0"/>
            </a:endParaRPr>
          </a:p>
        </p:txBody>
      </p:sp>
      <p:sp>
        <p:nvSpPr>
          <p:cNvPr id="68" name="AutoShape 4"/>
          <p:cNvSpPr>
            <a:spLocks/>
          </p:cNvSpPr>
          <p:nvPr/>
        </p:nvSpPr>
        <p:spPr bwMode="auto">
          <a:xfrm>
            <a:off x="2795001" y="2063091"/>
            <a:ext cx="2160308" cy="2266164"/>
          </a:xfrm>
          <a:custGeom>
            <a:avLst/>
            <a:gdLst/>
            <a:ahLst/>
            <a:cxnLst/>
            <a:rect l="0" t="0" r="r" b="b"/>
            <a:pathLst>
              <a:path w="19417" h="20101">
                <a:moveTo>
                  <a:pt x="438" y="10902"/>
                </a:moveTo>
                <a:cubicBezTo>
                  <a:pt x="438" y="10902"/>
                  <a:pt x="-1791" y="4369"/>
                  <a:pt x="3812" y="1435"/>
                </a:cubicBezTo>
                <a:cubicBezTo>
                  <a:pt x="9415" y="-1499"/>
                  <a:pt x="19005" y="-234"/>
                  <a:pt x="19407" y="8036"/>
                </a:cubicBezTo>
                <a:cubicBezTo>
                  <a:pt x="19809" y="16299"/>
                  <a:pt x="8269" y="20101"/>
                  <a:pt x="7254" y="20101"/>
                </a:cubicBezTo>
                <a:cubicBezTo>
                  <a:pt x="7254" y="20101"/>
                  <a:pt x="8535" y="18432"/>
                  <a:pt x="8808" y="17100"/>
                </a:cubicBezTo>
                <a:cubicBezTo>
                  <a:pt x="8815" y="17107"/>
                  <a:pt x="1590" y="17302"/>
                  <a:pt x="438" y="10902"/>
                </a:cubicBezTo>
                <a:close/>
                <a:moveTo>
                  <a:pt x="438" y="10902"/>
                </a:moveTo>
              </a:path>
            </a:pathLst>
          </a:custGeom>
          <a:solidFill>
            <a:schemeClr val="accent3">
              <a:alpha val="81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900" dirty="0">
              <a:latin typeface="Roboto Light" charset="0"/>
            </a:endParaRPr>
          </a:p>
        </p:txBody>
      </p:sp>
      <p:sp>
        <p:nvSpPr>
          <p:cNvPr id="82" name="AutoShape 5"/>
          <p:cNvSpPr>
            <a:spLocks/>
          </p:cNvSpPr>
          <p:nvPr/>
        </p:nvSpPr>
        <p:spPr bwMode="auto">
          <a:xfrm>
            <a:off x="4099910" y="2973731"/>
            <a:ext cx="1870118" cy="1620179"/>
          </a:xfrm>
          <a:custGeom>
            <a:avLst/>
            <a:gdLst/>
            <a:ahLst/>
            <a:cxnLst/>
            <a:rect l="0" t="0" r="r" b="b"/>
            <a:pathLst>
              <a:path w="18559" h="19569">
                <a:moveTo>
                  <a:pt x="12387" y="18456"/>
                </a:moveTo>
                <a:cubicBezTo>
                  <a:pt x="12387" y="18456"/>
                  <a:pt x="16656" y="17192"/>
                  <a:pt x="18101" y="12619"/>
                </a:cubicBezTo>
                <a:cubicBezTo>
                  <a:pt x="19547" y="8046"/>
                  <a:pt x="17891" y="568"/>
                  <a:pt x="8359" y="18"/>
                </a:cubicBezTo>
                <a:cubicBezTo>
                  <a:pt x="-1180" y="-532"/>
                  <a:pt x="-2053" y="11711"/>
                  <a:pt x="3202" y="16138"/>
                </a:cubicBezTo>
                <a:cubicBezTo>
                  <a:pt x="3202" y="16138"/>
                  <a:pt x="2336" y="18053"/>
                  <a:pt x="1011" y="18255"/>
                </a:cubicBezTo>
                <a:cubicBezTo>
                  <a:pt x="1019" y="18264"/>
                  <a:pt x="6454" y="21068"/>
                  <a:pt x="12387" y="18456"/>
                </a:cubicBezTo>
                <a:close/>
                <a:moveTo>
                  <a:pt x="12387" y="18456"/>
                </a:moveTo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900" dirty="0">
              <a:latin typeface="Roboto Light" charset="0"/>
            </a:endParaRPr>
          </a:p>
        </p:txBody>
      </p:sp>
      <p:sp>
        <p:nvSpPr>
          <p:cNvPr id="87" name="AutoShape 6"/>
          <p:cNvSpPr>
            <a:spLocks/>
          </p:cNvSpPr>
          <p:nvPr/>
        </p:nvSpPr>
        <p:spPr bwMode="auto">
          <a:xfrm>
            <a:off x="4479245" y="4058910"/>
            <a:ext cx="1151280" cy="1068104"/>
          </a:xfrm>
          <a:custGeom>
            <a:avLst/>
            <a:gdLst/>
            <a:ahLst/>
            <a:cxnLst/>
            <a:rect l="0" t="0" r="r" b="b"/>
            <a:pathLst>
              <a:path w="18170" h="17410">
                <a:moveTo>
                  <a:pt x="2646" y="12932"/>
                </a:moveTo>
                <a:cubicBezTo>
                  <a:pt x="2646" y="12932"/>
                  <a:pt x="-563" y="9841"/>
                  <a:pt x="1221" y="4933"/>
                </a:cubicBezTo>
                <a:cubicBezTo>
                  <a:pt x="2993" y="24"/>
                  <a:pt x="7866" y="-1101"/>
                  <a:pt x="12847" y="1026"/>
                </a:cubicBezTo>
                <a:cubicBezTo>
                  <a:pt x="17840" y="3152"/>
                  <a:pt x="21037" y="7096"/>
                  <a:pt x="14452" y="15318"/>
                </a:cubicBezTo>
                <a:cubicBezTo>
                  <a:pt x="8190" y="20499"/>
                  <a:pt x="0" y="14428"/>
                  <a:pt x="0" y="14428"/>
                </a:cubicBezTo>
                <a:cubicBezTo>
                  <a:pt x="0" y="14428"/>
                  <a:pt x="2299" y="14366"/>
                  <a:pt x="2646" y="12932"/>
                </a:cubicBezTo>
                <a:close/>
                <a:moveTo>
                  <a:pt x="2646" y="12932"/>
                </a:moveTo>
              </a:path>
            </a:pathLst>
          </a:custGeom>
          <a:solidFill>
            <a:schemeClr val="accent5">
              <a:alpha val="78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900" dirty="0">
              <a:latin typeface="Roboto Light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198497" y="3333835"/>
            <a:ext cx="1625445" cy="2219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67"/>
              </a:lnSpc>
              <a:spcAft>
                <a:spcPts val="1600"/>
              </a:spcAft>
            </a:pPr>
            <a:r>
              <a:rPr lang="en-US" sz="1400" b="1" dirty="0" smtClean="0">
                <a:latin typeface="+mj-lt"/>
              </a:rPr>
              <a:t>2. </a:t>
            </a:r>
            <a:r>
              <a:rPr lang="en-US" sz="1400" b="1" dirty="0" smtClean="0">
                <a:latin typeface="+mj-lt"/>
              </a:rPr>
              <a:t>TRANSPARENCIA</a:t>
            </a:r>
            <a:endParaRPr lang="en-US" sz="1400" b="1" dirty="0">
              <a:latin typeface="+mj-lt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6294914" y="3337603"/>
            <a:ext cx="513160" cy="513294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Roboto Light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198497" y="4050568"/>
            <a:ext cx="1973297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67"/>
              </a:lnSpc>
              <a:spcAft>
                <a:spcPts val="1600"/>
              </a:spcAft>
            </a:pPr>
            <a:r>
              <a:rPr lang="en-US" sz="1400" b="1" dirty="0" smtClean="0">
                <a:latin typeface="+mj-lt"/>
              </a:rPr>
              <a:t>3. </a:t>
            </a:r>
            <a:r>
              <a:rPr lang="en-US" sz="1400" b="1" dirty="0" smtClean="0">
                <a:latin typeface="+mj-lt"/>
              </a:rPr>
              <a:t>TRABAJO EN EQUIPO</a:t>
            </a:r>
            <a:endParaRPr lang="en-US" sz="1400" b="1" dirty="0">
              <a:latin typeface="+mj-l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198497" y="4321843"/>
            <a:ext cx="3732828" cy="1889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  <a:spcAft>
                <a:spcPts val="1600"/>
              </a:spcAft>
            </a:pPr>
            <a:r>
              <a:rPr lang="en-US" sz="1200" dirty="0" err="1" smtClean="0">
                <a:latin typeface="Roboto Light" charset="0"/>
                <a:ea typeface="Open Sans" panose="020B0606030504020204" pitchFamily="34" charset="0"/>
                <a:cs typeface="Roboto Light" charset="0"/>
              </a:rPr>
              <a:t>En</a:t>
            </a:r>
            <a:r>
              <a:rPr lang="en-US" sz="1200" dirty="0" smtClean="0">
                <a:latin typeface="Roboto Light" charset="0"/>
                <a:ea typeface="Open Sans" panose="020B0606030504020204" pitchFamily="34" charset="0"/>
                <a:cs typeface="Roboto Light" charset="0"/>
              </a:rPr>
              <a:t> </a:t>
            </a:r>
            <a:r>
              <a:rPr lang="en-US" sz="1200" dirty="0" err="1" smtClean="0">
                <a:latin typeface="Roboto Light" charset="0"/>
                <a:ea typeface="Open Sans" panose="020B0606030504020204" pitchFamily="34" charset="0"/>
                <a:cs typeface="Roboto Light" charset="0"/>
              </a:rPr>
              <a:t>equipo</a:t>
            </a:r>
            <a:r>
              <a:rPr lang="en-US" sz="1200" dirty="0" smtClean="0">
                <a:latin typeface="Roboto Light" charset="0"/>
                <a:ea typeface="Open Sans" panose="020B0606030504020204" pitchFamily="34" charset="0"/>
                <a:cs typeface="Roboto Light" charset="0"/>
              </a:rPr>
              <a:t> </a:t>
            </a:r>
            <a:r>
              <a:rPr lang="en-US" sz="1200" dirty="0" err="1" smtClean="0">
                <a:latin typeface="Roboto Light" charset="0"/>
                <a:ea typeface="Open Sans" panose="020B0606030504020204" pitchFamily="34" charset="0"/>
                <a:cs typeface="Roboto Light" charset="0"/>
              </a:rPr>
              <a:t>hacemos</a:t>
            </a:r>
            <a:r>
              <a:rPr lang="en-US" sz="1200" dirty="0" smtClean="0">
                <a:latin typeface="Roboto Light" charset="0"/>
                <a:ea typeface="Open Sans" panose="020B0606030504020204" pitchFamily="34" charset="0"/>
                <a:cs typeface="Roboto Light" charset="0"/>
              </a:rPr>
              <a:t> la </a:t>
            </a:r>
            <a:r>
              <a:rPr lang="en-US" sz="1200" dirty="0" err="1" smtClean="0">
                <a:latin typeface="Roboto Light" charset="0"/>
                <a:ea typeface="Open Sans" panose="020B0606030504020204" pitchFamily="34" charset="0"/>
                <a:cs typeface="Roboto Light" charset="0"/>
              </a:rPr>
              <a:t>diferencia</a:t>
            </a:r>
            <a:r>
              <a:rPr lang="en-US" sz="1200" dirty="0" smtClean="0">
                <a:latin typeface="Roboto Light" charset="0"/>
                <a:ea typeface="Open Sans" panose="020B0606030504020204" pitchFamily="34" charset="0"/>
                <a:cs typeface="Roboto Light" charset="0"/>
              </a:rPr>
              <a:t>.</a:t>
            </a:r>
            <a:endParaRPr lang="en-US" sz="1200" dirty="0">
              <a:latin typeface="Roboto Light" charset="0"/>
              <a:cs typeface="Roboto Light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6294914" y="4054337"/>
            <a:ext cx="513160" cy="513294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Roboto Light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6395209" y="2731704"/>
            <a:ext cx="315972" cy="258060"/>
            <a:chOff x="11707403" y="7861444"/>
            <a:chExt cx="953415" cy="778672"/>
          </a:xfrm>
        </p:grpSpPr>
        <p:sp>
          <p:nvSpPr>
            <p:cNvPr id="128" name="Freeform 457"/>
            <p:cNvSpPr>
              <a:spLocks noChangeArrowheads="1"/>
            </p:cNvSpPr>
            <p:nvPr/>
          </p:nvSpPr>
          <p:spPr bwMode="auto">
            <a:xfrm>
              <a:off x="11707403" y="7861444"/>
              <a:ext cx="953415" cy="435420"/>
            </a:xfrm>
            <a:custGeom>
              <a:avLst/>
              <a:gdLst>
                <a:gd name="T0" fmla="*/ 664 w 1324"/>
                <a:gd name="T1" fmla="*/ 0 h 603"/>
                <a:gd name="T2" fmla="*/ 0 w 1324"/>
                <a:gd name="T3" fmla="*/ 301 h 603"/>
                <a:gd name="T4" fmla="*/ 664 w 1324"/>
                <a:gd name="T5" fmla="*/ 602 h 603"/>
                <a:gd name="T6" fmla="*/ 1323 w 1324"/>
                <a:gd name="T7" fmla="*/ 301 h 603"/>
                <a:gd name="T8" fmla="*/ 664 w 1324"/>
                <a:gd name="T9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4" h="603">
                  <a:moveTo>
                    <a:pt x="664" y="0"/>
                  </a:moveTo>
                  <a:lnTo>
                    <a:pt x="0" y="301"/>
                  </a:lnTo>
                  <a:lnTo>
                    <a:pt x="664" y="602"/>
                  </a:lnTo>
                  <a:lnTo>
                    <a:pt x="1323" y="301"/>
                  </a:lnTo>
                  <a:lnTo>
                    <a:pt x="664" y="0"/>
                  </a:lnTo>
                </a:path>
              </a:pathLst>
            </a:custGeom>
            <a:no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29" name="Freeform 458"/>
            <p:cNvSpPr>
              <a:spLocks noChangeArrowheads="1"/>
            </p:cNvSpPr>
            <p:nvPr/>
          </p:nvSpPr>
          <p:spPr bwMode="auto">
            <a:xfrm>
              <a:off x="11707403" y="8338183"/>
              <a:ext cx="953415" cy="301933"/>
            </a:xfrm>
            <a:custGeom>
              <a:avLst/>
              <a:gdLst>
                <a:gd name="T0" fmla="*/ 1054 w 1324"/>
                <a:gd name="T1" fmla="*/ 0 h 421"/>
                <a:gd name="T2" fmla="*/ 1323 w 1324"/>
                <a:gd name="T3" fmla="*/ 121 h 421"/>
                <a:gd name="T4" fmla="*/ 664 w 1324"/>
                <a:gd name="T5" fmla="*/ 420 h 421"/>
                <a:gd name="T6" fmla="*/ 0 w 1324"/>
                <a:gd name="T7" fmla="*/ 121 h 421"/>
                <a:gd name="T8" fmla="*/ 262 w 1324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4" h="421">
                  <a:moveTo>
                    <a:pt x="1054" y="0"/>
                  </a:moveTo>
                  <a:lnTo>
                    <a:pt x="1323" y="121"/>
                  </a:lnTo>
                  <a:lnTo>
                    <a:pt x="664" y="420"/>
                  </a:lnTo>
                  <a:lnTo>
                    <a:pt x="0" y="121"/>
                  </a:lnTo>
                  <a:lnTo>
                    <a:pt x="262" y="0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30" name="Freeform 459"/>
            <p:cNvSpPr>
              <a:spLocks noChangeArrowheads="1"/>
            </p:cNvSpPr>
            <p:nvPr/>
          </p:nvSpPr>
          <p:spPr bwMode="auto">
            <a:xfrm>
              <a:off x="11707403" y="8166558"/>
              <a:ext cx="953415" cy="305113"/>
            </a:xfrm>
            <a:custGeom>
              <a:avLst/>
              <a:gdLst>
                <a:gd name="T0" fmla="*/ 1054 w 1324"/>
                <a:gd name="T1" fmla="*/ 0 h 423"/>
                <a:gd name="T2" fmla="*/ 1323 w 1324"/>
                <a:gd name="T3" fmla="*/ 121 h 423"/>
                <a:gd name="T4" fmla="*/ 1054 w 1324"/>
                <a:gd name="T5" fmla="*/ 241 h 423"/>
                <a:gd name="T6" fmla="*/ 664 w 1324"/>
                <a:gd name="T7" fmla="*/ 422 h 423"/>
                <a:gd name="T8" fmla="*/ 262 w 1324"/>
                <a:gd name="T9" fmla="*/ 241 h 423"/>
                <a:gd name="T10" fmla="*/ 0 w 1324"/>
                <a:gd name="T11" fmla="*/ 121 h 423"/>
                <a:gd name="T12" fmla="*/ 262 w 1324"/>
                <a:gd name="T13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4" h="423">
                  <a:moveTo>
                    <a:pt x="1054" y="0"/>
                  </a:moveTo>
                  <a:lnTo>
                    <a:pt x="1323" y="121"/>
                  </a:lnTo>
                  <a:lnTo>
                    <a:pt x="1054" y="241"/>
                  </a:lnTo>
                  <a:lnTo>
                    <a:pt x="664" y="422"/>
                  </a:lnTo>
                  <a:lnTo>
                    <a:pt x="262" y="241"/>
                  </a:lnTo>
                  <a:lnTo>
                    <a:pt x="0" y="121"/>
                  </a:lnTo>
                  <a:lnTo>
                    <a:pt x="262" y="0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900">
                <a:latin typeface="Roboto Light" charset="0"/>
              </a:endParaRPr>
            </a:p>
          </p:txBody>
        </p:sp>
      </p:grpSp>
      <p:grpSp>
        <p:nvGrpSpPr>
          <p:cNvPr id="131" name="Group 130"/>
          <p:cNvGrpSpPr>
            <a:grpSpLocks noChangeAspect="1"/>
          </p:cNvGrpSpPr>
          <p:nvPr/>
        </p:nvGrpSpPr>
        <p:grpSpPr>
          <a:xfrm>
            <a:off x="6383240" y="3419863"/>
            <a:ext cx="345639" cy="346814"/>
            <a:chOff x="1600773" y="3432059"/>
            <a:chExt cx="917567" cy="920686"/>
          </a:xfrm>
        </p:grpSpPr>
        <p:sp>
          <p:nvSpPr>
            <p:cNvPr id="132" name="Freeform 826"/>
            <p:cNvSpPr>
              <a:spLocks noChangeArrowheads="1"/>
            </p:cNvSpPr>
            <p:nvPr/>
          </p:nvSpPr>
          <p:spPr bwMode="auto">
            <a:xfrm>
              <a:off x="1726175" y="3557469"/>
              <a:ext cx="669823" cy="666809"/>
            </a:xfrm>
            <a:custGeom>
              <a:avLst/>
              <a:gdLst>
                <a:gd name="T0" fmla="*/ 481 w 964"/>
                <a:gd name="T1" fmla="*/ 0 h 963"/>
                <a:gd name="T2" fmla="*/ 481 w 964"/>
                <a:gd name="T3" fmla="*/ 0 h 963"/>
                <a:gd name="T4" fmla="*/ 0 w 964"/>
                <a:gd name="T5" fmla="*/ 481 h 963"/>
                <a:gd name="T6" fmla="*/ 481 w 964"/>
                <a:gd name="T7" fmla="*/ 962 h 963"/>
                <a:gd name="T8" fmla="*/ 963 w 964"/>
                <a:gd name="T9" fmla="*/ 481 h 963"/>
                <a:gd name="T10" fmla="*/ 481 w 964"/>
                <a:gd name="T11" fmla="*/ 0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4" h="963">
                  <a:moveTo>
                    <a:pt x="481" y="0"/>
                  </a:moveTo>
                  <a:lnTo>
                    <a:pt x="481" y="0"/>
                  </a:lnTo>
                  <a:cubicBezTo>
                    <a:pt x="210" y="0"/>
                    <a:pt x="0" y="221"/>
                    <a:pt x="0" y="481"/>
                  </a:cubicBezTo>
                  <a:cubicBezTo>
                    <a:pt x="0" y="752"/>
                    <a:pt x="210" y="962"/>
                    <a:pt x="481" y="962"/>
                  </a:cubicBezTo>
                  <a:cubicBezTo>
                    <a:pt x="741" y="962"/>
                    <a:pt x="963" y="752"/>
                    <a:pt x="963" y="481"/>
                  </a:cubicBezTo>
                  <a:cubicBezTo>
                    <a:pt x="963" y="221"/>
                    <a:pt x="741" y="0"/>
                    <a:pt x="481" y="0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33" name="Freeform 827"/>
            <p:cNvSpPr>
              <a:spLocks noChangeArrowheads="1"/>
            </p:cNvSpPr>
            <p:nvPr/>
          </p:nvSpPr>
          <p:spPr bwMode="auto">
            <a:xfrm>
              <a:off x="1934156" y="3765463"/>
              <a:ext cx="250802" cy="250818"/>
            </a:xfrm>
            <a:custGeom>
              <a:avLst/>
              <a:gdLst>
                <a:gd name="T0" fmla="*/ 180 w 361"/>
                <a:gd name="T1" fmla="*/ 360 h 361"/>
                <a:gd name="T2" fmla="*/ 180 w 361"/>
                <a:gd name="T3" fmla="*/ 360 h 361"/>
                <a:gd name="T4" fmla="*/ 0 w 361"/>
                <a:gd name="T5" fmla="*/ 180 h 361"/>
                <a:gd name="T6" fmla="*/ 180 w 361"/>
                <a:gd name="T7" fmla="*/ 0 h 361"/>
                <a:gd name="T8" fmla="*/ 360 w 361"/>
                <a:gd name="T9" fmla="*/ 180 h 361"/>
                <a:gd name="T10" fmla="*/ 180 w 361"/>
                <a:gd name="T11" fmla="*/ 36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1" h="361">
                  <a:moveTo>
                    <a:pt x="180" y="360"/>
                  </a:moveTo>
                  <a:lnTo>
                    <a:pt x="180" y="360"/>
                  </a:lnTo>
                  <a:cubicBezTo>
                    <a:pt x="80" y="360"/>
                    <a:pt x="0" y="280"/>
                    <a:pt x="0" y="180"/>
                  </a:cubicBezTo>
                  <a:cubicBezTo>
                    <a:pt x="0" y="80"/>
                    <a:pt x="80" y="0"/>
                    <a:pt x="180" y="0"/>
                  </a:cubicBezTo>
                  <a:cubicBezTo>
                    <a:pt x="281" y="0"/>
                    <a:pt x="360" y="80"/>
                    <a:pt x="360" y="180"/>
                  </a:cubicBezTo>
                  <a:cubicBezTo>
                    <a:pt x="360" y="280"/>
                    <a:pt x="281" y="360"/>
                    <a:pt x="180" y="360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34" name="Freeform 828"/>
            <p:cNvSpPr>
              <a:spLocks noChangeArrowheads="1"/>
            </p:cNvSpPr>
            <p:nvPr/>
          </p:nvSpPr>
          <p:spPr bwMode="auto">
            <a:xfrm>
              <a:off x="2059556" y="4016282"/>
              <a:ext cx="3060" cy="336463"/>
            </a:xfrm>
            <a:custGeom>
              <a:avLst/>
              <a:gdLst>
                <a:gd name="T0" fmla="*/ 0 w 1"/>
                <a:gd name="T1" fmla="*/ 482 h 483"/>
                <a:gd name="T2" fmla="*/ 0 w 1"/>
                <a:gd name="T3" fmla="*/ 301 h 483"/>
                <a:gd name="T4" fmla="*/ 0 w 1"/>
                <a:gd name="T5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83">
                  <a:moveTo>
                    <a:pt x="0" y="482"/>
                  </a:moveTo>
                  <a:lnTo>
                    <a:pt x="0" y="301"/>
                  </a:lnTo>
                  <a:lnTo>
                    <a:pt x="0" y="0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35" name="Freeform 829"/>
            <p:cNvSpPr>
              <a:spLocks noChangeArrowheads="1"/>
            </p:cNvSpPr>
            <p:nvPr/>
          </p:nvSpPr>
          <p:spPr bwMode="auto">
            <a:xfrm>
              <a:off x="2059556" y="3432059"/>
              <a:ext cx="3060" cy="336463"/>
            </a:xfrm>
            <a:custGeom>
              <a:avLst/>
              <a:gdLst>
                <a:gd name="T0" fmla="*/ 0 w 1"/>
                <a:gd name="T1" fmla="*/ 0 h 483"/>
                <a:gd name="T2" fmla="*/ 0 w 1"/>
                <a:gd name="T3" fmla="*/ 181 h 483"/>
                <a:gd name="T4" fmla="*/ 0 w 1"/>
                <a:gd name="T5" fmla="*/ 482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83">
                  <a:moveTo>
                    <a:pt x="0" y="0"/>
                  </a:moveTo>
                  <a:lnTo>
                    <a:pt x="0" y="181"/>
                  </a:lnTo>
                  <a:lnTo>
                    <a:pt x="0" y="482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36" name="Freeform 830"/>
            <p:cNvSpPr>
              <a:spLocks noChangeArrowheads="1"/>
            </p:cNvSpPr>
            <p:nvPr/>
          </p:nvSpPr>
          <p:spPr bwMode="auto">
            <a:xfrm>
              <a:off x="1600773" y="3890871"/>
              <a:ext cx="333383" cy="3060"/>
            </a:xfrm>
            <a:custGeom>
              <a:avLst/>
              <a:gdLst>
                <a:gd name="T0" fmla="*/ 0 w 482"/>
                <a:gd name="T1" fmla="*/ 0 h 1"/>
                <a:gd name="T2" fmla="*/ 180 w 482"/>
                <a:gd name="T3" fmla="*/ 0 h 1"/>
                <a:gd name="T4" fmla="*/ 481 w 48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2" h="1">
                  <a:moveTo>
                    <a:pt x="0" y="0"/>
                  </a:moveTo>
                  <a:lnTo>
                    <a:pt x="180" y="0"/>
                  </a:lnTo>
                  <a:lnTo>
                    <a:pt x="481" y="0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37" name="Freeform 831"/>
            <p:cNvSpPr>
              <a:spLocks noChangeArrowheads="1"/>
            </p:cNvSpPr>
            <p:nvPr/>
          </p:nvSpPr>
          <p:spPr bwMode="auto">
            <a:xfrm>
              <a:off x="2181899" y="3890871"/>
              <a:ext cx="336441" cy="3060"/>
            </a:xfrm>
            <a:custGeom>
              <a:avLst/>
              <a:gdLst>
                <a:gd name="T0" fmla="*/ 0 w 483"/>
                <a:gd name="T1" fmla="*/ 0 h 1"/>
                <a:gd name="T2" fmla="*/ 302 w 483"/>
                <a:gd name="T3" fmla="*/ 0 h 1"/>
                <a:gd name="T4" fmla="*/ 482 w 48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3" h="1">
                  <a:moveTo>
                    <a:pt x="0" y="0"/>
                  </a:moveTo>
                  <a:lnTo>
                    <a:pt x="302" y="0"/>
                  </a:lnTo>
                  <a:lnTo>
                    <a:pt x="482" y="0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900">
                <a:latin typeface="Roboto Light" charset="0"/>
              </a:endParaRPr>
            </a:p>
          </p:txBody>
        </p:sp>
      </p:grpSp>
      <p:grpSp>
        <p:nvGrpSpPr>
          <p:cNvPr id="138" name="Group 137"/>
          <p:cNvGrpSpPr>
            <a:grpSpLocks noChangeAspect="1"/>
          </p:cNvGrpSpPr>
          <p:nvPr/>
        </p:nvGrpSpPr>
        <p:grpSpPr>
          <a:xfrm>
            <a:off x="6405520" y="4160439"/>
            <a:ext cx="300512" cy="300528"/>
            <a:chOff x="17999941" y="1609812"/>
            <a:chExt cx="829472" cy="829526"/>
          </a:xfrm>
        </p:grpSpPr>
        <p:sp>
          <p:nvSpPr>
            <p:cNvPr id="139" name="Line 287"/>
            <p:cNvSpPr>
              <a:spLocks noChangeShapeType="1"/>
            </p:cNvSpPr>
            <p:nvPr/>
          </p:nvSpPr>
          <p:spPr bwMode="auto">
            <a:xfrm flipH="1">
              <a:off x="18692756" y="2003916"/>
              <a:ext cx="136657" cy="130310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40" name="Line 288"/>
            <p:cNvSpPr>
              <a:spLocks noChangeShapeType="1"/>
            </p:cNvSpPr>
            <p:nvPr/>
          </p:nvSpPr>
          <p:spPr bwMode="auto">
            <a:xfrm flipH="1" flipV="1">
              <a:off x="18692756" y="1870429"/>
              <a:ext cx="136657" cy="136666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41" name="Line 289"/>
            <p:cNvSpPr>
              <a:spLocks noChangeShapeType="1"/>
            </p:cNvSpPr>
            <p:nvPr/>
          </p:nvSpPr>
          <p:spPr bwMode="auto">
            <a:xfrm flipV="1">
              <a:off x="18003120" y="1870429"/>
              <a:ext cx="130300" cy="136666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42" name="Line 290"/>
            <p:cNvSpPr>
              <a:spLocks noChangeShapeType="1"/>
            </p:cNvSpPr>
            <p:nvPr/>
          </p:nvSpPr>
          <p:spPr bwMode="auto">
            <a:xfrm>
              <a:off x="18003120" y="2003916"/>
              <a:ext cx="130300" cy="130310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43" name="Line 291"/>
            <p:cNvSpPr>
              <a:spLocks noChangeShapeType="1"/>
            </p:cNvSpPr>
            <p:nvPr/>
          </p:nvSpPr>
          <p:spPr bwMode="auto">
            <a:xfrm flipH="1">
              <a:off x="17999941" y="2003917"/>
              <a:ext cx="829472" cy="3179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44" name="Line 292"/>
            <p:cNvSpPr>
              <a:spLocks noChangeShapeType="1"/>
            </p:cNvSpPr>
            <p:nvPr/>
          </p:nvSpPr>
          <p:spPr bwMode="auto">
            <a:xfrm flipH="1" flipV="1">
              <a:off x="18301857" y="2302672"/>
              <a:ext cx="136655" cy="136666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45" name="Line 293"/>
            <p:cNvSpPr>
              <a:spLocks noChangeShapeType="1"/>
            </p:cNvSpPr>
            <p:nvPr/>
          </p:nvSpPr>
          <p:spPr bwMode="auto">
            <a:xfrm flipV="1">
              <a:off x="18435335" y="2302672"/>
              <a:ext cx="130300" cy="136666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46" name="Line 294"/>
            <p:cNvSpPr>
              <a:spLocks noChangeShapeType="1"/>
            </p:cNvSpPr>
            <p:nvPr/>
          </p:nvSpPr>
          <p:spPr bwMode="auto">
            <a:xfrm>
              <a:off x="18435335" y="1612991"/>
              <a:ext cx="130300" cy="130308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47" name="Line 295"/>
            <p:cNvSpPr>
              <a:spLocks noChangeShapeType="1"/>
            </p:cNvSpPr>
            <p:nvPr/>
          </p:nvSpPr>
          <p:spPr bwMode="auto">
            <a:xfrm flipH="1">
              <a:off x="18301857" y="1612991"/>
              <a:ext cx="136655" cy="130308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48" name="Line 296"/>
            <p:cNvSpPr>
              <a:spLocks noChangeShapeType="1"/>
            </p:cNvSpPr>
            <p:nvPr/>
          </p:nvSpPr>
          <p:spPr bwMode="auto">
            <a:xfrm flipV="1">
              <a:off x="18435335" y="1609812"/>
              <a:ext cx="3177" cy="829526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Roboto Light" charset="0"/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6426631" y="5616295"/>
            <a:ext cx="266264" cy="197012"/>
            <a:chOff x="20046605" y="5824181"/>
            <a:chExt cx="940703" cy="696039"/>
          </a:xfrm>
        </p:grpSpPr>
        <p:sp>
          <p:nvSpPr>
            <p:cNvPr id="150" name="Freeform 419"/>
            <p:cNvSpPr>
              <a:spLocks noChangeArrowheads="1"/>
            </p:cNvSpPr>
            <p:nvPr/>
          </p:nvSpPr>
          <p:spPr bwMode="auto">
            <a:xfrm>
              <a:off x="20427972" y="6345415"/>
              <a:ext cx="174794" cy="174805"/>
            </a:xfrm>
            <a:custGeom>
              <a:avLst/>
              <a:gdLst>
                <a:gd name="T0" fmla="*/ 242 w 243"/>
                <a:gd name="T1" fmla="*/ 121 h 241"/>
                <a:gd name="T2" fmla="*/ 242 w 243"/>
                <a:gd name="T3" fmla="*/ 121 h 241"/>
                <a:gd name="T4" fmla="*/ 121 w 243"/>
                <a:gd name="T5" fmla="*/ 0 h 241"/>
                <a:gd name="T6" fmla="*/ 0 w 243"/>
                <a:gd name="T7" fmla="*/ 121 h 241"/>
                <a:gd name="T8" fmla="*/ 121 w 243"/>
                <a:gd name="T9" fmla="*/ 240 h 241"/>
                <a:gd name="T10" fmla="*/ 242 w 243"/>
                <a:gd name="T11" fmla="*/ 12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" h="241">
                  <a:moveTo>
                    <a:pt x="242" y="121"/>
                  </a:moveTo>
                  <a:lnTo>
                    <a:pt x="242" y="121"/>
                  </a:lnTo>
                  <a:cubicBezTo>
                    <a:pt x="242" y="51"/>
                    <a:pt x="191" y="0"/>
                    <a:pt x="121" y="0"/>
                  </a:cubicBezTo>
                  <a:cubicBezTo>
                    <a:pt x="61" y="0"/>
                    <a:pt x="0" y="51"/>
                    <a:pt x="0" y="121"/>
                  </a:cubicBezTo>
                  <a:cubicBezTo>
                    <a:pt x="0" y="181"/>
                    <a:pt x="61" y="240"/>
                    <a:pt x="121" y="240"/>
                  </a:cubicBezTo>
                  <a:cubicBezTo>
                    <a:pt x="191" y="240"/>
                    <a:pt x="242" y="181"/>
                    <a:pt x="242" y="121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51" name="Freeform 420"/>
            <p:cNvSpPr>
              <a:spLocks noChangeArrowheads="1"/>
            </p:cNvSpPr>
            <p:nvPr/>
          </p:nvSpPr>
          <p:spPr bwMode="auto">
            <a:xfrm>
              <a:off x="20313562" y="6170611"/>
              <a:ext cx="403614" cy="95348"/>
            </a:xfrm>
            <a:custGeom>
              <a:avLst/>
              <a:gdLst>
                <a:gd name="T0" fmla="*/ 0 w 562"/>
                <a:gd name="T1" fmla="*/ 130 h 131"/>
                <a:gd name="T2" fmla="*/ 0 w 562"/>
                <a:gd name="T3" fmla="*/ 130 h 131"/>
                <a:gd name="T4" fmla="*/ 281 w 562"/>
                <a:gd name="T5" fmla="*/ 0 h 131"/>
                <a:gd name="T6" fmla="*/ 561 w 562"/>
                <a:gd name="T7" fmla="*/ 13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2" h="131">
                  <a:moveTo>
                    <a:pt x="0" y="130"/>
                  </a:moveTo>
                  <a:lnTo>
                    <a:pt x="0" y="130"/>
                  </a:lnTo>
                  <a:cubicBezTo>
                    <a:pt x="71" y="50"/>
                    <a:pt x="171" y="0"/>
                    <a:pt x="281" y="0"/>
                  </a:cubicBezTo>
                  <a:cubicBezTo>
                    <a:pt x="392" y="0"/>
                    <a:pt x="490" y="50"/>
                    <a:pt x="561" y="130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52" name="Freeform 421"/>
            <p:cNvSpPr>
              <a:spLocks noChangeArrowheads="1"/>
            </p:cNvSpPr>
            <p:nvPr/>
          </p:nvSpPr>
          <p:spPr bwMode="auto">
            <a:xfrm>
              <a:off x="20183262" y="5998987"/>
              <a:ext cx="673746" cy="158913"/>
            </a:xfrm>
            <a:custGeom>
              <a:avLst/>
              <a:gdLst>
                <a:gd name="T0" fmla="*/ 0 w 934"/>
                <a:gd name="T1" fmla="*/ 221 h 222"/>
                <a:gd name="T2" fmla="*/ 0 w 934"/>
                <a:gd name="T3" fmla="*/ 221 h 222"/>
                <a:gd name="T4" fmla="*/ 461 w 934"/>
                <a:gd name="T5" fmla="*/ 0 h 222"/>
                <a:gd name="T6" fmla="*/ 933 w 934"/>
                <a:gd name="T7" fmla="*/ 22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4" h="222">
                  <a:moveTo>
                    <a:pt x="0" y="221"/>
                  </a:moveTo>
                  <a:lnTo>
                    <a:pt x="0" y="221"/>
                  </a:lnTo>
                  <a:cubicBezTo>
                    <a:pt x="109" y="80"/>
                    <a:pt x="271" y="0"/>
                    <a:pt x="461" y="0"/>
                  </a:cubicBezTo>
                  <a:cubicBezTo>
                    <a:pt x="652" y="0"/>
                    <a:pt x="821" y="80"/>
                    <a:pt x="933" y="221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53" name="Freeform 422"/>
            <p:cNvSpPr>
              <a:spLocks noChangeArrowheads="1"/>
            </p:cNvSpPr>
            <p:nvPr/>
          </p:nvSpPr>
          <p:spPr bwMode="auto">
            <a:xfrm>
              <a:off x="20046605" y="5824181"/>
              <a:ext cx="940703" cy="225657"/>
            </a:xfrm>
            <a:custGeom>
              <a:avLst/>
              <a:gdLst>
                <a:gd name="T0" fmla="*/ 0 w 1304"/>
                <a:gd name="T1" fmla="*/ 310 h 311"/>
                <a:gd name="T2" fmla="*/ 0 w 1304"/>
                <a:gd name="T3" fmla="*/ 310 h 311"/>
                <a:gd name="T4" fmla="*/ 651 w 1304"/>
                <a:gd name="T5" fmla="*/ 0 h 311"/>
                <a:gd name="T6" fmla="*/ 1303 w 1304"/>
                <a:gd name="T7" fmla="*/ 31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4" h="311">
                  <a:moveTo>
                    <a:pt x="0" y="310"/>
                  </a:moveTo>
                  <a:lnTo>
                    <a:pt x="0" y="310"/>
                  </a:lnTo>
                  <a:cubicBezTo>
                    <a:pt x="160" y="118"/>
                    <a:pt x="391" y="0"/>
                    <a:pt x="651" y="0"/>
                  </a:cubicBezTo>
                  <a:cubicBezTo>
                    <a:pt x="911" y="0"/>
                    <a:pt x="1152" y="118"/>
                    <a:pt x="1303" y="310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900">
                <a:latin typeface="Roboto Light" charset="0"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6431421" y="4909016"/>
            <a:ext cx="247253" cy="202086"/>
            <a:chOff x="9912203" y="5301904"/>
            <a:chExt cx="849196" cy="694072"/>
          </a:xfrm>
        </p:grpSpPr>
        <p:sp>
          <p:nvSpPr>
            <p:cNvPr id="155" name="Freeform 668"/>
            <p:cNvSpPr>
              <a:spLocks noChangeArrowheads="1"/>
            </p:cNvSpPr>
            <p:nvPr/>
          </p:nvSpPr>
          <p:spPr bwMode="auto">
            <a:xfrm>
              <a:off x="9988375" y="5840798"/>
              <a:ext cx="155170" cy="155178"/>
            </a:xfrm>
            <a:custGeom>
              <a:avLst/>
              <a:gdLst>
                <a:gd name="T0" fmla="*/ 241 w 242"/>
                <a:gd name="T1" fmla="*/ 121 h 241"/>
                <a:gd name="T2" fmla="*/ 241 w 242"/>
                <a:gd name="T3" fmla="*/ 121 h 241"/>
                <a:gd name="T4" fmla="*/ 120 w 242"/>
                <a:gd name="T5" fmla="*/ 0 h 241"/>
                <a:gd name="T6" fmla="*/ 0 w 242"/>
                <a:gd name="T7" fmla="*/ 121 h 241"/>
                <a:gd name="T8" fmla="*/ 120 w 242"/>
                <a:gd name="T9" fmla="*/ 240 h 241"/>
                <a:gd name="T10" fmla="*/ 241 w 242"/>
                <a:gd name="T11" fmla="*/ 12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" h="241">
                  <a:moveTo>
                    <a:pt x="241" y="121"/>
                  </a:moveTo>
                  <a:lnTo>
                    <a:pt x="241" y="121"/>
                  </a:lnTo>
                  <a:cubicBezTo>
                    <a:pt x="241" y="51"/>
                    <a:pt x="191" y="0"/>
                    <a:pt x="120" y="0"/>
                  </a:cubicBezTo>
                  <a:cubicBezTo>
                    <a:pt x="61" y="0"/>
                    <a:pt x="0" y="51"/>
                    <a:pt x="0" y="121"/>
                  </a:cubicBezTo>
                  <a:cubicBezTo>
                    <a:pt x="0" y="181"/>
                    <a:pt x="61" y="240"/>
                    <a:pt x="120" y="240"/>
                  </a:cubicBezTo>
                  <a:cubicBezTo>
                    <a:pt x="191" y="240"/>
                    <a:pt x="241" y="181"/>
                    <a:pt x="241" y="121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56" name="Freeform 669"/>
            <p:cNvSpPr>
              <a:spLocks noChangeArrowheads="1"/>
            </p:cNvSpPr>
            <p:nvPr/>
          </p:nvSpPr>
          <p:spPr bwMode="auto">
            <a:xfrm>
              <a:off x="10524413" y="5840798"/>
              <a:ext cx="155170" cy="155178"/>
            </a:xfrm>
            <a:custGeom>
              <a:avLst/>
              <a:gdLst>
                <a:gd name="T0" fmla="*/ 242 w 243"/>
                <a:gd name="T1" fmla="*/ 121 h 241"/>
                <a:gd name="T2" fmla="*/ 242 w 243"/>
                <a:gd name="T3" fmla="*/ 121 h 241"/>
                <a:gd name="T4" fmla="*/ 121 w 243"/>
                <a:gd name="T5" fmla="*/ 0 h 241"/>
                <a:gd name="T6" fmla="*/ 0 w 243"/>
                <a:gd name="T7" fmla="*/ 121 h 241"/>
                <a:gd name="T8" fmla="*/ 121 w 243"/>
                <a:gd name="T9" fmla="*/ 240 h 241"/>
                <a:gd name="T10" fmla="*/ 242 w 243"/>
                <a:gd name="T11" fmla="*/ 12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" h="241">
                  <a:moveTo>
                    <a:pt x="242" y="121"/>
                  </a:moveTo>
                  <a:lnTo>
                    <a:pt x="242" y="121"/>
                  </a:lnTo>
                  <a:cubicBezTo>
                    <a:pt x="242" y="51"/>
                    <a:pt x="192" y="0"/>
                    <a:pt x="121" y="0"/>
                  </a:cubicBezTo>
                  <a:cubicBezTo>
                    <a:pt x="62" y="0"/>
                    <a:pt x="0" y="51"/>
                    <a:pt x="0" y="121"/>
                  </a:cubicBezTo>
                  <a:cubicBezTo>
                    <a:pt x="0" y="181"/>
                    <a:pt x="62" y="240"/>
                    <a:pt x="121" y="240"/>
                  </a:cubicBezTo>
                  <a:cubicBezTo>
                    <a:pt x="192" y="240"/>
                    <a:pt x="242" y="181"/>
                    <a:pt x="242" y="121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57" name="Freeform 670"/>
            <p:cNvSpPr>
              <a:spLocks noChangeArrowheads="1"/>
            </p:cNvSpPr>
            <p:nvPr/>
          </p:nvSpPr>
          <p:spPr bwMode="auto">
            <a:xfrm>
              <a:off x="9912203" y="5301904"/>
              <a:ext cx="846376" cy="615073"/>
            </a:xfrm>
            <a:custGeom>
              <a:avLst/>
              <a:gdLst>
                <a:gd name="T0" fmla="*/ 119 w 1324"/>
                <a:gd name="T1" fmla="*/ 962 h 963"/>
                <a:gd name="T2" fmla="*/ 0 w 1324"/>
                <a:gd name="T3" fmla="*/ 962 h 963"/>
                <a:gd name="T4" fmla="*/ 0 w 1324"/>
                <a:gd name="T5" fmla="*/ 0 h 963"/>
                <a:gd name="T6" fmla="*/ 901 w 1324"/>
                <a:gd name="T7" fmla="*/ 0 h 963"/>
                <a:gd name="T8" fmla="*/ 901 w 1324"/>
                <a:gd name="T9" fmla="*/ 239 h 963"/>
                <a:gd name="T10" fmla="*/ 1202 w 1324"/>
                <a:gd name="T11" fmla="*/ 239 h 963"/>
                <a:gd name="T12" fmla="*/ 1323 w 1324"/>
                <a:gd name="T13" fmla="*/ 602 h 963"/>
                <a:gd name="T14" fmla="*/ 1323 w 1324"/>
                <a:gd name="T15" fmla="*/ 962 h 963"/>
                <a:gd name="T16" fmla="*/ 1202 w 1324"/>
                <a:gd name="T17" fmla="*/ 962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4" h="963">
                  <a:moveTo>
                    <a:pt x="119" y="962"/>
                  </a:moveTo>
                  <a:lnTo>
                    <a:pt x="0" y="962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39"/>
                  </a:lnTo>
                  <a:lnTo>
                    <a:pt x="1202" y="239"/>
                  </a:lnTo>
                  <a:lnTo>
                    <a:pt x="1323" y="602"/>
                  </a:lnTo>
                  <a:lnTo>
                    <a:pt x="1323" y="962"/>
                  </a:lnTo>
                  <a:lnTo>
                    <a:pt x="1202" y="962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58" name="Line 671"/>
            <p:cNvSpPr>
              <a:spLocks noChangeShapeType="1"/>
            </p:cNvSpPr>
            <p:nvPr/>
          </p:nvSpPr>
          <p:spPr bwMode="auto">
            <a:xfrm>
              <a:off x="10140723" y="5916976"/>
              <a:ext cx="383690" cy="2822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59" name="Line 672"/>
            <p:cNvSpPr>
              <a:spLocks noChangeShapeType="1"/>
            </p:cNvSpPr>
            <p:nvPr/>
          </p:nvSpPr>
          <p:spPr bwMode="auto">
            <a:xfrm>
              <a:off x="10487738" y="5454260"/>
              <a:ext cx="2821" cy="462716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60" name="Line 673"/>
            <p:cNvSpPr>
              <a:spLocks noChangeShapeType="1"/>
            </p:cNvSpPr>
            <p:nvPr/>
          </p:nvSpPr>
          <p:spPr bwMode="auto">
            <a:xfrm flipH="1">
              <a:off x="10484916" y="5688441"/>
              <a:ext cx="276483" cy="2821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Roboto Light" charset="0"/>
              </a:endParaRPr>
            </a:p>
          </p:txBody>
        </p:sp>
      </p:grpSp>
      <p:sp>
        <p:nvSpPr>
          <p:cNvPr id="163" name="Rectangle 162"/>
          <p:cNvSpPr/>
          <p:nvPr/>
        </p:nvSpPr>
        <p:spPr>
          <a:xfrm>
            <a:off x="1248179" y="4143181"/>
            <a:ext cx="656549" cy="786734"/>
          </a:xfrm>
          <a:prstGeom prst="rect">
            <a:avLst/>
          </a:prstGeom>
        </p:spPr>
        <p:txBody>
          <a:bodyPr wrap="none" lIns="121899" tIns="60950" rIns="121899" bIns="6095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5750" b="1" dirty="0" smtClean="0">
                <a:solidFill>
                  <a:schemeClr val="bg1"/>
                </a:solidFill>
                <a:latin typeface="Roboto Light" charset="0"/>
                <a:cs typeface="Roboto Light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Roboto Light" charset="0"/>
              <a:cs typeface="Roboto Light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2050277" y="2369519"/>
            <a:ext cx="656549" cy="786734"/>
          </a:xfrm>
          <a:prstGeom prst="rect">
            <a:avLst/>
          </a:prstGeom>
        </p:spPr>
        <p:txBody>
          <a:bodyPr wrap="none" lIns="121899" tIns="60950" rIns="121899" bIns="6095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5750" b="1" dirty="0">
                <a:solidFill>
                  <a:schemeClr val="bg1"/>
                </a:solidFill>
                <a:latin typeface="Roboto Light" charset="0"/>
                <a:cs typeface="Roboto Light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Roboto Light" charset="0"/>
              <a:cs typeface="Roboto Light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531930" y="2509165"/>
            <a:ext cx="656549" cy="786734"/>
          </a:xfrm>
          <a:prstGeom prst="rect">
            <a:avLst/>
          </a:prstGeom>
        </p:spPr>
        <p:txBody>
          <a:bodyPr wrap="none" lIns="121899" tIns="60950" rIns="121899" bIns="6095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5750" b="1" dirty="0">
                <a:solidFill>
                  <a:schemeClr val="bg1"/>
                </a:solidFill>
                <a:latin typeface="Roboto Light" charset="0"/>
                <a:cs typeface="Roboto Light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Roboto Light" charset="0"/>
              <a:cs typeface="Roboto Light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4757357" y="3345359"/>
            <a:ext cx="656549" cy="786734"/>
          </a:xfrm>
          <a:prstGeom prst="rect">
            <a:avLst/>
          </a:prstGeom>
        </p:spPr>
        <p:txBody>
          <a:bodyPr wrap="none" lIns="121899" tIns="60950" rIns="121899" bIns="6095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5750" b="1" dirty="0">
                <a:solidFill>
                  <a:schemeClr val="bg1"/>
                </a:solidFill>
                <a:latin typeface="Roboto Light" charset="0"/>
                <a:cs typeface="Roboto Light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Roboto Light" charset="0"/>
              <a:cs typeface="Roboto Light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4855861" y="4363411"/>
            <a:ext cx="481821" cy="503964"/>
          </a:xfrm>
          <a:prstGeom prst="rect">
            <a:avLst/>
          </a:prstGeom>
        </p:spPr>
        <p:txBody>
          <a:bodyPr wrap="none" lIns="121899" tIns="60950" rIns="121899" bIns="6095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3300" b="1" dirty="0">
                <a:solidFill>
                  <a:schemeClr val="bg1"/>
                </a:solidFill>
                <a:latin typeface="Roboto Light" charset="0"/>
                <a:cs typeface="Roboto Light" charset="0"/>
              </a:rPr>
              <a:t>5</a:t>
            </a:r>
            <a:endParaRPr lang="en-US" sz="2400" b="1" dirty="0">
              <a:solidFill>
                <a:schemeClr val="bg1"/>
              </a:solidFill>
              <a:latin typeface="Roboto Light" charset="0"/>
              <a:cs typeface="Roboto Light" charset="0"/>
            </a:endParaRPr>
          </a:p>
        </p:txBody>
      </p:sp>
      <p:sp>
        <p:nvSpPr>
          <p:cNvPr id="65" name="Rectangle 64"/>
          <p:cNvSpPr>
            <a:spLocks/>
          </p:cNvSpPr>
          <p:nvPr/>
        </p:nvSpPr>
        <p:spPr bwMode="auto">
          <a:xfrm>
            <a:off x="3703790" y="529333"/>
            <a:ext cx="47856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  <a:sym typeface="Bebas Neue" charset="0"/>
              </a:rPr>
              <a:t>NUESTROS</a:t>
            </a:r>
            <a:r>
              <a:rPr lang="en-US" sz="3800" b="1" dirty="0" smtClean="0">
                <a:solidFill>
                  <a:schemeClr val="tx2"/>
                </a:solidFill>
                <a:latin typeface="Bebas Neue Bold" charset="0"/>
                <a:ea typeface="ＭＳ Ｐゴシック" charset="0"/>
                <a:cs typeface="ＭＳ Ｐゴシック" charset="0"/>
                <a:sym typeface="Bebas Neue" charset="0"/>
              </a:rPr>
              <a:t> VALORES</a:t>
            </a:r>
            <a:endParaRPr lang="en-US" sz="3800" b="1" dirty="0">
              <a:solidFill>
                <a:schemeClr val="tx2"/>
              </a:solidFill>
              <a:latin typeface="Bebas Neue Bold" charset="0"/>
              <a:ea typeface="ＭＳ Ｐゴシック" charset="0"/>
              <a:cs typeface="ＭＳ Ｐゴシック" charset="0"/>
              <a:sym typeface="Bebas Neue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5897615" y="1145570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70" name="Oval 69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>
                <a:latin typeface="Roboto Light"/>
              </a:endParaRPr>
            </a:p>
          </p:txBody>
        </p:sp>
        <p:sp>
          <p:nvSpPr>
            <p:cNvPr id="71" name="Oval 70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>
                <a:latin typeface="Roboto Light"/>
              </a:endParaRPr>
            </a:p>
          </p:txBody>
        </p:sp>
        <p:sp>
          <p:nvSpPr>
            <p:cNvPr id="72" name="Oval 71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>
                <a:latin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6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 animBg="1"/>
      <p:bldP spid="29" grpId="0"/>
      <p:bldP spid="30" grpId="0"/>
      <p:bldP spid="34" grpId="0" animBg="1"/>
      <p:bldP spid="37" grpId="0"/>
      <p:bldP spid="40" grpId="0"/>
      <p:bldP spid="46" grpId="0" animBg="1"/>
      <p:bldP spid="38" grpId="0" animBg="1"/>
      <p:bldP spid="41" grpId="0" animBg="1"/>
      <p:bldP spid="49" grpId="0" animBg="1"/>
      <p:bldP spid="68" grpId="0" animBg="1"/>
      <p:bldP spid="82" grpId="0" animBg="1"/>
      <p:bldP spid="87" grpId="0" animBg="1"/>
      <p:bldP spid="91" grpId="0"/>
      <p:bldP spid="93" grpId="0" animBg="1"/>
      <p:bldP spid="94" grpId="0"/>
      <p:bldP spid="95" grpId="0"/>
      <p:bldP spid="96" grpId="0" animBg="1"/>
      <p:bldP spid="163" grpId="0"/>
      <p:bldP spid="165" grpId="0"/>
      <p:bldP spid="166" grpId="0"/>
      <p:bldP spid="167" grpId="0"/>
      <p:bldP spid="169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7443502" y="4092023"/>
            <a:ext cx="553628" cy="553772"/>
            <a:chOff x="5726139" y="3290903"/>
            <a:chExt cx="471490" cy="471490"/>
          </a:xfrm>
        </p:grpSpPr>
        <p:sp>
          <p:nvSpPr>
            <p:cNvPr id="74" name="Oval 6"/>
            <p:cNvSpPr>
              <a:spLocks noChangeArrowheads="1"/>
            </p:cNvSpPr>
            <p:nvPr/>
          </p:nvSpPr>
          <p:spPr bwMode="auto">
            <a:xfrm>
              <a:off x="5726139" y="3290903"/>
              <a:ext cx="471490" cy="47149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76" name="Oval 7"/>
            <p:cNvSpPr>
              <a:spLocks noChangeArrowheads="1"/>
            </p:cNvSpPr>
            <p:nvPr/>
          </p:nvSpPr>
          <p:spPr bwMode="auto">
            <a:xfrm>
              <a:off x="5749953" y="3316305"/>
              <a:ext cx="422277" cy="42069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80" name="Freeform 8"/>
            <p:cNvSpPr>
              <a:spLocks/>
            </p:cNvSpPr>
            <p:nvPr/>
          </p:nvSpPr>
          <p:spPr bwMode="auto">
            <a:xfrm>
              <a:off x="5842029" y="3595706"/>
              <a:ext cx="238126" cy="141289"/>
            </a:xfrm>
            <a:custGeom>
              <a:avLst/>
              <a:gdLst>
                <a:gd name="T0" fmla="*/ 10 w 57"/>
                <a:gd name="T1" fmla="*/ 6 h 34"/>
                <a:gd name="T2" fmla="*/ 0 w 57"/>
                <a:gd name="T3" fmla="*/ 25 h 34"/>
                <a:gd name="T4" fmla="*/ 29 w 57"/>
                <a:gd name="T5" fmla="*/ 34 h 34"/>
                <a:gd name="T6" fmla="*/ 57 w 57"/>
                <a:gd name="T7" fmla="*/ 25 h 34"/>
                <a:gd name="T8" fmla="*/ 47 w 57"/>
                <a:gd name="T9" fmla="*/ 6 h 34"/>
                <a:gd name="T10" fmla="*/ 29 w 57"/>
                <a:gd name="T11" fmla="*/ 0 h 34"/>
                <a:gd name="T12" fmla="*/ 10 w 57"/>
                <a:gd name="T13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4">
                  <a:moveTo>
                    <a:pt x="10" y="6"/>
                  </a:moveTo>
                  <a:cubicBezTo>
                    <a:pt x="5" y="10"/>
                    <a:pt x="3" y="16"/>
                    <a:pt x="0" y="25"/>
                  </a:cubicBezTo>
                  <a:cubicBezTo>
                    <a:pt x="8" y="30"/>
                    <a:pt x="18" y="34"/>
                    <a:pt x="29" y="34"/>
                  </a:cubicBezTo>
                  <a:cubicBezTo>
                    <a:pt x="39" y="34"/>
                    <a:pt x="49" y="30"/>
                    <a:pt x="57" y="25"/>
                  </a:cubicBezTo>
                  <a:cubicBezTo>
                    <a:pt x="54" y="16"/>
                    <a:pt x="52" y="9"/>
                    <a:pt x="47" y="6"/>
                  </a:cubicBezTo>
                  <a:cubicBezTo>
                    <a:pt x="39" y="1"/>
                    <a:pt x="34" y="0"/>
                    <a:pt x="29" y="0"/>
                  </a:cubicBezTo>
                  <a:cubicBezTo>
                    <a:pt x="23" y="0"/>
                    <a:pt x="18" y="1"/>
                    <a:pt x="10" y="6"/>
                  </a:cubicBezTo>
                  <a:close/>
                </a:path>
              </a:pathLst>
            </a:custGeom>
            <a:solidFill>
              <a:srgbClr val="F08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81" name="Freeform 9"/>
            <p:cNvSpPr>
              <a:spLocks/>
            </p:cNvSpPr>
            <p:nvPr/>
          </p:nvSpPr>
          <p:spPr bwMode="auto">
            <a:xfrm>
              <a:off x="6054755" y="3641743"/>
              <a:ext cx="25400" cy="71438"/>
            </a:xfrm>
            <a:custGeom>
              <a:avLst/>
              <a:gdLst>
                <a:gd name="T0" fmla="*/ 0 w 6"/>
                <a:gd name="T1" fmla="*/ 17 h 17"/>
                <a:gd name="T2" fmla="*/ 0 w 6"/>
                <a:gd name="T3" fmla="*/ 0 h 17"/>
                <a:gd name="T4" fmla="*/ 6 w 6"/>
                <a:gd name="T5" fmla="*/ 14 h 17"/>
                <a:gd name="T6" fmla="*/ 0 w 6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7">
                  <a:moveTo>
                    <a:pt x="0" y="1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3"/>
                    <a:pt x="4" y="8"/>
                    <a:pt x="6" y="14"/>
                  </a:cubicBezTo>
                  <a:cubicBezTo>
                    <a:pt x="4" y="15"/>
                    <a:pt x="2" y="16"/>
                    <a:pt x="0" y="17"/>
                  </a:cubicBezTo>
                  <a:close/>
                </a:path>
              </a:pathLst>
            </a:custGeom>
            <a:solidFill>
              <a:srgbClr val="D95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82" name="Freeform 10"/>
            <p:cNvSpPr>
              <a:spLocks/>
            </p:cNvSpPr>
            <p:nvPr/>
          </p:nvSpPr>
          <p:spPr bwMode="auto">
            <a:xfrm>
              <a:off x="6013480" y="3608406"/>
              <a:ext cx="25400" cy="120651"/>
            </a:xfrm>
            <a:custGeom>
              <a:avLst/>
              <a:gdLst>
                <a:gd name="T0" fmla="*/ 6 w 6"/>
                <a:gd name="T1" fmla="*/ 3 h 29"/>
                <a:gd name="T2" fmla="*/ 6 w 6"/>
                <a:gd name="T3" fmla="*/ 27 h 29"/>
                <a:gd name="T4" fmla="*/ 0 w 6"/>
                <a:gd name="T5" fmla="*/ 29 h 29"/>
                <a:gd name="T6" fmla="*/ 0 w 6"/>
                <a:gd name="T7" fmla="*/ 0 h 29"/>
                <a:gd name="T8" fmla="*/ 6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3"/>
                  </a:moveTo>
                  <a:cubicBezTo>
                    <a:pt x="6" y="27"/>
                    <a:pt x="6" y="27"/>
                    <a:pt x="6" y="27"/>
                  </a:cubicBezTo>
                  <a:cubicBezTo>
                    <a:pt x="4" y="28"/>
                    <a:pt x="2" y="28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2"/>
                    <a:pt x="6" y="3"/>
                  </a:cubicBezTo>
                  <a:close/>
                </a:path>
              </a:pathLst>
            </a:custGeom>
            <a:solidFill>
              <a:srgbClr val="D95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86" name="Freeform 11"/>
            <p:cNvSpPr>
              <a:spLocks/>
            </p:cNvSpPr>
            <p:nvPr/>
          </p:nvSpPr>
          <p:spPr bwMode="auto">
            <a:xfrm>
              <a:off x="5972204" y="3595706"/>
              <a:ext cx="23813" cy="141289"/>
            </a:xfrm>
            <a:custGeom>
              <a:avLst/>
              <a:gdLst>
                <a:gd name="T0" fmla="*/ 6 w 6"/>
                <a:gd name="T1" fmla="*/ 1 h 34"/>
                <a:gd name="T2" fmla="*/ 6 w 6"/>
                <a:gd name="T3" fmla="*/ 33 h 34"/>
                <a:gd name="T4" fmla="*/ 0 w 6"/>
                <a:gd name="T5" fmla="*/ 34 h 34"/>
                <a:gd name="T6" fmla="*/ 0 w 6"/>
                <a:gd name="T7" fmla="*/ 0 h 34"/>
                <a:gd name="T8" fmla="*/ 6 w 6"/>
                <a:gd name="T9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6" y="1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2" y="33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D95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87" name="Freeform 12"/>
            <p:cNvSpPr>
              <a:spLocks/>
            </p:cNvSpPr>
            <p:nvPr/>
          </p:nvSpPr>
          <p:spPr bwMode="auto">
            <a:xfrm>
              <a:off x="5926166" y="3595706"/>
              <a:ext cx="25400" cy="141289"/>
            </a:xfrm>
            <a:custGeom>
              <a:avLst/>
              <a:gdLst>
                <a:gd name="T0" fmla="*/ 6 w 6"/>
                <a:gd name="T1" fmla="*/ 0 h 34"/>
                <a:gd name="T2" fmla="*/ 6 w 6"/>
                <a:gd name="T3" fmla="*/ 34 h 34"/>
                <a:gd name="T4" fmla="*/ 0 w 6"/>
                <a:gd name="T5" fmla="*/ 33 h 34"/>
                <a:gd name="T6" fmla="*/ 0 w 6"/>
                <a:gd name="T7" fmla="*/ 1 h 34"/>
                <a:gd name="T8" fmla="*/ 6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6" y="0"/>
                  </a:moveTo>
                  <a:cubicBezTo>
                    <a:pt x="6" y="34"/>
                    <a:pt x="6" y="34"/>
                    <a:pt x="6" y="34"/>
                  </a:cubicBezTo>
                  <a:cubicBezTo>
                    <a:pt x="4" y="33"/>
                    <a:pt x="2" y="33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D95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30" name="Freeform 13"/>
            <p:cNvSpPr>
              <a:spLocks/>
            </p:cNvSpPr>
            <p:nvPr/>
          </p:nvSpPr>
          <p:spPr bwMode="auto">
            <a:xfrm>
              <a:off x="5883304" y="3608406"/>
              <a:ext cx="25400" cy="120651"/>
            </a:xfrm>
            <a:custGeom>
              <a:avLst/>
              <a:gdLst>
                <a:gd name="T0" fmla="*/ 6 w 6"/>
                <a:gd name="T1" fmla="*/ 0 h 29"/>
                <a:gd name="T2" fmla="*/ 6 w 6"/>
                <a:gd name="T3" fmla="*/ 29 h 29"/>
                <a:gd name="T4" fmla="*/ 0 w 6"/>
                <a:gd name="T5" fmla="*/ 27 h 29"/>
                <a:gd name="T6" fmla="*/ 0 w 6"/>
                <a:gd name="T7" fmla="*/ 3 h 29"/>
                <a:gd name="T8" fmla="*/ 6 w 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0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8"/>
                    <a:pt x="2" y="28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D95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34" name="Freeform 14"/>
            <p:cNvSpPr>
              <a:spLocks/>
            </p:cNvSpPr>
            <p:nvPr/>
          </p:nvSpPr>
          <p:spPr bwMode="auto">
            <a:xfrm>
              <a:off x="5842029" y="3641743"/>
              <a:ext cx="25400" cy="71438"/>
            </a:xfrm>
            <a:custGeom>
              <a:avLst/>
              <a:gdLst>
                <a:gd name="T0" fmla="*/ 6 w 6"/>
                <a:gd name="T1" fmla="*/ 0 h 17"/>
                <a:gd name="T2" fmla="*/ 6 w 6"/>
                <a:gd name="T3" fmla="*/ 17 h 17"/>
                <a:gd name="T4" fmla="*/ 0 w 6"/>
                <a:gd name="T5" fmla="*/ 14 h 17"/>
                <a:gd name="T6" fmla="*/ 6 w 6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7">
                  <a:moveTo>
                    <a:pt x="6" y="0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4" y="16"/>
                    <a:pt x="2" y="15"/>
                    <a:pt x="0" y="14"/>
                  </a:cubicBezTo>
                  <a:cubicBezTo>
                    <a:pt x="2" y="8"/>
                    <a:pt x="3" y="3"/>
                    <a:pt x="6" y="0"/>
                  </a:cubicBezTo>
                  <a:close/>
                </a:path>
              </a:pathLst>
            </a:custGeom>
            <a:solidFill>
              <a:srgbClr val="D95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35" name="Freeform 15"/>
            <p:cNvSpPr>
              <a:spLocks/>
            </p:cNvSpPr>
            <p:nvPr/>
          </p:nvSpPr>
          <p:spPr bwMode="auto">
            <a:xfrm>
              <a:off x="5859491" y="3624281"/>
              <a:ext cx="203201" cy="25400"/>
            </a:xfrm>
            <a:custGeom>
              <a:avLst/>
              <a:gdLst>
                <a:gd name="T0" fmla="*/ 5 w 49"/>
                <a:gd name="T1" fmla="*/ 0 h 6"/>
                <a:gd name="T2" fmla="*/ 0 w 49"/>
                <a:gd name="T3" fmla="*/ 6 h 6"/>
                <a:gd name="T4" fmla="*/ 49 w 49"/>
                <a:gd name="T5" fmla="*/ 6 h 6"/>
                <a:gd name="T6" fmla="*/ 45 w 49"/>
                <a:gd name="T7" fmla="*/ 0 h 6"/>
                <a:gd name="T8" fmla="*/ 5 w 4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">
                  <a:moveTo>
                    <a:pt x="5" y="0"/>
                  </a:moveTo>
                  <a:cubicBezTo>
                    <a:pt x="3" y="2"/>
                    <a:pt x="1" y="4"/>
                    <a:pt x="0" y="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8" y="4"/>
                    <a:pt x="46" y="2"/>
                    <a:pt x="45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95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36" name="Freeform 16"/>
            <p:cNvSpPr>
              <a:spLocks/>
            </p:cNvSpPr>
            <p:nvPr/>
          </p:nvSpPr>
          <p:spPr bwMode="auto">
            <a:xfrm>
              <a:off x="5842029" y="3670318"/>
              <a:ext cx="238126" cy="25400"/>
            </a:xfrm>
            <a:custGeom>
              <a:avLst/>
              <a:gdLst>
                <a:gd name="T0" fmla="*/ 2 w 57"/>
                <a:gd name="T1" fmla="*/ 0 h 6"/>
                <a:gd name="T2" fmla="*/ 0 w 57"/>
                <a:gd name="T3" fmla="*/ 6 h 6"/>
                <a:gd name="T4" fmla="*/ 57 w 57"/>
                <a:gd name="T5" fmla="*/ 6 h 6"/>
                <a:gd name="T6" fmla="*/ 55 w 57"/>
                <a:gd name="T7" fmla="*/ 0 h 6"/>
                <a:gd name="T8" fmla="*/ 2 w 5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">
                  <a:moveTo>
                    <a:pt x="2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6" y="4"/>
                    <a:pt x="55" y="2"/>
                    <a:pt x="55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95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37" name="Freeform 17"/>
            <p:cNvSpPr>
              <a:spLocks/>
            </p:cNvSpPr>
            <p:nvPr/>
          </p:nvSpPr>
          <p:spPr bwMode="auto">
            <a:xfrm>
              <a:off x="5867429" y="3713182"/>
              <a:ext cx="187326" cy="23813"/>
            </a:xfrm>
            <a:custGeom>
              <a:avLst/>
              <a:gdLst>
                <a:gd name="T0" fmla="*/ 0 w 45"/>
                <a:gd name="T1" fmla="*/ 0 h 6"/>
                <a:gd name="T2" fmla="*/ 23 w 45"/>
                <a:gd name="T3" fmla="*/ 6 h 6"/>
                <a:gd name="T4" fmla="*/ 45 w 45"/>
                <a:gd name="T5" fmla="*/ 0 h 6"/>
                <a:gd name="T6" fmla="*/ 0 w 4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6">
                  <a:moveTo>
                    <a:pt x="0" y="0"/>
                  </a:moveTo>
                  <a:cubicBezTo>
                    <a:pt x="7" y="4"/>
                    <a:pt x="14" y="6"/>
                    <a:pt x="23" y="6"/>
                  </a:cubicBezTo>
                  <a:cubicBezTo>
                    <a:pt x="31" y="6"/>
                    <a:pt x="38" y="4"/>
                    <a:pt x="4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95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38" name="Freeform 18"/>
            <p:cNvSpPr>
              <a:spLocks/>
            </p:cNvSpPr>
            <p:nvPr/>
          </p:nvSpPr>
          <p:spPr bwMode="auto">
            <a:xfrm>
              <a:off x="6054755" y="3641743"/>
              <a:ext cx="7938" cy="7938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2 w 2"/>
                <a:gd name="T5" fmla="*/ 2 h 2"/>
                <a:gd name="T6" fmla="*/ 2 w 2"/>
                <a:gd name="T7" fmla="*/ 2 h 2"/>
                <a:gd name="T8" fmla="*/ 2 w 2"/>
                <a:gd name="T9" fmla="*/ 2 h 2"/>
                <a:gd name="T10" fmla="*/ 1 w 2"/>
                <a:gd name="T11" fmla="*/ 2 h 2"/>
                <a:gd name="T12" fmla="*/ 1 w 2"/>
                <a:gd name="T13" fmla="*/ 1 h 2"/>
                <a:gd name="T14" fmla="*/ 1 w 2"/>
                <a:gd name="T15" fmla="*/ 1 h 2"/>
                <a:gd name="T16" fmla="*/ 1 w 2"/>
                <a:gd name="T17" fmla="*/ 1 h 2"/>
                <a:gd name="T18" fmla="*/ 1 w 2"/>
                <a:gd name="T19" fmla="*/ 1 h 2"/>
                <a:gd name="T20" fmla="*/ 1 w 2"/>
                <a:gd name="T21" fmla="*/ 1 h 2"/>
                <a:gd name="T22" fmla="*/ 1 w 2"/>
                <a:gd name="T23" fmla="*/ 1 h 2"/>
                <a:gd name="T24" fmla="*/ 1 w 2"/>
                <a:gd name="T25" fmla="*/ 1 h 2"/>
                <a:gd name="T26" fmla="*/ 1 w 2"/>
                <a:gd name="T27" fmla="*/ 1 h 2"/>
                <a:gd name="T28" fmla="*/ 1 w 2"/>
                <a:gd name="T29" fmla="*/ 1 h 2"/>
                <a:gd name="T30" fmla="*/ 1 w 2"/>
                <a:gd name="T31" fmla="*/ 0 h 2"/>
                <a:gd name="T32" fmla="*/ 1 w 2"/>
                <a:gd name="T33" fmla="*/ 0 h 2"/>
                <a:gd name="T34" fmla="*/ 1 w 2"/>
                <a:gd name="T35" fmla="*/ 0 h 2"/>
                <a:gd name="T36" fmla="*/ 1 w 2"/>
                <a:gd name="T37" fmla="*/ 0 h 2"/>
                <a:gd name="T38" fmla="*/ 1 w 2"/>
                <a:gd name="T39" fmla="*/ 0 h 2"/>
                <a:gd name="T40" fmla="*/ 1 w 2"/>
                <a:gd name="T41" fmla="*/ 0 h 2"/>
                <a:gd name="T42" fmla="*/ 1 w 2"/>
                <a:gd name="T43" fmla="*/ 0 h 2"/>
                <a:gd name="T44" fmla="*/ 1 w 2"/>
                <a:gd name="T45" fmla="*/ 0 h 2"/>
                <a:gd name="T46" fmla="*/ 1 w 2"/>
                <a:gd name="T47" fmla="*/ 0 h 2"/>
                <a:gd name="T48" fmla="*/ 1 w 2"/>
                <a:gd name="T49" fmla="*/ 0 h 2"/>
                <a:gd name="T50" fmla="*/ 0 w 2"/>
                <a:gd name="T51" fmla="*/ 0 h 2"/>
                <a:gd name="T52" fmla="*/ 0 w 2"/>
                <a:gd name="T5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08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39" name="Freeform 19"/>
            <p:cNvSpPr>
              <a:spLocks/>
            </p:cNvSpPr>
            <p:nvPr/>
          </p:nvSpPr>
          <p:spPr bwMode="auto">
            <a:xfrm>
              <a:off x="6054757" y="3670318"/>
              <a:ext cx="25400" cy="25400"/>
            </a:xfrm>
            <a:custGeom>
              <a:avLst/>
              <a:gdLst>
                <a:gd name="T0" fmla="*/ 16 w 16"/>
                <a:gd name="T1" fmla="*/ 16 h 16"/>
                <a:gd name="T2" fmla="*/ 16 w 16"/>
                <a:gd name="T3" fmla="*/ 16 h 16"/>
                <a:gd name="T4" fmla="*/ 16 w 16"/>
                <a:gd name="T5" fmla="*/ 16 h 16"/>
                <a:gd name="T6" fmla="*/ 16 w 16"/>
                <a:gd name="T7" fmla="*/ 14 h 16"/>
                <a:gd name="T8" fmla="*/ 16 w 16"/>
                <a:gd name="T9" fmla="*/ 14 h 16"/>
                <a:gd name="T10" fmla="*/ 16 w 16"/>
                <a:gd name="T11" fmla="*/ 14 h 16"/>
                <a:gd name="T12" fmla="*/ 16 w 16"/>
                <a:gd name="T13" fmla="*/ 14 h 16"/>
                <a:gd name="T14" fmla="*/ 13 w 16"/>
                <a:gd name="T15" fmla="*/ 14 h 16"/>
                <a:gd name="T16" fmla="*/ 13 w 16"/>
                <a:gd name="T17" fmla="*/ 11 h 16"/>
                <a:gd name="T18" fmla="*/ 13 w 16"/>
                <a:gd name="T19" fmla="*/ 11 h 16"/>
                <a:gd name="T20" fmla="*/ 13 w 16"/>
                <a:gd name="T21" fmla="*/ 11 h 16"/>
                <a:gd name="T22" fmla="*/ 13 w 16"/>
                <a:gd name="T23" fmla="*/ 8 h 16"/>
                <a:gd name="T24" fmla="*/ 13 w 16"/>
                <a:gd name="T25" fmla="*/ 8 h 16"/>
                <a:gd name="T26" fmla="*/ 13 w 16"/>
                <a:gd name="T27" fmla="*/ 8 h 16"/>
                <a:gd name="T28" fmla="*/ 13 w 16"/>
                <a:gd name="T29" fmla="*/ 8 h 16"/>
                <a:gd name="T30" fmla="*/ 13 w 16"/>
                <a:gd name="T31" fmla="*/ 8 h 16"/>
                <a:gd name="T32" fmla="*/ 13 w 16"/>
                <a:gd name="T33" fmla="*/ 6 h 16"/>
                <a:gd name="T34" fmla="*/ 13 w 16"/>
                <a:gd name="T35" fmla="*/ 6 h 16"/>
                <a:gd name="T36" fmla="*/ 13 w 16"/>
                <a:gd name="T37" fmla="*/ 6 h 16"/>
                <a:gd name="T38" fmla="*/ 11 w 16"/>
                <a:gd name="T39" fmla="*/ 6 h 16"/>
                <a:gd name="T40" fmla="*/ 11 w 16"/>
                <a:gd name="T41" fmla="*/ 6 h 16"/>
                <a:gd name="T42" fmla="*/ 11 w 16"/>
                <a:gd name="T43" fmla="*/ 6 h 16"/>
                <a:gd name="T44" fmla="*/ 11 w 16"/>
                <a:gd name="T45" fmla="*/ 6 h 16"/>
                <a:gd name="T46" fmla="*/ 11 w 16"/>
                <a:gd name="T47" fmla="*/ 3 h 16"/>
                <a:gd name="T48" fmla="*/ 11 w 16"/>
                <a:gd name="T49" fmla="*/ 3 h 16"/>
                <a:gd name="T50" fmla="*/ 11 w 16"/>
                <a:gd name="T51" fmla="*/ 3 h 16"/>
                <a:gd name="T52" fmla="*/ 11 w 16"/>
                <a:gd name="T53" fmla="*/ 3 h 16"/>
                <a:gd name="T54" fmla="*/ 11 w 16"/>
                <a:gd name="T55" fmla="*/ 3 h 16"/>
                <a:gd name="T56" fmla="*/ 11 w 16"/>
                <a:gd name="T57" fmla="*/ 3 h 16"/>
                <a:gd name="T58" fmla="*/ 11 w 16"/>
                <a:gd name="T59" fmla="*/ 0 h 16"/>
                <a:gd name="T60" fmla="*/ 11 w 16"/>
                <a:gd name="T61" fmla="*/ 0 h 16"/>
                <a:gd name="T62" fmla="*/ 11 w 16"/>
                <a:gd name="T63" fmla="*/ 0 h 16"/>
                <a:gd name="T64" fmla="*/ 11 w 16"/>
                <a:gd name="T65" fmla="*/ 0 h 16"/>
                <a:gd name="T66" fmla="*/ 0 w 16"/>
                <a:gd name="T6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08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40" name="Rectangle 20"/>
            <p:cNvSpPr>
              <a:spLocks noChangeArrowheads="1"/>
            </p:cNvSpPr>
            <p:nvPr/>
          </p:nvSpPr>
          <p:spPr bwMode="auto">
            <a:xfrm>
              <a:off x="6013482" y="3624281"/>
              <a:ext cx="25400" cy="25400"/>
            </a:xfrm>
            <a:prstGeom prst="rect">
              <a:avLst/>
            </a:prstGeom>
            <a:solidFill>
              <a:srgbClr val="F08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41" name="Rectangle 21"/>
            <p:cNvSpPr>
              <a:spLocks noChangeArrowheads="1"/>
            </p:cNvSpPr>
            <p:nvPr/>
          </p:nvSpPr>
          <p:spPr bwMode="auto">
            <a:xfrm>
              <a:off x="6013482" y="3670318"/>
              <a:ext cx="25400" cy="25400"/>
            </a:xfrm>
            <a:prstGeom prst="rect">
              <a:avLst/>
            </a:prstGeom>
            <a:solidFill>
              <a:srgbClr val="F08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42" name="Freeform 22"/>
            <p:cNvSpPr>
              <a:spLocks/>
            </p:cNvSpPr>
            <p:nvPr/>
          </p:nvSpPr>
          <p:spPr bwMode="auto">
            <a:xfrm>
              <a:off x="6013482" y="3713182"/>
              <a:ext cx="25400" cy="15875"/>
            </a:xfrm>
            <a:custGeom>
              <a:avLst/>
              <a:gdLst>
                <a:gd name="T0" fmla="*/ 0 w 16"/>
                <a:gd name="T1" fmla="*/ 10 h 10"/>
                <a:gd name="T2" fmla="*/ 0 w 16"/>
                <a:gd name="T3" fmla="*/ 10 h 10"/>
                <a:gd name="T4" fmla="*/ 0 w 16"/>
                <a:gd name="T5" fmla="*/ 10 h 10"/>
                <a:gd name="T6" fmla="*/ 0 w 16"/>
                <a:gd name="T7" fmla="*/ 10 h 10"/>
                <a:gd name="T8" fmla="*/ 0 w 16"/>
                <a:gd name="T9" fmla="*/ 10 h 10"/>
                <a:gd name="T10" fmla="*/ 3 w 16"/>
                <a:gd name="T11" fmla="*/ 10 h 10"/>
                <a:gd name="T12" fmla="*/ 3 w 16"/>
                <a:gd name="T13" fmla="*/ 10 h 10"/>
                <a:gd name="T14" fmla="*/ 3 w 16"/>
                <a:gd name="T15" fmla="*/ 10 h 10"/>
                <a:gd name="T16" fmla="*/ 3 w 16"/>
                <a:gd name="T17" fmla="*/ 10 h 10"/>
                <a:gd name="T18" fmla="*/ 3 w 16"/>
                <a:gd name="T19" fmla="*/ 10 h 10"/>
                <a:gd name="T20" fmla="*/ 3 w 16"/>
                <a:gd name="T21" fmla="*/ 10 h 10"/>
                <a:gd name="T22" fmla="*/ 3 w 16"/>
                <a:gd name="T23" fmla="*/ 10 h 10"/>
                <a:gd name="T24" fmla="*/ 5 w 16"/>
                <a:gd name="T25" fmla="*/ 10 h 10"/>
                <a:gd name="T26" fmla="*/ 5 w 16"/>
                <a:gd name="T27" fmla="*/ 10 h 10"/>
                <a:gd name="T28" fmla="*/ 5 w 16"/>
                <a:gd name="T29" fmla="*/ 10 h 10"/>
                <a:gd name="T30" fmla="*/ 5 w 16"/>
                <a:gd name="T31" fmla="*/ 10 h 10"/>
                <a:gd name="T32" fmla="*/ 5 w 16"/>
                <a:gd name="T33" fmla="*/ 8 h 10"/>
                <a:gd name="T34" fmla="*/ 5 w 16"/>
                <a:gd name="T35" fmla="*/ 8 h 10"/>
                <a:gd name="T36" fmla="*/ 5 w 16"/>
                <a:gd name="T37" fmla="*/ 8 h 10"/>
                <a:gd name="T38" fmla="*/ 5 w 16"/>
                <a:gd name="T39" fmla="*/ 8 h 10"/>
                <a:gd name="T40" fmla="*/ 5 w 16"/>
                <a:gd name="T41" fmla="*/ 8 h 10"/>
                <a:gd name="T42" fmla="*/ 5 w 16"/>
                <a:gd name="T43" fmla="*/ 8 h 10"/>
                <a:gd name="T44" fmla="*/ 8 w 16"/>
                <a:gd name="T45" fmla="*/ 8 h 10"/>
                <a:gd name="T46" fmla="*/ 8 w 16"/>
                <a:gd name="T47" fmla="*/ 8 h 10"/>
                <a:gd name="T48" fmla="*/ 8 w 16"/>
                <a:gd name="T49" fmla="*/ 8 h 10"/>
                <a:gd name="T50" fmla="*/ 8 w 16"/>
                <a:gd name="T51" fmla="*/ 8 h 10"/>
                <a:gd name="T52" fmla="*/ 8 w 16"/>
                <a:gd name="T53" fmla="*/ 8 h 10"/>
                <a:gd name="T54" fmla="*/ 8 w 16"/>
                <a:gd name="T55" fmla="*/ 8 h 10"/>
                <a:gd name="T56" fmla="*/ 8 w 16"/>
                <a:gd name="T57" fmla="*/ 8 h 10"/>
                <a:gd name="T58" fmla="*/ 8 w 16"/>
                <a:gd name="T59" fmla="*/ 8 h 10"/>
                <a:gd name="T60" fmla="*/ 8 w 16"/>
                <a:gd name="T61" fmla="*/ 8 h 10"/>
                <a:gd name="T62" fmla="*/ 8 w 16"/>
                <a:gd name="T63" fmla="*/ 8 h 10"/>
                <a:gd name="T64" fmla="*/ 10 w 16"/>
                <a:gd name="T65" fmla="*/ 8 h 10"/>
                <a:gd name="T66" fmla="*/ 10 w 16"/>
                <a:gd name="T67" fmla="*/ 8 h 10"/>
                <a:gd name="T68" fmla="*/ 10 w 16"/>
                <a:gd name="T69" fmla="*/ 8 h 10"/>
                <a:gd name="T70" fmla="*/ 10 w 16"/>
                <a:gd name="T71" fmla="*/ 8 h 10"/>
                <a:gd name="T72" fmla="*/ 10 w 16"/>
                <a:gd name="T73" fmla="*/ 8 h 10"/>
                <a:gd name="T74" fmla="*/ 13 w 16"/>
                <a:gd name="T75" fmla="*/ 8 h 10"/>
                <a:gd name="T76" fmla="*/ 13 w 16"/>
                <a:gd name="T77" fmla="*/ 8 h 10"/>
                <a:gd name="T78" fmla="*/ 13 w 16"/>
                <a:gd name="T79" fmla="*/ 8 h 10"/>
                <a:gd name="T80" fmla="*/ 13 w 16"/>
                <a:gd name="T81" fmla="*/ 8 h 10"/>
                <a:gd name="T82" fmla="*/ 13 w 16"/>
                <a:gd name="T83" fmla="*/ 5 h 10"/>
                <a:gd name="T84" fmla="*/ 13 w 16"/>
                <a:gd name="T85" fmla="*/ 5 h 10"/>
                <a:gd name="T86" fmla="*/ 13 w 16"/>
                <a:gd name="T87" fmla="*/ 5 h 10"/>
                <a:gd name="T88" fmla="*/ 13 w 16"/>
                <a:gd name="T89" fmla="*/ 5 h 10"/>
                <a:gd name="T90" fmla="*/ 13 w 16"/>
                <a:gd name="T91" fmla="*/ 5 h 10"/>
                <a:gd name="T92" fmla="*/ 13 w 16"/>
                <a:gd name="T93" fmla="*/ 5 h 10"/>
                <a:gd name="T94" fmla="*/ 13 w 16"/>
                <a:gd name="T95" fmla="*/ 5 h 10"/>
                <a:gd name="T96" fmla="*/ 16 w 16"/>
                <a:gd name="T97" fmla="*/ 5 h 10"/>
                <a:gd name="T98" fmla="*/ 16 w 16"/>
                <a:gd name="T99" fmla="*/ 5 h 10"/>
                <a:gd name="T100" fmla="*/ 16 w 16"/>
                <a:gd name="T101" fmla="*/ 5 h 10"/>
                <a:gd name="T102" fmla="*/ 16 w 16"/>
                <a:gd name="T103" fmla="*/ 5 h 10"/>
                <a:gd name="T104" fmla="*/ 16 w 16"/>
                <a:gd name="T105" fmla="*/ 5 h 10"/>
                <a:gd name="T106" fmla="*/ 16 w 16"/>
                <a:gd name="T107" fmla="*/ 5 h 10"/>
                <a:gd name="T108" fmla="*/ 16 w 16"/>
                <a:gd name="T109" fmla="*/ 5 h 10"/>
                <a:gd name="T110" fmla="*/ 16 w 16"/>
                <a:gd name="T111" fmla="*/ 5 h 10"/>
                <a:gd name="T112" fmla="*/ 16 w 16"/>
                <a:gd name="T113" fmla="*/ 5 h 10"/>
                <a:gd name="T114" fmla="*/ 16 w 16"/>
                <a:gd name="T115" fmla="*/ 0 h 10"/>
                <a:gd name="T116" fmla="*/ 0 w 16"/>
                <a:gd name="T117" fmla="*/ 0 h 10"/>
                <a:gd name="T118" fmla="*/ 0 w 16"/>
                <a:gd name="T119" fmla="*/ 10 h 10"/>
                <a:gd name="T120" fmla="*/ 0 w 16"/>
                <a:gd name="T1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" h="10">
                  <a:moveTo>
                    <a:pt x="0" y="1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08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43" name="Rectangle 23"/>
            <p:cNvSpPr>
              <a:spLocks noChangeArrowheads="1"/>
            </p:cNvSpPr>
            <p:nvPr/>
          </p:nvSpPr>
          <p:spPr bwMode="auto">
            <a:xfrm>
              <a:off x="5972206" y="3624281"/>
              <a:ext cx="23813" cy="25400"/>
            </a:xfrm>
            <a:prstGeom prst="rect">
              <a:avLst/>
            </a:prstGeom>
            <a:solidFill>
              <a:srgbClr val="F08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44" name="Rectangle 24"/>
            <p:cNvSpPr>
              <a:spLocks noChangeArrowheads="1"/>
            </p:cNvSpPr>
            <p:nvPr/>
          </p:nvSpPr>
          <p:spPr bwMode="auto">
            <a:xfrm>
              <a:off x="5972206" y="3670318"/>
              <a:ext cx="23813" cy="25400"/>
            </a:xfrm>
            <a:prstGeom prst="rect">
              <a:avLst/>
            </a:prstGeom>
            <a:solidFill>
              <a:srgbClr val="F08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45" name="Freeform 25"/>
            <p:cNvSpPr>
              <a:spLocks/>
            </p:cNvSpPr>
            <p:nvPr/>
          </p:nvSpPr>
          <p:spPr bwMode="auto">
            <a:xfrm>
              <a:off x="5972206" y="3713182"/>
              <a:ext cx="23813" cy="23813"/>
            </a:xfrm>
            <a:custGeom>
              <a:avLst/>
              <a:gdLst>
                <a:gd name="T0" fmla="*/ 0 w 6"/>
                <a:gd name="T1" fmla="*/ 5 h 6"/>
                <a:gd name="T2" fmla="*/ 0 w 6"/>
                <a:gd name="T3" fmla="*/ 5 h 6"/>
                <a:gd name="T4" fmla="*/ 0 w 6"/>
                <a:gd name="T5" fmla="*/ 5 h 6"/>
                <a:gd name="T6" fmla="*/ 0 w 6"/>
                <a:gd name="T7" fmla="*/ 5 h 6"/>
                <a:gd name="T8" fmla="*/ 1 w 6"/>
                <a:gd name="T9" fmla="*/ 5 h 6"/>
                <a:gd name="T10" fmla="*/ 1 w 6"/>
                <a:gd name="T11" fmla="*/ 5 h 6"/>
                <a:gd name="T12" fmla="*/ 1 w 6"/>
                <a:gd name="T13" fmla="*/ 5 h 6"/>
                <a:gd name="T14" fmla="*/ 1 w 6"/>
                <a:gd name="T15" fmla="*/ 5 h 6"/>
                <a:gd name="T16" fmla="*/ 1 w 6"/>
                <a:gd name="T17" fmla="*/ 5 h 6"/>
                <a:gd name="T18" fmla="*/ 1 w 6"/>
                <a:gd name="T19" fmla="*/ 5 h 6"/>
                <a:gd name="T20" fmla="*/ 2 w 6"/>
                <a:gd name="T21" fmla="*/ 5 h 6"/>
                <a:gd name="T22" fmla="*/ 2 w 6"/>
                <a:gd name="T23" fmla="*/ 5 h 6"/>
                <a:gd name="T24" fmla="*/ 2 w 6"/>
                <a:gd name="T25" fmla="*/ 5 h 6"/>
                <a:gd name="T26" fmla="*/ 2 w 6"/>
                <a:gd name="T27" fmla="*/ 5 h 6"/>
                <a:gd name="T28" fmla="*/ 2 w 6"/>
                <a:gd name="T29" fmla="*/ 5 h 6"/>
                <a:gd name="T30" fmla="*/ 2 w 6"/>
                <a:gd name="T31" fmla="*/ 5 h 6"/>
                <a:gd name="T32" fmla="*/ 2 w 6"/>
                <a:gd name="T33" fmla="*/ 5 h 6"/>
                <a:gd name="T34" fmla="*/ 2 w 6"/>
                <a:gd name="T35" fmla="*/ 5 h 6"/>
                <a:gd name="T36" fmla="*/ 2 w 6"/>
                <a:gd name="T37" fmla="*/ 5 h 6"/>
                <a:gd name="T38" fmla="*/ 3 w 6"/>
                <a:gd name="T39" fmla="*/ 5 h 6"/>
                <a:gd name="T40" fmla="*/ 3 w 6"/>
                <a:gd name="T41" fmla="*/ 5 h 6"/>
                <a:gd name="T42" fmla="*/ 3 w 6"/>
                <a:gd name="T43" fmla="*/ 5 h 6"/>
                <a:gd name="T44" fmla="*/ 3 w 6"/>
                <a:gd name="T45" fmla="*/ 5 h 6"/>
                <a:gd name="T46" fmla="*/ 3 w 6"/>
                <a:gd name="T47" fmla="*/ 5 h 6"/>
                <a:gd name="T48" fmla="*/ 3 w 6"/>
                <a:gd name="T49" fmla="*/ 5 h 6"/>
                <a:gd name="T50" fmla="*/ 3 w 6"/>
                <a:gd name="T51" fmla="*/ 5 h 6"/>
                <a:gd name="T52" fmla="*/ 4 w 6"/>
                <a:gd name="T53" fmla="*/ 5 h 6"/>
                <a:gd name="T54" fmla="*/ 4 w 6"/>
                <a:gd name="T55" fmla="*/ 5 h 6"/>
                <a:gd name="T56" fmla="*/ 4 w 6"/>
                <a:gd name="T57" fmla="*/ 5 h 6"/>
                <a:gd name="T58" fmla="*/ 4 w 6"/>
                <a:gd name="T59" fmla="*/ 5 h 6"/>
                <a:gd name="T60" fmla="*/ 4 w 6"/>
                <a:gd name="T61" fmla="*/ 5 h 6"/>
                <a:gd name="T62" fmla="*/ 4 w 6"/>
                <a:gd name="T63" fmla="*/ 5 h 6"/>
                <a:gd name="T64" fmla="*/ 4 w 6"/>
                <a:gd name="T65" fmla="*/ 5 h 6"/>
                <a:gd name="T66" fmla="*/ 4 w 6"/>
                <a:gd name="T67" fmla="*/ 5 h 6"/>
                <a:gd name="T68" fmla="*/ 5 w 6"/>
                <a:gd name="T69" fmla="*/ 5 h 6"/>
                <a:gd name="T70" fmla="*/ 5 w 6"/>
                <a:gd name="T71" fmla="*/ 5 h 6"/>
                <a:gd name="T72" fmla="*/ 6 w 6"/>
                <a:gd name="T73" fmla="*/ 5 h 6"/>
                <a:gd name="T74" fmla="*/ 6 w 6"/>
                <a:gd name="T75" fmla="*/ 0 h 6"/>
                <a:gd name="T76" fmla="*/ 0 w 6"/>
                <a:gd name="T77" fmla="*/ 0 h 6"/>
                <a:gd name="T78" fmla="*/ 0 w 6"/>
                <a:gd name="T79" fmla="*/ 6 h 6"/>
                <a:gd name="T80" fmla="*/ 0 w 6"/>
                <a:gd name="T8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" h="6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08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46" name="Rectangle 26"/>
            <p:cNvSpPr>
              <a:spLocks noChangeArrowheads="1"/>
            </p:cNvSpPr>
            <p:nvPr/>
          </p:nvSpPr>
          <p:spPr bwMode="auto">
            <a:xfrm>
              <a:off x="5926168" y="3624281"/>
              <a:ext cx="25400" cy="25400"/>
            </a:xfrm>
            <a:prstGeom prst="rect">
              <a:avLst/>
            </a:prstGeom>
            <a:solidFill>
              <a:srgbClr val="F08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47" name="Rectangle 27"/>
            <p:cNvSpPr>
              <a:spLocks noChangeArrowheads="1"/>
            </p:cNvSpPr>
            <p:nvPr/>
          </p:nvSpPr>
          <p:spPr bwMode="auto">
            <a:xfrm>
              <a:off x="5926168" y="3670318"/>
              <a:ext cx="25400" cy="25400"/>
            </a:xfrm>
            <a:prstGeom prst="rect">
              <a:avLst/>
            </a:prstGeom>
            <a:solidFill>
              <a:srgbClr val="F08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48" name="Freeform 28"/>
            <p:cNvSpPr>
              <a:spLocks/>
            </p:cNvSpPr>
            <p:nvPr/>
          </p:nvSpPr>
          <p:spPr bwMode="auto">
            <a:xfrm>
              <a:off x="5926168" y="3713182"/>
              <a:ext cx="25400" cy="23813"/>
            </a:xfrm>
            <a:custGeom>
              <a:avLst/>
              <a:gdLst>
                <a:gd name="T0" fmla="*/ 0 w 6"/>
                <a:gd name="T1" fmla="*/ 5 h 6"/>
                <a:gd name="T2" fmla="*/ 0 w 6"/>
                <a:gd name="T3" fmla="*/ 5 h 6"/>
                <a:gd name="T4" fmla="*/ 0 w 6"/>
                <a:gd name="T5" fmla="*/ 5 h 6"/>
                <a:gd name="T6" fmla="*/ 0 w 6"/>
                <a:gd name="T7" fmla="*/ 5 h 6"/>
                <a:gd name="T8" fmla="*/ 0 w 6"/>
                <a:gd name="T9" fmla="*/ 5 h 6"/>
                <a:gd name="T10" fmla="*/ 1 w 6"/>
                <a:gd name="T11" fmla="*/ 5 h 6"/>
                <a:gd name="T12" fmla="*/ 1 w 6"/>
                <a:gd name="T13" fmla="*/ 5 h 6"/>
                <a:gd name="T14" fmla="*/ 1 w 6"/>
                <a:gd name="T15" fmla="*/ 5 h 6"/>
                <a:gd name="T16" fmla="*/ 1 w 6"/>
                <a:gd name="T17" fmla="*/ 5 h 6"/>
                <a:gd name="T18" fmla="*/ 1 w 6"/>
                <a:gd name="T19" fmla="*/ 5 h 6"/>
                <a:gd name="T20" fmla="*/ 1 w 6"/>
                <a:gd name="T21" fmla="*/ 5 h 6"/>
                <a:gd name="T22" fmla="*/ 1 w 6"/>
                <a:gd name="T23" fmla="*/ 5 h 6"/>
                <a:gd name="T24" fmla="*/ 1 w 6"/>
                <a:gd name="T25" fmla="*/ 5 h 6"/>
                <a:gd name="T26" fmla="*/ 1 w 6"/>
                <a:gd name="T27" fmla="*/ 5 h 6"/>
                <a:gd name="T28" fmla="*/ 2 w 6"/>
                <a:gd name="T29" fmla="*/ 5 h 6"/>
                <a:gd name="T30" fmla="*/ 2 w 6"/>
                <a:gd name="T31" fmla="*/ 5 h 6"/>
                <a:gd name="T32" fmla="*/ 2 w 6"/>
                <a:gd name="T33" fmla="*/ 5 h 6"/>
                <a:gd name="T34" fmla="*/ 2 w 6"/>
                <a:gd name="T35" fmla="*/ 5 h 6"/>
                <a:gd name="T36" fmla="*/ 2 w 6"/>
                <a:gd name="T37" fmla="*/ 5 h 6"/>
                <a:gd name="T38" fmla="*/ 2 w 6"/>
                <a:gd name="T39" fmla="*/ 5 h 6"/>
                <a:gd name="T40" fmla="*/ 3 w 6"/>
                <a:gd name="T41" fmla="*/ 5 h 6"/>
                <a:gd name="T42" fmla="*/ 3 w 6"/>
                <a:gd name="T43" fmla="*/ 5 h 6"/>
                <a:gd name="T44" fmla="*/ 3 w 6"/>
                <a:gd name="T45" fmla="*/ 5 h 6"/>
                <a:gd name="T46" fmla="*/ 3 w 6"/>
                <a:gd name="T47" fmla="*/ 5 h 6"/>
                <a:gd name="T48" fmla="*/ 3 w 6"/>
                <a:gd name="T49" fmla="*/ 5 h 6"/>
                <a:gd name="T50" fmla="*/ 3 w 6"/>
                <a:gd name="T51" fmla="*/ 5 h 6"/>
                <a:gd name="T52" fmla="*/ 3 w 6"/>
                <a:gd name="T53" fmla="*/ 5 h 6"/>
                <a:gd name="T54" fmla="*/ 3 w 6"/>
                <a:gd name="T55" fmla="*/ 5 h 6"/>
                <a:gd name="T56" fmla="*/ 3 w 6"/>
                <a:gd name="T57" fmla="*/ 5 h 6"/>
                <a:gd name="T58" fmla="*/ 3 w 6"/>
                <a:gd name="T59" fmla="*/ 5 h 6"/>
                <a:gd name="T60" fmla="*/ 3 w 6"/>
                <a:gd name="T61" fmla="*/ 5 h 6"/>
                <a:gd name="T62" fmla="*/ 4 w 6"/>
                <a:gd name="T63" fmla="*/ 5 h 6"/>
                <a:gd name="T64" fmla="*/ 4 w 6"/>
                <a:gd name="T65" fmla="*/ 5 h 6"/>
                <a:gd name="T66" fmla="*/ 4 w 6"/>
                <a:gd name="T67" fmla="*/ 5 h 6"/>
                <a:gd name="T68" fmla="*/ 6 w 6"/>
                <a:gd name="T69" fmla="*/ 6 h 6"/>
                <a:gd name="T70" fmla="*/ 6 w 6"/>
                <a:gd name="T71" fmla="*/ 0 h 6"/>
                <a:gd name="T72" fmla="*/ 0 w 6"/>
                <a:gd name="T73" fmla="*/ 0 h 6"/>
                <a:gd name="T74" fmla="*/ 0 w 6"/>
                <a:gd name="T7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" h="6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08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49" name="Rectangle 29"/>
            <p:cNvSpPr>
              <a:spLocks noChangeArrowheads="1"/>
            </p:cNvSpPr>
            <p:nvPr/>
          </p:nvSpPr>
          <p:spPr bwMode="auto">
            <a:xfrm>
              <a:off x="5883306" y="3624282"/>
              <a:ext cx="25400" cy="25400"/>
            </a:xfrm>
            <a:prstGeom prst="rect">
              <a:avLst/>
            </a:prstGeom>
            <a:solidFill>
              <a:srgbClr val="F08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50" name="Rectangle 30"/>
            <p:cNvSpPr>
              <a:spLocks noChangeArrowheads="1"/>
            </p:cNvSpPr>
            <p:nvPr/>
          </p:nvSpPr>
          <p:spPr bwMode="auto">
            <a:xfrm>
              <a:off x="5883306" y="3670319"/>
              <a:ext cx="25400" cy="25400"/>
            </a:xfrm>
            <a:prstGeom prst="rect">
              <a:avLst/>
            </a:prstGeom>
            <a:solidFill>
              <a:srgbClr val="F08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51" name="Freeform 31"/>
            <p:cNvSpPr>
              <a:spLocks/>
            </p:cNvSpPr>
            <p:nvPr/>
          </p:nvSpPr>
          <p:spPr bwMode="auto">
            <a:xfrm>
              <a:off x="5883306" y="3713181"/>
              <a:ext cx="25400" cy="15875"/>
            </a:xfrm>
            <a:custGeom>
              <a:avLst/>
              <a:gdLst>
                <a:gd name="T0" fmla="*/ 0 w 16"/>
                <a:gd name="T1" fmla="*/ 5 h 10"/>
                <a:gd name="T2" fmla="*/ 0 w 16"/>
                <a:gd name="T3" fmla="*/ 5 h 10"/>
                <a:gd name="T4" fmla="*/ 0 w 16"/>
                <a:gd name="T5" fmla="*/ 5 h 10"/>
                <a:gd name="T6" fmla="*/ 3 w 16"/>
                <a:gd name="T7" fmla="*/ 5 h 10"/>
                <a:gd name="T8" fmla="*/ 3 w 16"/>
                <a:gd name="T9" fmla="*/ 5 h 10"/>
                <a:gd name="T10" fmla="*/ 3 w 16"/>
                <a:gd name="T11" fmla="*/ 5 h 10"/>
                <a:gd name="T12" fmla="*/ 3 w 16"/>
                <a:gd name="T13" fmla="*/ 5 h 10"/>
                <a:gd name="T14" fmla="*/ 3 w 16"/>
                <a:gd name="T15" fmla="*/ 8 h 10"/>
                <a:gd name="T16" fmla="*/ 6 w 16"/>
                <a:gd name="T17" fmla="*/ 8 h 10"/>
                <a:gd name="T18" fmla="*/ 6 w 16"/>
                <a:gd name="T19" fmla="*/ 8 h 10"/>
                <a:gd name="T20" fmla="*/ 6 w 16"/>
                <a:gd name="T21" fmla="*/ 8 h 10"/>
                <a:gd name="T22" fmla="*/ 6 w 16"/>
                <a:gd name="T23" fmla="*/ 8 h 10"/>
                <a:gd name="T24" fmla="*/ 6 w 16"/>
                <a:gd name="T25" fmla="*/ 8 h 10"/>
                <a:gd name="T26" fmla="*/ 8 w 16"/>
                <a:gd name="T27" fmla="*/ 8 h 10"/>
                <a:gd name="T28" fmla="*/ 8 w 16"/>
                <a:gd name="T29" fmla="*/ 8 h 10"/>
                <a:gd name="T30" fmla="*/ 8 w 16"/>
                <a:gd name="T31" fmla="*/ 8 h 10"/>
                <a:gd name="T32" fmla="*/ 8 w 16"/>
                <a:gd name="T33" fmla="*/ 8 h 10"/>
                <a:gd name="T34" fmla="*/ 8 w 16"/>
                <a:gd name="T35" fmla="*/ 8 h 10"/>
                <a:gd name="T36" fmla="*/ 11 w 16"/>
                <a:gd name="T37" fmla="*/ 8 h 10"/>
                <a:gd name="T38" fmla="*/ 11 w 16"/>
                <a:gd name="T39" fmla="*/ 8 h 10"/>
                <a:gd name="T40" fmla="*/ 11 w 16"/>
                <a:gd name="T41" fmla="*/ 8 h 10"/>
                <a:gd name="T42" fmla="*/ 11 w 16"/>
                <a:gd name="T43" fmla="*/ 8 h 10"/>
                <a:gd name="T44" fmla="*/ 11 w 16"/>
                <a:gd name="T45" fmla="*/ 8 h 10"/>
                <a:gd name="T46" fmla="*/ 14 w 16"/>
                <a:gd name="T47" fmla="*/ 10 h 10"/>
                <a:gd name="T48" fmla="*/ 14 w 16"/>
                <a:gd name="T49" fmla="*/ 10 h 10"/>
                <a:gd name="T50" fmla="*/ 14 w 16"/>
                <a:gd name="T51" fmla="*/ 10 h 10"/>
                <a:gd name="T52" fmla="*/ 14 w 16"/>
                <a:gd name="T53" fmla="*/ 10 h 10"/>
                <a:gd name="T54" fmla="*/ 14 w 16"/>
                <a:gd name="T55" fmla="*/ 10 h 10"/>
                <a:gd name="T56" fmla="*/ 14 w 16"/>
                <a:gd name="T57" fmla="*/ 10 h 10"/>
                <a:gd name="T58" fmla="*/ 16 w 16"/>
                <a:gd name="T59" fmla="*/ 10 h 10"/>
                <a:gd name="T60" fmla="*/ 16 w 16"/>
                <a:gd name="T61" fmla="*/ 10 h 10"/>
                <a:gd name="T62" fmla="*/ 16 w 16"/>
                <a:gd name="T63" fmla="*/ 0 h 10"/>
                <a:gd name="T64" fmla="*/ 0 w 16"/>
                <a:gd name="T6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" h="10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08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52" name="Freeform 32"/>
            <p:cNvSpPr>
              <a:spLocks/>
            </p:cNvSpPr>
            <p:nvPr/>
          </p:nvSpPr>
          <p:spPr bwMode="auto">
            <a:xfrm>
              <a:off x="5859493" y="3641742"/>
              <a:ext cx="7938" cy="7938"/>
            </a:xfrm>
            <a:custGeom>
              <a:avLst/>
              <a:gdLst>
                <a:gd name="T0" fmla="*/ 5 w 5"/>
                <a:gd name="T1" fmla="*/ 0 h 5"/>
                <a:gd name="T2" fmla="*/ 5 w 5"/>
                <a:gd name="T3" fmla="*/ 0 h 5"/>
                <a:gd name="T4" fmla="*/ 5 w 5"/>
                <a:gd name="T5" fmla="*/ 0 h 5"/>
                <a:gd name="T6" fmla="*/ 2 w 5"/>
                <a:gd name="T7" fmla="*/ 0 h 5"/>
                <a:gd name="T8" fmla="*/ 2 w 5"/>
                <a:gd name="T9" fmla="*/ 0 h 5"/>
                <a:gd name="T10" fmla="*/ 2 w 5"/>
                <a:gd name="T11" fmla="*/ 0 h 5"/>
                <a:gd name="T12" fmla="*/ 2 w 5"/>
                <a:gd name="T13" fmla="*/ 0 h 5"/>
                <a:gd name="T14" fmla="*/ 2 w 5"/>
                <a:gd name="T15" fmla="*/ 0 h 5"/>
                <a:gd name="T16" fmla="*/ 2 w 5"/>
                <a:gd name="T17" fmla="*/ 0 h 5"/>
                <a:gd name="T18" fmla="*/ 2 w 5"/>
                <a:gd name="T19" fmla="*/ 0 h 5"/>
                <a:gd name="T20" fmla="*/ 2 w 5"/>
                <a:gd name="T21" fmla="*/ 0 h 5"/>
                <a:gd name="T22" fmla="*/ 2 w 5"/>
                <a:gd name="T23" fmla="*/ 3 h 5"/>
                <a:gd name="T24" fmla="*/ 2 w 5"/>
                <a:gd name="T25" fmla="*/ 3 h 5"/>
                <a:gd name="T26" fmla="*/ 2 w 5"/>
                <a:gd name="T27" fmla="*/ 3 h 5"/>
                <a:gd name="T28" fmla="*/ 2 w 5"/>
                <a:gd name="T29" fmla="*/ 3 h 5"/>
                <a:gd name="T30" fmla="*/ 2 w 5"/>
                <a:gd name="T31" fmla="*/ 3 h 5"/>
                <a:gd name="T32" fmla="*/ 2 w 5"/>
                <a:gd name="T33" fmla="*/ 3 h 5"/>
                <a:gd name="T34" fmla="*/ 2 w 5"/>
                <a:gd name="T35" fmla="*/ 3 h 5"/>
                <a:gd name="T36" fmla="*/ 2 w 5"/>
                <a:gd name="T37" fmla="*/ 3 h 5"/>
                <a:gd name="T38" fmla="*/ 2 w 5"/>
                <a:gd name="T39" fmla="*/ 3 h 5"/>
                <a:gd name="T40" fmla="*/ 2 w 5"/>
                <a:gd name="T41" fmla="*/ 3 h 5"/>
                <a:gd name="T42" fmla="*/ 2 w 5"/>
                <a:gd name="T43" fmla="*/ 3 h 5"/>
                <a:gd name="T44" fmla="*/ 2 w 5"/>
                <a:gd name="T45" fmla="*/ 3 h 5"/>
                <a:gd name="T46" fmla="*/ 2 w 5"/>
                <a:gd name="T47" fmla="*/ 3 h 5"/>
                <a:gd name="T48" fmla="*/ 2 w 5"/>
                <a:gd name="T49" fmla="*/ 3 h 5"/>
                <a:gd name="T50" fmla="*/ 2 w 5"/>
                <a:gd name="T51" fmla="*/ 5 h 5"/>
                <a:gd name="T52" fmla="*/ 2 w 5"/>
                <a:gd name="T53" fmla="*/ 5 h 5"/>
                <a:gd name="T54" fmla="*/ 2 w 5"/>
                <a:gd name="T55" fmla="*/ 5 h 5"/>
                <a:gd name="T56" fmla="*/ 2 w 5"/>
                <a:gd name="T57" fmla="*/ 5 h 5"/>
                <a:gd name="T58" fmla="*/ 0 w 5"/>
                <a:gd name="T59" fmla="*/ 5 h 5"/>
                <a:gd name="T60" fmla="*/ 0 w 5"/>
                <a:gd name="T61" fmla="*/ 5 h 5"/>
                <a:gd name="T62" fmla="*/ 0 w 5"/>
                <a:gd name="T63" fmla="*/ 5 h 5"/>
                <a:gd name="T64" fmla="*/ 0 w 5"/>
                <a:gd name="T65" fmla="*/ 5 h 5"/>
                <a:gd name="T66" fmla="*/ 0 w 5"/>
                <a:gd name="T67" fmla="*/ 5 h 5"/>
                <a:gd name="T68" fmla="*/ 0 w 5"/>
                <a:gd name="T69" fmla="*/ 5 h 5"/>
                <a:gd name="T70" fmla="*/ 5 w 5"/>
                <a:gd name="T71" fmla="*/ 5 h 5"/>
                <a:gd name="T72" fmla="*/ 5 w 5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08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53" name="Freeform 33"/>
            <p:cNvSpPr>
              <a:spLocks/>
            </p:cNvSpPr>
            <p:nvPr/>
          </p:nvSpPr>
          <p:spPr bwMode="auto">
            <a:xfrm>
              <a:off x="5842029" y="3670318"/>
              <a:ext cx="25400" cy="25400"/>
            </a:xfrm>
            <a:custGeom>
              <a:avLst/>
              <a:gdLst>
                <a:gd name="T0" fmla="*/ 5 w 16"/>
                <a:gd name="T1" fmla="*/ 0 h 16"/>
                <a:gd name="T2" fmla="*/ 5 w 16"/>
                <a:gd name="T3" fmla="*/ 0 h 16"/>
                <a:gd name="T4" fmla="*/ 5 w 16"/>
                <a:gd name="T5" fmla="*/ 0 h 16"/>
                <a:gd name="T6" fmla="*/ 5 w 16"/>
                <a:gd name="T7" fmla="*/ 0 h 16"/>
                <a:gd name="T8" fmla="*/ 5 w 16"/>
                <a:gd name="T9" fmla="*/ 0 h 16"/>
                <a:gd name="T10" fmla="*/ 5 w 16"/>
                <a:gd name="T11" fmla="*/ 0 h 16"/>
                <a:gd name="T12" fmla="*/ 5 w 16"/>
                <a:gd name="T13" fmla="*/ 3 h 16"/>
                <a:gd name="T14" fmla="*/ 5 w 16"/>
                <a:gd name="T15" fmla="*/ 3 h 16"/>
                <a:gd name="T16" fmla="*/ 5 w 16"/>
                <a:gd name="T17" fmla="*/ 3 h 16"/>
                <a:gd name="T18" fmla="*/ 5 w 16"/>
                <a:gd name="T19" fmla="*/ 3 h 16"/>
                <a:gd name="T20" fmla="*/ 5 w 16"/>
                <a:gd name="T21" fmla="*/ 3 h 16"/>
                <a:gd name="T22" fmla="*/ 5 w 16"/>
                <a:gd name="T23" fmla="*/ 3 h 16"/>
                <a:gd name="T24" fmla="*/ 5 w 16"/>
                <a:gd name="T25" fmla="*/ 3 h 16"/>
                <a:gd name="T26" fmla="*/ 5 w 16"/>
                <a:gd name="T27" fmla="*/ 6 h 16"/>
                <a:gd name="T28" fmla="*/ 5 w 16"/>
                <a:gd name="T29" fmla="*/ 6 h 16"/>
                <a:gd name="T30" fmla="*/ 5 w 16"/>
                <a:gd name="T31" fmla="*/ 6 h 16"/>
                <a:gd name="T32" fmla="*/ 5 w 16"/>
                <a:gd name="T33" fmla="*/ 6 h 16"/>
                <a:gd name="T34" fmla="*/ 5 w 16"/>
                <a:gd name="T35" fmla="*/ 6 h 16"/>
                <a:gd name="T36" fmla="*/ 3 w 16"/>
                <a:gd name="T37" fmla="*/ 6 h 16"/>
                <a:gd name="T38" fmla="*/ 3 w 16"/>
                <a:gd name="T39" fmla="*/ 6 h 16"/>
                <a:gd name="T40" fmla="*/ 3 w 16"/>
                <a:gd name="T41" fmla="*/ 8 h 16"/>
                <a:gd name="T42" fmla="*/ 3 w 16"/>
                <a:gd name="T43" fmla="*/ 8 h 16"/>
                <a:gd name="T44" fmla="*/ 3 w 16"/>
                <a:gd name="T45" fmla="*/ 8 h 16"/>
                <a:gd name="T46" fmla="*/ 3 w 16"/>
                <a:gd name="T47" fmla="*/ 8 h 16"/>
                <a:gd name="T48" fmla="*/ 3 w 16"/>
                <a:gd name="T49" fmla="*/ 8 h 16"/>
                <a:gd name="T50" fmla="*/ 3 w 16"/>
                <a:gd name="T51" fmla="*/ 8 h 16"/>
                <a:gd name="T52" fmla="*/ 3 w 16"/>
                <a:gd name="T53" fmla="*/ 8 h 16"/>
                <a:gd name="T54" fmla="*/ 3 w 16"/>
                <a:gd name="T55" fmla="*/ 11 h 16"/>
                <a:gd name="T56" fmla="*/ 3 w 16"/>
                <a:gd name="T57" fmla="*/ 11 h 16"/>
                <a:gd name="T58" fmla="*/ 3 w 16"/>
                <a:gd name="T59" fmla="*/ 11 h 16"/>
                <a:gd name="T60" fmla="*/ 3 w 16"/>
                <a:gd name="T61" fmla="*/ 11 h 16"/>
                <a:gd name="T62" fmla="*/ 3 w 16"/>
                <a:gd name="T63" fmla="*/ 11 h 16"/>
                <a:gd name="T64" fmla="*/ 3 w 16"/>
                <a:gd name="T65" fmla="*/ 11 h 16"/>
                <a:gd name="T66" fmla="*/ 3 w 16"/>
                <a:gd name="T67" fmla="*/ 14 h 16"/>
                <a:gd name="T68" fmla="*/ 3 w 16"/>
                <a:gd name="T69" fmla="*/ 14 h 16"/>
                <a:gd name="T70" fmla="*/ 3 w 16"/>
                <a:gd name="T71" fmla="*/ 14 h 16"/>
                <a:gd name="T72" fmla="*/ 0 w 16"/>
                <a:gd name="T73" fmla="*/ 14 h 16"/>
                <a:gd name="T74" fmla="*/ 0 w 16"/>
                <a:gd name="T75" fmla="*/ 14 h 16"/>
                <a:gd name="T76" fmla="*/ 0 w 16"/>
                <a:gd name="T77" fmla="*/ 14 h 16"/>
                <a:gd name="T78" fmla="*/ 0 w 16"/>
                <a:gd name="T79" fmla="*/ 14 h 16"/>
                <a:gd name="T80" fmla="*/ 0 w 16"/>
                <a:gd name="T81" fmla="*/ 16 h 16"/>
                <a:gd name="T82" fmla="*/ 0 w 16"/>
                <a:gd name="T83" fmla="*/ 16 h 16"/>
                <a:gd name="T84" fmla="*/ 0 w 16"/>
                <a:gd name="T85" fmla="*/ 16 h 16"/>
                <a:gd name="T86" fmla="*/ 16 w 16"/>
                <a:gd name="T8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" h="16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08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54" name="Freeform 34"/>
            <p:cNvSpPr>
              <a:spLocks/>
            </p:cNvSpPr>
            <p:nvPr/>
          </p:nvSpPr>
          <p:spPr bwMode="auto">
            <a:xfrm>
              <a:off x="5929341" y="3516330"/>
              <a:ext cx="63500" cy="117475"/>
            </a:xfrm>
            <a:custGeom>
              <a:avLst/>
              <a:gdLst>
                <a:gd name="T0" fmla="*/ 0 w 15"/>
                <a:gd name="T1" fmla="*/ 0 h 28"/>
                <a:gd name="T2" fmla="*/ 15 w 15"/>
                <a:gd name="T3" fmla="*/ 0 h 28"/>
                <a:gd name="T4" fmla="*/ 15 w 15"/>
                <a:gd name="T5" fmla="*/ 20 h 28"/>
                <a:gd name="T6" fmla="*/ 0 w 15"/>
                <a:gd name="T7" fmla="*/ 20 h 28"/>
                <a:gd name="T8" fmla="*/ 0 w 15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8"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7"/>
                    <a:pt x="0" y="28"/>
                    <a:pt x="0" y="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55" name="Freeform 35"/>
            <p:cNvSpPr>
              <a:spLocks/>
            </p:cNvSpPr>
            <p:nvPr/>
          </p:nvSpPr>
          <p:spPr bwMode="auto">
            <a:xfrm>
              <a:off x="5929341" y="3557605"/>
              <a:ext cx="63500" cy="42863"/>
            </a:xfrm>
            <a:custGeom>
              <a:avLst/>
              <a:gdLst>
                <a:gd name="T0" fmla="*/ 40 w 40"/>
                <a:gd name="T1" fmla="*/ 8 h 27"/>
                <a:gd name="T2" fmla="*/ 40 w 40"/>
                <a:gd name="T3" fmla="*/ 0 h 27"/>
                <a:gd name="T4" fmla="*/ 0 w 40"/>
                <a:gd name="T5" fmla="*/ 0 h 27"/>
                <a:gd name="T6" fmla="*/ 0 w 40"/>
                <a:gd name="T7" fmla="*/ 27 h 27"/>
                <a:gd name="T8" fmla="*/ 40 w 40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7">
                  <a:moveTo>
                    <a:pt x="40" y="8"/>
                  </a:moveTo>
                  <a:lnTo>
                    <a:pt x="40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rgbClr val="E8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56" name="Freeform 36"/>
            <p:cNvSpPr>
              <a:spLocks/>
            </p:cNvSpPr>
            <p:nvPr/>
          </p:nvSpPr>
          <p:spPr bwMode="auto">
            <a:xfrm>
              <a:off x="5872191" y="3378216"/>
              <a:ext cx="179389" cy="134939"/>
            </a:xfrm>
            <a:custGeom>
              <a:avLst/>
              <a:gdLst>
                <a:gd name="T0" fmla="*/ 21 w 43"/>
                <a:gd name="T1" fmla="*/ 12 h 32"/>
                <a:gd name="T2" fmla="*/ 37 w 43"/>
                <a:gd name="T3" fmla="*/ 24 h 32"/>
                <a:gd name="T4" fmla="*/ 41 w 43"/>
                <a:gd name="T5" fmla="*/ 24 h 32"/>
                <a:gd name="T6" fmla="*/ 22 w 43"/>
                <a:gd name="T7" fmla="*/ 0 h 32"/>
                <a:gd name="T8" fmla="*/ 2 w 43"/>
                <a:gd name="T9" fmla="*/ 23 h 32"/>
                <a:gd name="T10" fmla="*/ 6 w 43"/>
                <a:gd name="T11" fmla="*/ 23 h 32"/>
                <a:gd name="T12" fmla="*/ 21 w 43"/>
                <a:gd name="T13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2">
                  <a:moveTo>
                    <a:pt x="21" y="12"/>
                  </a:moveTo>
                  <a:cubicBezTo>
                    <a:pt x="31" y="12"/>
                    <a:pt x="37" y="17"/>
                    <a:pt x="37" y="24"/>
                  </a:cubicBezTo>
                  <a:cubicBezTo>
                    <a:pt x="38" y="30"/>
                    <a:pt x="39" y="29"/>
                    <a:pt x="41" y="24"/>
                  </a:cubicBezTo>
                  <a:cubicBezTo>
                    <a:pt x="43" y="20"/>
                    <a:pt x="38" y="0"/>
                    <a:pt x="22" y="0"/>
                  </a:cubicBezTo>
                  <a:cubicBezTo>
                    <a:pt x="6" y="0"/>
                    <a:pt x="0" y="15"/>
                    <a:pt x="2" y="23"/>
                  </a:cubicBezTo>
                  <a:cubicBezTo>
                    <a:pt x="4" y="32"/>
                    <a:pt x="4" y="30"/>
                    <a:pt x="6" y="23"/>
                  </a:cubicBezTo>
                  <a:cubicBezTo>
                    <a:pt x="7" y="17"/>
                    <a:pt x="10" y="12"/>
                    <a:pt x="21" y="12"/>
                  </a:cubicBezTo>
                  <a:close/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57" name="Freeform 37"/>
            <p:cNvSpPr>
              <a:spLocks/>
            </p:cNvSpPr>
            <p:nvPr/>
          </p:nvSpPr>
          <p:spPr bwMode="auto">
            <a:xfrm>
              <a:off x="5883304" y="3349642"/>
              <a:ext cx="155576" cy="141289"/>
            </a:xfrm>
            <a:custGeom>
              <a:avLst/>
              <a:gdLst>
                <a:gd name="T0" fmla="*/ 35 w 37"/>
                <a:gd name="T1" fmla="*/ 12 h 34"/>
                <a:gd name="T2" fmla="*/ 37 w 37"/>
                <a:gd name="T3" fmla="*/ 26 h 34"/>
                <a:gd name="T4" fmla="*/ 29 w 37"/>
                <a:gd name="T5" fmla="*/ 34 h 34"/>
                <a:gd name="T6" fmla="*/ 8 w 37"/>
                <a:gd name="T7" fmla="*/ 34 h 34"/>
                <a:gd name="T8" fmla="*/ 0 w 37"/>
                <a:gd name="T9" fmla="*/ 26 h 34"/>
                <a:gd name="T10" fmla="*/ 2 w 37"/>
                <a:gd name="T11" fmla="*/ 12 h 34"/>
                <a:gd name="T12" fmla="*/ 35 w 37"/>
                <a:gd name="T13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4">
                  <a:moveTo>
                    <a:pt x="35" y="12"/>
                  </a:moveTo>
                  <a:cubicBezTo>
                    <a:pt x="37" y="26"/>
                    <a:pt x="37" y="26"/>
                    <a:pt x="37" y="26"/>
                  </a:cubicBezTo>
                  <a:cubicBezTo>
                    <a:pt x="37" y="31"/>
                    <a:pt x="32" y="34"/>
                    <a:pt x="2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5" y="34"/>
                    <a:pt x="0" y="31"/>
                    <a:pt x="0" y="26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4" y="0"/>
                    <a:pt x="33" y="0"/>
                    <a:pt x="35" y="12"/>
                  </a:cubicBezTo>
                  <a:close/>
                </a:path>
              </a:pathLst>
            </a:custGeom>
            <a:solidFill>
              <a:srgbClr val="6AC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58" name="Oval 38"/>
            <p:cNvSpPr>
              <a:spLocks noChangeArrowheads="1"/>
            </p:cNvSpPr>
            <p:nvPr/>
          </p:nvSpPr>
          <p:spPr bwMode="auto">
            <a:xfrm>
              <a:off x="5854724" y="3421080"/>
              <a:ext cx="217489" cy="79375"/>
            </a:xfrm>
            <a:prstGeom prst="ellipse">
              <a:avLst/>
            </a:prstGeom>
            <a:solidFill>
              <a:srgbClr val="238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59" name="Freeform 39"/>
            <p:cNvSpPr>
              <a:spLocks/>
            </p:cNvSpPr>
            <p:nvPr/>
          </p:nvSpPr>
          <p:spPr bwMode="auto">
            <a:xfrm>
              <a:off x="5875361" y="3411556"/>
              <a:ext cx="171451" cy="158751"/>
            </a:xfrm>
            <a:custGeom>
              <a:avLst/>
              <a:gdLst>
                <a:gd name="T0" fmla="*/ 38 w 41"/>
                <a:gd name="T1" fmla="*/ 10 h 38"/>
                <a:gd name="T2" fmla="*/ 21 w 41"/>
                <a:gd name="T3" fmla="*/ 38 h 38"/>
                <a:gd name="T4" fmla="*/ 3 w 41"/>
                <a:gd name="T5" fmla="*/ 10 h 38"/>
                <a:gd name="T6" fmla="*/ 38 w 41"/>
                <a:gd name="T7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8">
                  <a:moveTo>
                    <a:pt x="38" y="10"/>
                  </a:moveTo>
                  <a:cubicBezTo>
                    <a:pt x="41" y="22"/>
                    <a:pt x="32" y="38"/>
                    <a:pt x="21" y="38"/>
                  </a:cubicBezTo>
                  <a:cubicBezTo>
                    <a:pt x="9" y="38"/>
                    <a:pt x="0" y="22"/>
                    <a:pt x="3" y="10"/>
                  </a:cubicBezTo>
                  <a:cubicBezTo>
                    <a:pt x="12" y="6"/>
                    <a:pt x="27" y="0"/>
                    <a:pt x="38" y="1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60" name="Freeform 40"/>
            <p:cNvSpPr>
              <a:spLocks/>
            </p:cNvSpPr>
            <p:nvPr/>
          </p:nvSpPr>
          <p:spPr bwMode="auto">
            <a:xfrm>
              <a:off x="5913461" y="3362342"/>
              <a:ext cx="95250" cy="53975"/>
            </a:xfrm>
            <a:custGeom>
              <a:avLst/>
              <a:gdLst>
                <a:gd name="T0" fmla="*/ 0 w 23"/>
                <a:gd name="T1" fmla="*/ 13 h 13"/>
                <a:gd name="T2" fmla="*/ 12 w 23"/>
                <a:gd name="T3" fmla="*/ 1 h 13"/>
                <a:gd name="T4" fmla="*/ 23 w 23"/>
                <a:gd name="T5" fmla="*/ 13 h 13"/>
                <a:gd name="T6" fmla="*/ 13 w 23"/>
                <a:gd name="T7" fmla="*/ 12 h 13"/>
                <a:gd name="T8" fmla="*/ 0 w 2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3">
                  <a:moveTo>
                    <a:pt x="0" y="13"/>
                  </a:moveTo>
                  <a:cubicBezTo>
                    <a:pt x="3" y="8"/>
                    <a:pt x="7" y="0"/>
                    <a:pt x="12" y="1"/>
                  </a:cubicBezTo>
                  <a:cubicBezTo>
                    <a:pt x="16" y="0"/>
                    <a:pt x="20" y="7"/>
                    <a:pt x="23" y="13"/>
                  </a:cubicBezTo>
                  <a:cubicBezTo>
                    <a:pt x="20" y="12"/>
                    <a:pt x="17" y="12"/>
                    <a:pt x="13" y="12"/>
                  </a:cubicBezTo>
                  <a:cubicBezTo>
                    <a:pt x="8" y="12"/>
                    <a:pt x="4" y="12"/>
                    <a:pt x="0" y="13"/>
                  </a:cubicBezTo>
                  <a:close/>
                </a:path>
              </a:pathLst>
            </a:custGeom>
            <a:solidFill>
              <a:srgbClr val="238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61" name="Freeform 41"/>
            <p:cNvSpPr>
              <a:spLocks/>
            </p:cNvSpPr>
            <p:nvPr/>
          </p:nvSpPr>
          <p:spPr bwMode="auto">
            <a:xfrm>
              <a:off x="5875361" y="3424254"/>
              <a:ext cx="166689" cy="79375"/>
            </a:xfrm>
            <a:custGeom>
              <a:avLst/>
              <a:gdLst>
                <a:gd name="T0" fmla="*/ 35 w 40"/>
                <a:gd name="T1" fmla="*/ 11 h 19"/>
                <a:gd name="T2" fmla="*/ 30 w 40"/>
                <a:gd name="T3" fmla="*/ 4 h 19"/>
                <a:gd name="T4" fmla="*/ 13 w 40"/>
                <a:gd name="T5" fmla="*/ 7 h 19"/>
                <a:gd name="T6" fmla="*/ 6 w 40"/>
                <a:gd name="T7" fmla="*/ 17 h 19"/>
                <a:gd name="T8" fmla="*/ 5 w 40"/>
                <a:gd name="T9" fmla="*/ 18 h 19"/>
                <a:gd name="T10" fmla="*/ 2 w 40"/>
                <a:gd name="T11" fmla="*/ 12 h 19"/>
                <a:gd name="T12" fmla="*/ 1 w 40"/>
                <a:gd name="T13" fmla="*/ 6 h 19"/>
                <a:gd name="T14" fmla="*/ 20 w 40"/>
                <a:gd name="T15" fmla="*/ 0 h 19"/>
                <a:gd name="T16" fmla="*/ 36 w 40"/>
                <a:gd name="T17" fmla="*/ 4 h 19"/>
                <a:gd name="T18" fmla="*/ 39 w 40"/>
                <a:gd name="T19" fmla="*/ 13 h 19"/>
                <a:gd name="T20" fmla="*/ 35 w 40"/>
                <a:gd name="T21" fmla="*/ 18 h 19"/>
                <a:gd name="T22" fmla="*/ 35 w 40"/>
                <a:gd name="T23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19">
                  <a:moveTo>
                    <a:pt x="35" y="11"/>
                  </a:moveTo>
                  <a:cubicBezTo>
                    <a:pt x="35" y="8"/>
                    <a:pt x="32" y="5"/>
                    <a:pt x="30" y="4"/>
                  </a:cubicBezTo>
                  <a:cubicBezTo>
                    <a:pt x="28" y="3"/>
                    <a:pt x="18" y="4"/>
                    <a:pt x="13" y="7"/>
                  </a:cubicBezTo>
                  <a:cubicBezTo>
                    <a:pt x="8" y="11"/>
                    <a:pt x="6" y="13"/>
                    <a:pt x="6" y="17"/>
                  </a:cubicBezTo>
                  <a:cubicBezTo>
                    <a:pt x="6" y="18"/>
                    <a:pt x="6" y="19"/>
                    <a:pt x="5" y="18"/>
                  </a:cubicBezTo>
                  <a:cubicBezTo>
                    <a:pt x="3" y="18"/>
                    <a:pt x="3" y="13"/>
                    <a:pt x="2" y="12"/>
                  </a:cubicBezTo>
                  <a:cubicBezTo>
                    <a:pt x="0" y="11"/>
                    <a:pt x="0" y="9"/>
                    <a:pt x="1" y="6"/>
                  </a:cubicBezTo>
                  <a:cubicBezTo>
                    <a:pt x="2" y="2"/>
                    <a:pt x="12" y="0"/>
                    <a:pt x="20" y="0"/>
                  </a:cubicBezTo>
                  <a:cubicBezTo>
                    <a:pt x="28" y="0"/>
                    <a:pt x="34" y="2"/>
                    <a:pt x="36" y="4"/>
                  </a:cubicBezTo>
                  <a:cubicBezTo>
                    <a:pt x="39" y="6"/>
                    <a:pt x="40" y="10"/>
                    <a:pt x="39" y="13"/>
                  </a:cubicBezTo>
                  <a:cubicBezTo>
                    <a:pt x="38" y="15"/>
                    <a:pt x="37" y="18"/>
                    <a:pt x="35" y="18"/>
                  </a:cubicBezTo>
                  <a:cubicBezTo>
                    <a:pt x="35" y="17"/>
                    <a:pt x="35" y="13"/>
                    <a:pt x="35" y="11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62" name="Freeform 42"/>
            <p:cNvSpPr>
              <a:spLocks/>
            </p:cNvSpPr>
            <p:nvPr/>
          </p:nvSpPr>
          <p:spPr bwMode="auto">
            <a:xfrm>
              <a:off x="6026175" y="3462352"/>
              <a:ext cx="20638" cy="41275"/>
            </a:xfrm>
            <a:custGeom>
              <a:avLst/>
              <a:gdLst>
                <a:gd name="T0" fmla="*/ 4 w 5"/>
                <a:gd name="T1" fmla="*/ 0 h 10"/>
                <a:gd name="T2" fmla="*/ 5 w 5"/>
                <a:gd name="T3" fmla="*/ 5 h 10"/>
                <a:gd name="T4" fmla="*/ 2 w 5"/>
                <a:gd name="T5" fmla="*/ 10 h 10"/>
                <a:gd name="T6" fmla="*/ 1 w 5"/>
                <a:gd name="T7" fmla="*/ 5 h 10"/>
                <a:gd name="T8" fmla="*/ 4 w 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4" y="0"/>
                  </a:moveTo>
                  <a:cubicBezTo>
                    <a:pt x="5" y="1"/>
                    <a:pt x="5" y="3"/>
                    <a:pt x="5" y="5"/>
                  </a:cubicBezTo>
                  <a:cubicBezTo>
                    <a:pt x="4" y="8"/>
                    <a:pt x="3" y="10"/>
                    <a:pt x="2" y="10"/>
                  </a:cubicBezTo>
                  <a:cubicBezTo>
                    <a:pt x="1" y="9"/>
                    <a:pt x="0" y="7"/>
                    <a:pt x="1" y="5"/>
                  </a:cubicBezTo>
                  <a:cubicBezTo>
                    <a:pt x="1" y="2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63" name="Freeform 43"/>
            <p:cNvSpPr>
              <a:spLocks/>
            </p:cNvSpPr>
            <p:nvPr/>
          </p:nvSpPr>
          <p:spPr bwMode="auto">
            <a:xfrm>
              <a:off x="5875361" y="3462353"/>
              <a:ext cx="20638" cy="41275"/>
            </a:xfrm>
            <a:custGeom>
              <a:avLst/>
              <a:gdLst>
                <a:gd name="T0" fmla="*/ 1 w 5"/>
                <a:gd name="T1" fmla="*/ 0 h 10"/>
                <a:gd name="T2" fmla="*/ 0 w 5"/>
                <a:gd name="T3" fmla="*/ 5 h 10"/>
                <a:gd name="T4" fmla="*/ 3 w 5"/>
                <a:gd name="T5" fmla="*/ 10 h 10"/>
                <a:gd name="T6" fmla="*/ 4 w 5"/>
                <a:gd name="T7" fmla="*/ 5 h 10"/>
                <a:gd name="T8" fmla="*/ 1 w 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0"/>
                  </a:moveTo>
                  <a:cubicBezTo>
                    <a:pt x="0" y="1"/>
                    <a:pt x="0" y="3"/>
                    <a:pt x="0" y="5"/>
                  </a:cubicBezTo>
                  <a:cubicBezTo>
                    <a:pt x="1" y="8"/>
                    <a:pt x="2" y="10"/>
                    <a:pt x="3" y="10"/>
                  </a:cubicBezTo>
                  <a:cubicBezTo>
                    <a:pt x="4" y="9"/>
                    <a:pt x="5" y="7"/>
                    <a:pt x="4" y="5"/>
                  </a:cubicBezTo>
                  <a:cubicBezTo>
                    <a:pt x="4" y="2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7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64" name="Freeform 44"/>
            <p:cNvSpPr>
              <a:spLocks/>
            </p:cNvSpPr>
            <p:nvPr/>
          </p:nvSpPr>
          <p:spPr bwMode="auto">
            <a:xfrm>
              <a:off x="5875354" y="3608403"/>
              <a:ext cx="46038" cy="117475"/>
            </a:xfrm>
            <a:custGeom>
              <a:avLst/>
              <a:gdLst>
                <a:gd name="T0" fmla="*/ 7 w 11"/>
                <a:gd name="T1" fmla="*/ 0 h 28"/>
                <a:gd name="T2" fmla="*/ 0 w 11"/>
                <a:gd name="T3" fmla="*/ 4 h 28"/>
                <a:gd name="T4" fmla="*/ 4 w 11"/>
                <a:gd name="T5" fmla="*/ 23 h 28"/>
                <a:gd name="T6" fmla="*/ 7 w 11"/>
                <a:gd name="T7" fmla="*/ 18 h 28"/>
                <a:gd name="T8" fmla="*/ 10 w 11"/>
                <a:gd name="T9" fmla="*/ 19 h 28"/>
                <a:gd name="T10" fmla="*/ 7 w 11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8">
                  <a:moveTo>
                    <a:pt x="7" y="0"/>
                  </a:moveTo>
                  <a:cubicBezTo>
                    <a:pt x="1" y="0"/>
                    <a:pt x="0" y="0"/>
                    <a:pt x="0" y="4"/>
                  </a:cubicBezTo>
                  <a:cubicBezTo>
                    <a:pt x="0" y="8"/>
                    <a:pt x="1" y="18"/>
                    <a:pt x="4" y="23"/>
                  </a:cubicBezTo>
                  <a:cubicBezTo>
                    <a:pt x="8" y="28"/>
                    <a:pt x="6" y="22"/>
                    <a:pt x="7" y="18"/>
                  </a:cubicBezTo>
                  <a:cubicBezTo>
                    <a:pt x="7" y="14"/>
                    <a:pt x="8" y="24"/>
                    <a:pt x="10" y="19"/>
                  </a:cubicBezTo>
                  <a:cubicBezTo>
                    <a:pt x="11" y="14"/>
                    <a:pt x="9" y="11"/>
                    <a:pt x="7" y="0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65" name="Freeform 45"/>
            <p:cNvSpPr>
              <a:spLocks/>
            </p:cNvSpPr>
            <p:nvPr/>
          </p:nvSpPr>
          <p:spPr bwMode="auto">
            <a:xfrm>
              <a:off x="5996006" y="3600464"/>
              <a:ext cx="58738" cy="128588"/>
            </a:xfrm>
            <a:custGeom>
              <a:avLst/>
              <a:gdLst>
                <a:gd name="T0" fmla="*/ 8 w 14"/>
                <a:gd name="T1" fmla="*/ 3 h 31"/>
                <a:gd name="T2" fmla="*/ 12 w 14"/>
                <a:gd name="T3" fmla="*/ 9 h 31"/>
                <a:gd name="T4" fmla="*/ 8 w 14"/>
                <a:gd name="T5" fmla="*/ 25 h 31"/>
                <a:gd name="T6" fmla="*/ 6 w 14"/>
                <a:gd name="T7" fmla="*/ 28 h 31"/>
                <a:gd name="T8" fmla="*/ 3 w 14"/>
                <a:gd name="T9" fmla="*/ 21 h 31"/>
                <a:gd name="T10" fmla="*/ 0 w 14"/>
                <a:gd name="T11" fmla="*/ 22 h 31"/>
                <a:gd name="T12" fmla="*/ 8 w 14"/>
                <a:gd name="T13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1">
                  <a:moveTo>
                    <a:pt x="8" y="3"/>
                  </a:moveTo>
                  <a:cubicBezTo>
                    <a:pt x="11" y="3"/>
                    <a:pt x="14" y="5"/>
                    <a:pt x="12" y="9"/>
                  </a:cubicBezTo>
                  <a:cubicBezTo>
                    <a:pt x="9" y="13"/>
                    <a:pt x="8" y="22"/>
                    <a:pt x="8" y="25"/>
                  </a:cubicBezTo>
                  <a:cubicBezTo>
                    <a:pt x="8" y="29"/>
                    <a:pt x="6" y="31"/>
                    <a:pt x="6" y="28"/>
                  </a:cubicBezTo>
                  <a:cubicBezTo>
                    <a:pt x="6" y="25"/>
                    <a:pt x="4" y="18"/>
                    <a:pt x="3" y="21"/>
                  </a:cubicBezTo>
                  <a:cubicBezTo>
                    <a:pt x="2" y="24"/>
                    <a:pt x="0" y="28"/>
                    <a:pt x="0" y="22"/>
                  </a:cubicBezTo>
                  <a:cubicBezTo>
                    <a:pt x="1" y="16"/>
                    <a:pt x="2" y="0"/>
                    <a:pt x="8" y="3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66" name="Freeform 46"/>
            <p:cNvSpPr>
              <a:spLocks/>
            </p:cNvSpPr>
            <p:nvPr/>
          </p:nvSpPr>
          <p:spPr bwMode="auto">
            <a:xfrm>
              <a:off x="5892817" y="3579827"/>
              <a:ext cx="146050" cy="90488"/>
            </a:xfrm>
            <a:custGeom>
              <a:avLst/>
              <a:gdLst>
                <a:gd name="T0" fmla="*/ 33 w 35"/>
                <a:gd name="T1" fmla="*/ 9 h 22"/>
                <a:gd name="T2" fmla="*/ 1 w 35"/>
                <a:gd name="T3" fmla="*/ 9 h 22"/>
                <a:gd name="T4" fmla="*/ 4 w 35"/>
                <a:gd name="T5" fmla="*/ 4 h 22"/>
                <a:gd name="T6" fmla="*/ 9 w 35"/>
                <a:gd name="T7" fmla="*/ 2 h 22"/>
                <a:gd name="T8" fmla="*/ 24 w 35"/>
                <a:gd name="T9" fmla="*/ 1 h 22"/>
                <a:gd name="T10" fmla="*/ 28 w 35"/>
                <a:gd name="T11" fmla="*/ 5 h 22"/>
                <a:gd name="T12" fmla="*/ 33 w 35"/>
                <a:gd name="T13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2">
                  <a:moveTo>
                    <a:pt x="33" y="9"/>
                  </a:moveTo>
                  <a:cubicBezTo>
                    <a:pt x="28" y="15"/>
                    <a:pt x="12" y="22"/>
                    <a:pt x="1" y="9"/>
                  </a:cubicBezTo>
                  <a:cubicBezTo>
                    <a:pt x="0" y="5"/>
                    <a:pt x="1" y="4"/>
                    <a:pt x="4" y="4"/>
                  </a:cubicBezTo>
                  <a:cubicBezTo>
                    <a:pt x="3" y="1"/>
                    <a:pt x="6" y="0"/>
                    <a:pt x="9" y="2"/>
                  </a:cubicBezTo>
                  <a:cubicBezTo>
                    <a:pt x="13" y="6"/>
                    <a:pt x="22" y="4"/>
                    <a:pt x="24" y="1"/>
                  </a:cubicBezTo>
                  <a:cubicBezTo>
                    <a:pt x="27" y="0"/>
                    <a:pt x="28" y="1"/>
                    <a:pt x="28" y="5"/>
                  </a:cubicBezTo>
                  <a:cubicBezTo>
                    <a:pt x="34" y="2"/>
                    <a:pt x="35" y="6"/>
                    <a:pt x="33" y="9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67" name="Freeform 47"/>
            <p:cNvSpPr>
              <a:spLocks noEditPoints="1"/>
            </p:cNvSpPr>
            <p:nvPr/>
          </p:nvSpPr>
          <p:spPr bwMode="auto">
            <a:xfrm>
              <a:off x="5883294" y="3600463"/>
              <a:ext cx="150814" cy="79375"/>
            </a:xfrm>
            <a:custGeom>
              <a:avLst/>
              <a:gdLst>
                <a:gd name="T0" fmla="*/ 33 w 36"/>
                <a:gd name="T1" fmla="*/ 11 h 19"/>
                <a:gd name="T2" fmla="*/ 33 w 36"/>
                <a:gd name="T3" fmla="*/ 9 h 19"/>
                <a:gd name="T4" fmla="*/ 36 w 36"/>
                <a:gd name="T5" fmla="*/ 5 h 19"/>
                <a:gd name="T6" fmla="*/ 33 w 36"/>
                <a:gd name="T7" fmla="*/ 11 h 19"/>
                <a:gd name="T8" fmla="*/ 33 w 36"/>
                <a:gd name="T9" fmla="*/ 7 h 19"/>
                <a:gd name="T10" fmla="*/ 35 w 36"/>
                <a:gd name="T11" fmla="*/ 4 h 19"/>
                <a:gd name="T12" fmla="*/ 35 w 36"/>
                <a:gd name="T13" fmla="*/ 4 h 19"/>
                <a:gd name="T14" fmla="*/ 33 w 36"/>
                <a:gd name="T15" fmla="*/ 6 h 19"/>
                <a:gd name="T16" fmla="*/ 33 w 36"/>
                <a:gd name="T17" fmla="*/ 7 h 19"/>
                <a:gd name="T18" fmla="*/ 33 w 36"/>
                <a:gd name="T19" fmla="*/ 6 h 19"/>
                <a:gd name="T20" fmla="*/ 33 w 36"/>
                <a:gd name="T21" fmla="*/ 7 h 19"/>
                <a:gd name="T22" fmla="*/ 30 w 36"/>
                <a:gd name="T23" fmla="*/ 8 h 19"/>
                <a:gd name="T24" fmla="*/ 30 w 36"/>
                <a:gd name="T25" fmla="*/ 8 h 19"/>
                <a:gd name="T26" fmla="*/ 33 w 36"/>
                <a:gd name="T27" fmla="*/ 6 h 19"/>
                <a:gd name="T28" fmla="*/ 33 w 36"/>
                <a:gd name="T29" fmla="*/ 9 h 19"/>
                <a:gd name="T30" fmla="*/ 33 w 36"/>
                <a:gd name="T31" fmla="*/ 11 h 19"/>
                <a:gd name="T32" fmla="*/ 30 w 36"/>
                <a:gd name="T33" fmla="*/ 19 h 19"/>
                <a:gd name="T34" fmla="*/ 33 w 36"/>
                <a:gd name="T35" fmla="*/ 9 h 19"/>
                <a:gd name="T36" fmla="*/ 30 w 36"/>
                <a:gd name="T37" fmla="*/ 0 h 19"/>
                <a:gd name="T38" fmla="*/ 30 w 36"/>
                <a:gd name="T39" fmla="*/ 0 h 19"/>
                <a:gd name="T40" fmla="*/ 30 w 36"/>
                <a:gd name="T41" fmla="*/ 0 h 19"/>
                <a:gd name="T42" fmla="*/ 30 w 36"/>
                <a:gd name="T43" fmla="*/ 0 h 19"/>
                <a:gd name="T44" fmla="*/ 30 w 36"/>
                <a:gd name="T45" fmla="*/ 0 h 19"/>
                <a:gd name="T46" fmla="*/ 4 w 36"/>
                <a:gd name="T47" fmla="*/ 17 h 19"/>
                <a:gd name="T48" fmla="*/ 4 w 36"/>
                <a:gd name="T49" fmla="*/ 16 h 19"/>
                <a:gd name="T50" fmla="*/ 4 w 36"/>
                <a:gd name="T51" fmla="*/ 16 h 19"/>
                <a:gd name="T52" fmla="*/ 4 w 36"/>
                <a:gd name="T53" fmla="*/ 17 h 19"/>
                <a:gd name="T54" fmla="*/ 30 w 36"/>
                <a:gd name="T55" fmla="*/ 0 h 19"/>
                <a:gd name="T56" fmla="*/ 30 w 36"/>
                <a:gd name="T57" fmla="*/ 0 h 19"/>
                <a:gd name="T58" fmla="*/ 7 w 36"/>
                <a:gd name="T59" fmla="*/ 0 h 19"/>
                <a:gd name="T60" fmla="*/ 30 w 36"/>
                <a:gd name="T61" fmla="*/ 0 h 19"/>
                <a:gd name="T62" fmla="*/ 30 w 36"/>
                <a:gd name="T63" fmla="*/ 8 h 19"/>
                <a:gd name="T64" fmla="*/ 30 w 36"/>
                <a:gd name="T65" fmla="*/ 8 h 19"/>
                <a:gd name="T66" fmla="*/ 30 w 36"/>
                <a:gd name="T67" fmla="*/ 8 h 19"/>
                <a:gd name="T68" fmla="*/ 30 w 36"/>
                <a:gd name="T69" fmla="*/ 8 h 19"/>
                <a:gd name="T70" fmla="*/ 4 w 36"/>
                <a:gd name="T71" fmla="*/ 6 h 19"/>
                <a:gd name="T72" fmla="*/ 4 w 36"/>
                <a:gd name="T73" fmla="*/ 4 h 19"/>
                <a:gd name="T74" fmla="*/ 6 w 36"/>
                <a:gd name="T75" fmla="*/ 7 h 19"/>
                <a:gd name="T76" fmla="*/ 4 w 36"/>
                <a:gd name="T77" fmla="*/ 6 h 19"/>
                <a:gd name="T78" fmla="*/ 4 w 36"/>
                <a:gd name="T79" fmla="*/ 16 h 19"/>
                <a:gd name="T80" fmla="*/ 2 w 36"/>
                <a:gd name="T81" fmla="*/ 4 h 19"/>
                <a:gd name="T82" fmla="*/ 4 w 36"/>
                <a:gd name="T83" fmla="*/ 16 h 19"/>
                <a:gd name="T84" fmla="*/ 4 w 36"/>
                <a:gd name="T85" fmla="*/ 16 h 19"/>
                <a:gd name="T86" fmla="*/ 4 w 36"/>
                <a:gd name="T87" fmla="*/ 4 h 19"/>
                <a:gd name="T88" fmla="*/ 4 w 36"/>
                <a:gd name="T89" fmla="*/ 6 h 19"/>
                <a:gd name="T90" fmla="*/ 3 w 36"/>
                <a:gd name="T91" fmla="*/ 3 h 19"/>
                <a:gd name="T92" fmla="*/ 4 w 36"/>
                <a:gd name="T9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" h="19">
                  <a:moveTo>
                    <a:pt x="33" y="11"/>
                  </a:moveTo>
                  <a:cubicBezTo>
                    <a:pt x="33" y="9"/>
                    <a:pt x="33" y="9"/>
                    <a:pt x="33" y="9"/>
                  </a:cubicBezTo>
                  <a:cubicBezTo>
                    <a:pt x="34" y="7"/>
                    <a:pt x="35" y="6"/>
                    <a:pt x="36" y="5"/>
                  </a:cubicBezTo>
                  <a:cubicBezTo>
                    <a:pt x="35" y="6"/>
                    <a:pt x="34" y="8"/>
                    <a:pt x="33" y="11"/>
                  </a:cubicBezTo>
                  <a:close/>
                  <a:moveTo>
                    <a:pt x="33" y="7"/>
                  </a:moveTo>
                  <a:cubicBezTo>
                    <a:pt x="34" y="6"/>
                    <a:pt x="35" y="5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4" y="5"/>
                    <a:pt x="33" y="6"/>
                  </a:cubicBezTo>
                  <a:lnTo>
                    <a:pt x="33" y="7"/>
                  </a:lnTo>
                  <a:close/>
                  <a:moveTo>
                    <a:pt x="33" y="6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32" y="8"/>
                    <a:pt x="31" y="8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7"/>
                    <a:pt x="32" y="7"/>
                    <a:pt x="33" y="6"/>
                  </a:cubicBezTo>
                  <a:close/>
                  <a:moveTo>
                    <a:pt x="33" y="9"/>
                  </a:moveTo>
                  <a:cubicBezTo>
                    <a:pt x="33" y="11"/>
                    <a:pt x="33" y="11"/>
                    <a:pt x="33" y="11"/>
                  </a:cubicBezTo>
                  <a:cubicBezTo>
                    <a:pt x="31" y="14"/>
                    <a:pt x="30" y="17"/>
                    <a:pt x="30" y="19"/>
                  </a:cubicBezTo>
                  <a:cubicBezTo>
                    <a:pt x="30" y="16"/>
                    <a:pt x="31" y="12"/>
                    <a:pt x="33" y="9"/>
                  </a:cubicBezTo>
                  <a:close/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lose/>
                  <a:moveTo>
                    <a:pt x="4" y="17"/>
                  </a:moveTo>
                  <a:cubicBezTo>
                    <a:pt x="4" y="17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4" y="17"/>
                    <a:pt x="4" y="17"/>
                  </a:cubicBezTo>
                  <a:close/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5" y="5"/>
                    <a:pt x="15" y="9"/>
                    <a:pt x="7" y="0"/>
                  </a:cubicBezTo>
                  <a:cubicBezTo>
                    <a:pt x="16" y="7"/>
                    <a:pt x="26" y="3"/>
                    <a:pt x="30" y="0"/>
                  </a:cubicBezTo>
                  <a:close/>
                  <a:moveTo>
                    <a:pt x="30" y="8"/>
                  </a:move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lose/>
                  <a:moveTo>
                    <a:pt x="4" y="6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6" y="6"/>
                    <a:pt x="6" y="7"/>
                  </a:cubicBezTo>
                  <a:cubicBezTo>
                    <a:pt x="5" y="7"/>
                    <a:pt x="4" y="6"/>
                    <a:pt x="4" y="6"/>
                  </a:cubicBezTo>
                  <a:close/>
                  <a:moveTo>
                    <a:pt x="4" y="16"/>
                  </a:moveTo>
                  <a:cubicBezTo>
                    <a:pt x="2" y="12"/>
                    <a:pt x="1" y="5"/>
                    <a:pt x="2" y="4"/>
                  </a:cubicBezTo>
                  <a:cubicBezTo>
                    <a:pt x="0" y="5"/>
                    <a:pt x="1" y="13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lose/>
                  <a:moveTo>
                    <a:pt x="4" y="4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lose/>
                </a:path>
              </a:pathLst>
            </a:custGeom>
            <a:solidFill>
              <a:srgbClr val="E09A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68" name="Freeform 48"/>
            <p:cNvSpPr>
              <a:spLocks/>
            </p:cNvSpPr>
            <p:nvPr/>
          </p:nvSpPr>
          <p:spPr bwMode="auto">
            <a:xfrm>
              <a:off x="5888048" y="3470289"/>
              <a:ext cx="146050" cy="120651"/>
            </a:xfrm>
            <a:custGeom>
              <a:avLst/>
              <a:gdLst>
                <a:gd name="T0" fmla="*/ 3 w 35"/>
                <a:gd name="T1" fmla="*/ 2 h 29"/>
                <a:gd name="T2" fmla="*/ 5 w 35"/>
                <a:gd name="T3" fmla="*/ 15 h 29"/>
                <a:gd name="T4" fmla="*/ 10 w 35"/>
                <a:gd name="T5" fmla="*/ 15 h 29"/>
                <a:gd name="T6" fmla="*/ 25 w 35"/>
                <a:gd name="T7" fmla="*/ 15 h 29"/>
                <a:gd name="T8" fmla="*/ 30 w 35"/>
                <a:gd name="T9" fmla="*/ 15 h 29"/>
                <a:gd name="T10" fmla="*/ 32 w 35"/>
                <a:gd name="T11" fmla="*/ 2 h 29"/>
                <a:gd name="T12" fmla="*/ 34 w 35"/>
                <a:gd name="T13" fmla="*/ 2 h 29"/>
                <a:gd name="T14" fmla="*/ 34 w 35"/>
                <a:gd name="T15" fmla="*/ 6 h 29"/>
                <a:gd name="T16" fmla="*/ 32 w 35"/>
                <a:gd name="T17" fmla="*/ 18 h 29"/>
                <a:gd name="T18" fmla="*/ 3 w 35"/>
                <a:gd name="T19" fmla="*/ 18 h 29"/>
                <a:gd name="T20" fmla="*/ 1 w 35"/>
                <a:gd name="T21" fmla="*/ 6 h 29"/>
                <a:gd name="T22" fmla="*/ 1 w 35"/>
                <a:gd name="T23" fmla="*/ 2 h 29"/>
                <a:gd name="T24" fmla="*/ 3 w 35"/>
                <a:gd name="T25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9">
                  <a:moveTo>
                    <a:pt x="3" y="2"/>
                  </a:moveTo>
                  <a:cubicBezTo>
                    <a:pt x="2" y="5"/>
                    <a:pt x="3" y="12"/>
                    <a:pt x="5" y="15"/>
                  </a:cubicBezTo>
                  <a:cubicBezTo>
                    <a:pt x="8" y="17"/>
                    <a:pt x="10" y="17"/>
                    <a:pt x="10" y="15"/>
                  </a:cubicBezTo>
                  <a:cubicBezTo>
                    <a:pt x="11" y="10"/>
                    <a:pt x="24" y="10"/>
                    <a:pt x="25" y="15"/>
                  </a:cubicBezTo>
                  <a:cubicBezTo>
                    <a:pt x="25" y="17"/>
                    <a:pt x="27" y="17"/>
                    <a:pt x="30" y="15"/>
                  </a:cubicBezTo>
                  <a:cubicBezTo>
                    <a:pt x="32" y="12"/>
                    <a:pt x="33" y="5"/>
                    <a:pt x="32" y="2"/>
                  </a:cubicBezTo>
                  <a:cubicBezTo>
                    <a:pt x="32" y="0"/>
                    <a:pt x="34" y="0"/>
                    <a:pt x="34" y="2"/>
                  </a:cubicBezTo>
                  <a:cubicBezTo>
                    <a:pt x="33" y="3"/>
                    <a:pt x="34" y="5"/>
                    <a:pt x="34" y="6"/>
                  </a:cubicBezTo>
                  <a:cubicBezTo>
                    <a:pt x="35" y="9"/>
                    <a:pt x="35" y="13"/>
                    <a:pt x="32" y="18"/>
                  </a:cubicBezTo>
                  <a:cubicBezTo>
                    <a:pt x="26" y="29"/>
                    <a:pt x="9" y="29"/>
                    <a:pt x="3" y="18"/>
                  </a:cubicBezTo>
                  <a:cubicBezTo>
                    <a:pt x="0" y="13"/>
                    <a:pt x="0" y="9"/>
                    <a:pt x="1" y="6"/>
                  </a:cubicBezTo>
                  <a:cubicBezTo>
                    <a:pt x="1" y="5"/>
                    <a:pt x="2" y="3"/>
                    <a:pt x="1" y="2"/>
                  </a:cubicBezTo>
                  <a:cubicBezTo>
                    <a:pt x="1" y="0"/>
                    <a:pt x="3" y="0"/>
                    <a:pt x="3" y="2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69" name="Freeform 49"/>
            <p:cNvSpPr>
              <a:spLocks/>
            </p:cNvSpPr>
            <p:nvPr/>
          </p:nvSpPr>
          <p:spPr bwMode="auto">
            <a:xfrm>
              <a:off x="5934086" y="3521095"/>
              <a:ext cx="53975" cy="36513"/>
            </a:xfrm>
            <a:custGeom>
              <a:avLst/>
              <a:gdLst>
                <a:gd name="T0" fmla="*/ 7 w 13"/>
                <a:gd name="T1" fmla="*/ 0 h 9"/>
                <a:gd name="T2" fmla="*/ 13 w 13"/>
                <a:gd name="T3" fmla="*/ 5 h 9"/>
                <a:gd name="T4" fmla="*/ 10 w 13"/>
                <a:gd name="T5" fmla="*/ 9 h 9"/>
                <a:gd name="T6" fmla="*/ 7 w 13"/>
                <a:gd name="T7" fmla="*/ 6 h 9"/>
                <a:gd name="T8" fmla="*/ 3 w 13"/>
                <a:gd name="T9" fmla="*/ 9 h 9"/>
                <a:gd name="T10" fmla="*/ 0 w 13"/>
                <a:gd name="T11" fmla="*/ 5 h 9"/>
                <a:gd name="T12" fmla="*/ 7 w 13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9">
                  <a:moveTo>
                    <a:pt x="7" y="0"/>
                  </a:moveTo>
                  <a:cubicBezTo>
                    <a:pt x="10" y="0"/>
                    <a:pt x="13" y="2"/>
                    <a:pt x="13" y="5"/>
                  </a:cubicBezTo>
                  <a:cubicBezTo>
                    <a:pt x="13" y="6"/>
                    <a:pt x="13" y="9"/>
                    <a:pt x="10" y="9"/>
                  </a:cubicBezTo>
                  <a:cubicBezTo>
                    <a:pt x="8" y="9"/>
                    <a:pt x="8" y="6"/>
                    <a:pt x="7" y="6"/>
                  </a:cubicBezTo>
                  <a:cubicBezTo>
                    <a:pt x="5" y="6"/>
                    <a:pt x="5" y="9"/>
                    <a:pt x="3" y="9"/>
                  </a:cubicBezTo>
                  <a:cubicBezTo>
                    <a:pt x="0" y="9"/>
                    <a:pt x="0" y="6"/>
                    <a:pt x="0" y="5"/>
                  </a:cubicBezTo>
                  <a:cubicBezTo>
                    <a:pt x="0" y="2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7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70" name="Freeform 50"/>
            <p:cNvSpPr>
              <a:spLocks noEditPoints="1"/>
            </p:cNvSpPr>
            <p:nvPr/>
          </p:nvSpPr>
          <p:spPr bwMode="auto">
            <a:xfrm>
              <a:off x="5905501" y="3467100"/>
              <a:ext cx="112713" cy="36513"/>
            </a:xfrm>
            <a:custGeom>
              <a:avLst/>
              <a:gdLst>
                <a:gd name="T0" fmla="*/ 20 w 27"/>
                <a:gd name="T1" fmla="*/ 9 h 9"/>
                <a:gd name="T2" fmla="*/ 21 w 27"/>
                <a:gd name="T3" fmla="*/ 9 h 9"/>
                <a:gd name="T4" fmla="*/ 26 w 27"/>
                <a:gd name="T5" fmla="*/ 5 h 9"/>
                <a:gd name="T6" fmla="*/ 27 w 27"/>
                <a:gd name="T7" fmla="*/ 2 h 9"/>
                <a:gd name="T8" fmla="*/ 27 w 27"/>
                <a:gd name="T9" fmla="*/ 1 h 9"/>
                <a:gd name="T10" fmla="*/ 26 w 27"/>
                <a:gd name="T11" fmla="*/ 0 h 9"/>
                <a:gd name="T12" fmla="*/ 20 w 27"/>
                <a:gd name="T13" fmla="*/ 0 h 9"/>
                <a:gd name="T14" fmla="*/ 20 w 27"/>
                <a:gd name="T15" fmla="*/ 1 h 9"/>
                <a:gd name="T16" fmla="*/ 25 w 27"/>
                <a:gd name="T17" fmla="*/ 1 h 9"/>
                <a:gd name="T18" fmla="*/ 25 w 27"/>
                <a:gd name="T19" fmla="*/ 7 h 9"/>
                <a:gd name="T20" fmla="*/ 20 w 27"/>
                <a:gd name="T21" fmla="*/ 9 h 9"/>
                <a:gd name="T22" fmla="*/ 13 w 27"/>
                <a:gd name="T23" fmla="*/ 1 h 9"/>
                <a:gd name="T24" fmla="*/ 7 w 27"/>
                <a:gd name="T25" fmla="*/ 0 h 9"/>
                <a:gd name="T26" fmla="*/ 6 w 27"/>
                <a:gd name="T27" fmla="*/ 0 h 9"/>
                <a:gd name="T28" fmla="*/ 6 w 27"/>
                <a:gd name="T29" fmla="*/ 1 h 9"/>
                <a:gd name="T30" fmla="*/ 11 w 27"/>
                <a:gd name="T31" fmla="*/ 2 h 9"/>
                <a:gd name="T32" fmla="*/ 9 w 27"/>
                <a:gd name="T33" fmla="*/ 8 h 9"/>
                <a:gd name="T34" fmla="*/ 6 w 27"/>
                <a:gd name="T35" fmla="*/ 9 h 9"/>
                <a:gd name="T36" fmla="*/ 6 w 27"/>
                <a:gd name="T37" fmla="*/ 9 h 9"/>
                <a:gd name="T38" fmla="*/ 11 w 27"/>
                <a:gd name="T39" fmla="*/ 6 h 9"/>
                <a:gd name="T40" fmla="*/ 13 w 27"/>
                <a:gd name="T41" fmla="*/ 3 h 9"/>
                <a:gd name="T42" fmla="*/ 16 w 27"/>
                <a:gd name="T43" fmla="*/ 6 h 9"/>
                <a:gd name="T44" fmla="*/ 20 w 27"/>
                <a:gd name="T45" fmla="*/ 9 h 9"/>
                <a:gd name="T46" fmla="*/ 20 w 27"/>
                <a:gd name="T47" fmla="*/ 9 h 9"/>
                <a:gd name="T48" fmla="*/ 18 w 27"/>
                <a:gd name="T49" fmla="*/ 8 h 9"/>
                <a:gd name="T50" fmla="*/ 16 w 27"/>
                <a:gd name="T51" fmla="*/ 2 h 9"/>
                <a:gd name="T52" fmla="*/ 20 w 27"/>
                <a:gd name="T53" fmla="*/ 1 h 9"/>
                <a:gd name="T54" fmla="*/ 20 w 27"/>
                <a:gd name="T55" fmla="*/ 0 h 9"/>
                <a:gd name="T56" fmla="*/ 20 w 27"/>
                <a:gd name="T57" fmla="*/ 0 h 9"/>
                <a:gd name="T58" fmla="*/ 13 w 27"/>
                <a:gd name="T59" fmla="*/ 1 h 9"/>
                <a:gd name="T60" fmla="*/ 6 w 27"/>
                <a:gd name="T61" fmla="*/ 0 h 9"/>
                <a:gd name="T62" fmla="*/ 1 w 27"/>
                <a:gd name="T63" fmla="*/ 0 h 9"/>
                <a:gd name="T64" fmla="*/ 0 w 27"/>
                <a:gd name="T65" fmla="*/ 1 h 9"/>
                <a:gd name="T66" fmla="*/ 0 w 27"/>
                <a:gd name="T67" fmla="*/ 2 h 9"/>
                <a:gd name="T68" fmla="*/ 1 w 27"/>
                <a:gd name="T69" fmla="*/ 5 h 9"/>
                <a:gd name="T70" fmla="*/ 6 w 27"/>
                <a:gd name="T71" fmla="*/ 9 h 9"/>
                <a:gd name="T72" fmla="*/ 6 w 27"/>
                <a:gd name="T73" fmla="*/ 9 h 9"/>
                <a:gd name="T74" fmla="*/ 6 w 27"/>
                <a:gd name="T75" fmla="*/ 9 h 9"/>
                <a:gd name="T76" fmla="*/ 2 w 27"/>
                <a:gd name="T77" fmla="*/ 7 h 9"/>
                <a:gd name="T78" fmla="*/ 2 w 27"/>
                <a:gd name="T79" fmla="*/ 1 h 9"/>
                <a:gd name="T80" fmla="*/ 6 w 27"/>
                <a:gd name="T81" fmla="*/ 1 h 9"/>
                <a:gd name="T82" fmla="*/ 6 w 27"/>
                <a:gd name="T8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" h="9">
                  <a:moveTo>
                    <a:pt x="20" y="9"/>
                  </a:moveTo>
                  <a:cubicBezTo>
                    <a:pt x="21" y="9"/>
                    <a:pt x="21" y="9"/>
                    <a:pt x="21" y="9"/>
                  </a:cubicBezTo>
                  <a:cubicBezTo>
                    <a:pt x="25" y="9"/>
                    <a:pt x="25" y="7"/>
                    <a:pt x="26" y="5"/>
                  </a:cubicBezTo>
                  <a:cubicBezTo>
                    <a:pt x="26" y="3"/>
                    <a:pt x="26" y="3"/>
                    <a:pt x="27" y="2"/>
                  </a:cubicBezTo>
                  <a:cubicBezTo>
                    <a:pt x="27" y="2"/>
                    <a:pt x="27" y="2"/>
                    <a:pt x="27" y="1"/>
                  </a:cubicBezTo>
                  <a:cubicBezTo>
                    <a:pt x="27" y="1"/>
                    <a:pt x="27" y="1"/>
                    <a:pt x="26" y="0"/>
                  </a:cubicBezTo>
                  <a:cubicBezTo>
                    <a:pt x="26" y="0"/>
                    <a:pt x="23" y="0"/>
                    <a:pt x="20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2" y="1"/>
                    <a:pt x="24" y="1"/>
                    <a:pt x="25" y="1"/>
                  </a:cubicBezTo>
                  <a:cubicBezTo>
                    <a:pt x="26" y="2"/>
                    <a:pt x="26" y="5"/>
                    <a:pt x="25" y="7"/>
                  </a:cubicBezTo>
                  <a:cubicBezTo>
                    <a:pt x="24" y="8"/>
                    <a:pt x="22" y="9"/>
                    <a:pt x="20" y="9"/>
                  </a:cubicBezTo>
                  <a:close/>
                  <a:moveTo>
                    <a:pt x="13" y="1"/>
                  </a:moveTo>
                  <a:cubicBezTo>
                    <a:pt x="13" y="1"/>
                    <a:pt x="9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1"/>
                    <a:pt x="10" y="1"/>
                    <a:pt x="11" y="2"/>
                  </a:cubicBezTo>
                  <a:cubicBezTo>
                    <a:pt x="12" y="4"/>
                    <a:pt x="10" y="7"/>
                    <a:pt x="9" y="8"/>
                  </a:cubicBezTo>
                  <a:cubicBezTo>
                    <a:pt x="8" y="9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0" y="9"/>
                    <a:pt x="11" y="7"/>
                    <a:pt x="11" y="6"/>
                  </a:cubicBezTo>
                  <a:cubicBezTo>
                    <a:pt x="12" y="5"/>
                    <a:pt x="12" y="3"/>
                    <a:pt x="13" y="3"/>
                  </a:cubicBezTo>
                  <a:cubicBezTo>
                    <a:pt x="15" y="3"/>
                    <a:pt x="15" y="5"/>
                    <a:pt x="16" y="6"/>
                  </a:cubicBezTo>
                  <a:cubicBezTo>
                    <a:pt x="16" y="7"/>
                    <a:pt x="17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19" y="9"/>
                    <a:pt x="18" y="8"/>
                  </a:cubicBezTo>
                  <a:cubicBezTo>
                    <a:pt x="17" y="7"/>
                    <a:pt x="15" y="4"/>
                    <a:pt x="16" y="2"/>
                  </a:cubicBezTo>
                  <a:cubicBezTo>
                    <a:pt x="17" y="1"/>
                    <a:pt x="19" y="1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5" y="1"/>
                    <a:pt x="13" y="1"/>
                  </a:cubicBezTo>
                  <a:close/>
                  <a:moveTo>
                    <a:pt x="6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5"/>
                  </a:cubicBezTo>
                  <a:cubicBezTo>
                    <a:pt x="2" y="7"/>
                    <a:pt x="2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3" y="8"/>
                    <a:pt x="2" y="7"/>
                  </a:cubicBezTo>
                  <a:cubicBezTo>
                    <a:pt x="1" y="5"/>
                    <a:pt x="1" y="2"/>
                    <a:pt x="2" y="1"/>
                  </a:cubicBezTo>
                  <a:cubicBezTo>
                    <a:pt x="3" y="1"/>
                    <a:pt x="5" y="1"/>
                    <a:pt x="6" y="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238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4988527" y="1180527"/>
            <a:ext cx="559220" cy="553772"/>
            <a:chOff x="3468686" y="971551"/>
            <a:chExt cx="476250" cy="471488"/>
          </a:xfrm>
        </p:grpSpPr>
        <p:sp>
          <p:nvSpPr>
            <p:cNvPr id="187" name="Oval 65"/>
            <p:cNvSpPr>
              <a:spLocks noChangeArrowheads="1"/>
            </p:cNvSpPr>
            <p:nvPr/>
          </p:nvSpPr>
          <p:spPr bwMode="auto">
            <a:xfrm>
              <a:off x="3468686" y="971551"/>
              <a:ext cx="476250" cy="4714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88" name="Oval 66"/>
            <p:cNvSpPr>
              <a:spLocks noChangeArrowheads="1"/>
            </p:cNvSpPr>
            <p:nvPr/>
          </p:nvSpPr>
          <p:spPr bwMode="auto">
            <a:xfrm>
              <a:off x="3497261" y="996951"/>
              <a:ext cx="417513" cy="41751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89" name="Freeform 67"/>
            <p:cNvSpPr>
              <a:spLocks/>
            </p:cNvSpPr>
            <p:nvPr/>
          </p:nvSpPr>
          <p:spPr bwMode="auto">
            <a:xfrm>
              <a:off x="3619499" y="1009651"/>
              <a:ext cx="182563" cy="200025"/>
            </a:xfrm>
            <a:custGeom>
              <a:avLst/>
              <a:gdLst>
                <a:gd name="T0" fmla="*/ 21 w 44"/>
                <a:gd name="T1" fmla="*/ 43 h 48"/>
                <a:gd name="T2" fmla="*/ 2 w 44"/>
                <a:gd name="T3" fmla="*/ 36 h 48"/>
                <a:gd name="T4" fmla="*/ 7 w 44"/>
                <a:gd name="T5" fmla="*/ 10 h 48"/>
                <a:gd name="T6" fmla="*/ 8 w 44"/>
                <a:gd name="T7" fmla="*/ 16 h 48"/>
                <a:gd name="T8" fmla="*/ 15 w 44"/>
                <a:gd name="T9" fmla="*/ 4 h 48"/>
                <a:gd name="T10" fmla="*/ 14 w 44"/>
                <a:gd name="T11" fmla="*/ 13 h 48"/>
                <a:gd name="T12" fmla="*/ 23 w 44"/>
                <a:gd name="T13" fmla="*/ 0 h 48"/>
                <a:gd name="T14" fmla="*/ 29 w 44"/>
                <a:gd name="T15" fmla="*/ 13 h 48"/>
                <a:gd name="T16" fmla="*/ 26 w 44"/>
                <a:gd name="T17" fmla="*/ 4 h 48"/>
                <a:gd name="T18" fmla="*/ 36 w 44"/>
                <a:gd name="T19" fmla="*/ 16 h 48"/>
                <a:gd name="T20" fmla="*/ 35 w 44"/>
                <a:gd name="T21" fmla="*/ 9 h 48"/>
                <a:gd name="T22" fmla="*/ 40 w 44"/>
                <a:gd name="T23" fmla="*/ 36 h 48"/>
                <a:gd name="T24" fmla="*/ 21 w 44"/>
                <a:gd name="T25" fmla="*/ 4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48">
                  <a:moveTo>
                    <a:pt x="21" y="43"/>
                  </a:moveTo>
                  <a:cubicBezTo>
                    <a:pt x="19" y="48"/>
                    <a:pt x="2" y="37"/>
                    <a:pt x="2" y="36"/>
                  </a:cubicBezTo>
                  <a:cubicBezTo>
                    <a:pt x="0" y="31"/>
                    <a:pt x="1" y="16"/>
                    <a:pt x="7" y="10"/>
                  </a:cubicBezTo>
                  <a:cubicBezTo>
                    <a:pt x="7" y="12"/>
                    <a:pt x="6" y="15"/>
                    <a:pt x="8" y="16"/>
                  </a:cubicBezTo>
                  <a:cubicBezTo>
                    <a:pt x="8" y="12"/>
                    <a:pt x="9" y="6"/>
                    <a:pt x="15" y="4"/>
                  </a:cubicBezTo>
                  <a:cubicBezTo>
                    <a:pt x="13" y="6"/>
                    <a:pt x="12" y="9"/>
                    <a:pt x="14" y="13"/>
                  </a:cubicBezTo>
                  <a:cubicBezTo>
                    <a:pt x="19" y="10"/>
                    <a:pt x="16" y="1"/>
                    <a:pt x="23" y="0"/>
                  </a:cubicBezTo>
                  <a:cubicBezTo>
                    <a:pt x="19" y="8"/>
                    <a:pt x="25" y="13"/>
                    <a:pt x="29" y="13"/>
                  </a:cubicBezTo>
                  <a:cubicBezTo>
                    <a:pt x="31" y="9"/>
                    <a:pt x="28" y="6"/>
                    <a:pt x="26" y="4"/>
                  </a:cubicBezTo>
                  <a:cubicBezTo>
                    <a:pt x="30" y="3"/>
                    <a:pt x="36" y="12"/>
                    <a:pt x="36" y="16"/>
                  </a:cubicBezTo>
                  <a:cubicBezTo>
                    <a:pt x="38" y="14"/>
                    <a:pt x="37" y="12"/>
                    <a:pt x="35" y="9"/>
                  </a:cubicBezTo>
                  <a:cubicBezTo>
                    <a:pt x="44" y="15"/>
                    <a:pt x="41" y="30"/>
                    <a:pt x="40" y="36"/>
                  </a:cubicBezTo>
                  <a:cubicBezTo>
                    <a:pt x="40" y="37"/>
                    <a:pt x="23" y="48"/>
                    <a:pt x="21" y="43"/>
                  </a:cubicBezTo>
                  <a:close/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90" name="Freeform 68"/>
            <p:cNvSpPr>
              <a:spLocks/>
            </p:cNvSpPr>
            <p:nvPr/>
          </p:nvSpPr>
          <p:spPr bwMode="auto">
            <a:xfrm>
              <a:off x="3586161" y="1271589"/>
              <a:ext cx="241300" cy="142875"/>
            </a:xfrm>
            <a:custGeom>
              <a:avLst/>
              <a:gdLst>
                <a:gd name="T0" fmla="*/ 10 w 58"/>
                <a:gd name="T1" fmla="*/ 7 h 34"/>
                <a:gd name="T2" fmla="*/ 0 w 58"/>
                <a:gd name="T3" fmla="*/ 25 h 34"/>
                <a:gd name="T4" fmla="*/ 29 w 58"/>
                <a:gd name="T5" fmla="*/ 34 h 34"/>
                <a:gd name="T6" fmla="*/ 58 w 58"/>
                <a:gd name="T7" fmla="*/ 25 h 34"/>
                <a:gd name="T8" fmla="*/ 48 w 58"/>
                <a:gd name="T9" fmla="*/ 7 h 34"/>
                <a:gd name="T10" fmla="*/ 29 w 58"/>
                <a:gd name="T11" fmla="*/ 0 h 34"/>
                <a:gd name="T12" fmla="*/ 10 w 58"/>
                <a:gd name="T13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4">
                  <a:moveTo>
                    <a:pt x="10" y="7"/>
                  </a:moveTo>
                  <a:cubicBezTo>
                    <a:pt x="5" y="10"/>
                    <a:pt x="3" y="17"/>
                    <a:pt x="0" y="25"/>
                  </a:cubicBezTo>
                  <a:cubicBezTo>
                    <a:pt x="9" y="31"/>
                    <a:pt x="18" y="34"/>
                    <a:pt x="29" y="34"/>
                  </a:cubicBezTo>
                  <a:cubicBezTo>
                    <a:pt x="40" y="34"/>
                    <a:pt x="49" y="31"/>
                    <a:pt x="58" y="25"/>
                  </a:cubicBezTo>
                  <a:cubicBezTo>
                    <a:pt x="55" y="17"/>
                    <a:pt x="53" y="10"/>
                    <a:pt x="48" y="7"/>
                  </a:cubicBezTo>
                  <a:cubicBezTo>
                    <a:pt x="39" y="2"/>
                    <a:pt x="34" y="1"/>
                    <a:pt x="29" y="0"/>
                  </a:cubicBezTo>
                  <a:cubicBezTo>
                    <a:pt x="24" y="0"/>
                    <a:pt x="19" y="2"/>
                    <a:pt x="10" y="7"/>
                  </a:cubicBezTo>
                  <a:close/>
                </a:path>
              </a:pathLst>
            </a:custGeom>
            <a:solidFill>
              <a:srgbClr val="CAE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91" name="Freeform 69"/>
            <p:cNvSpPr>
              <a:spLocks/>
            </p:cNvSpPr>
            <p:nvPr/>
          </p:nvSpPr>
          <p:spPr bwMode="auto">
            <a:xfrm>
              <a:off x="3676648" y="1196976"/>
              <a:ext cx="58738" cy="196850"/>
            </a:xfrm>
            <a:custGeom>
              <a:avLst/>
              <a:gdLst>
                <a:gd name="T0" fmla="*/ 0 w 14"/>
                <a:gd name="T1" fmla="*/ 0 h 47"/>
                <a:gd name="T2" fmla="*/ 14 w 14"/>
                <a:gd name="T3" fmla="*/ 0 h 47"/>
                <a:gd name="T4" fmla="*/ 14 w 14"/>
                <a:gd name="T5" fmla="*/ 20 h 47"/>
                <a:gd name="T6" fmla="*/ 7 w 14"/>
                <a:gd name="T7" fmla="*/ 47 h 47"/>
                <a:gd name="T8" fmla="*/ 0 w 14"/>
                <a:gd name="T9" fmla="*/ 20 h 47"/>
                <a:gd name="T10" fmla="*/ 0 w 14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4"/>
                    <a:pt x="9" y="36"/>
                    <a:pt x="7" y="47"/>
                  </a:cubicBezTo>
                  <a:cubicBezTo>
                    <a:pt x="6" y="40"/>
                    <a:pt x="0" y="24"/>
                    <a:pt x="0" y="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92" name="Freeform 70"/>
            <p:cNvSpPr>
              <a:spLocks/>
            </p:cNvSpPr>
            <p:nvPr/>
          </p:nvSpPr>
          <p:spPr bwMode="auto">
            <a:xfrm>
              <a:off x="3689348" y="1330326"/>
              <a:ext cx="33338" cy="63500"/>
            </a:xfrm>
            <a:custGeom>
              <a:avLst/>
              <a:gdLst>
                <a:gd name="T0" fmla="*/ 8 w 8"/>
                <a:gd name="T1" fmla="*/ 0 h 15"/>
                <a:gd name="T2" fmla="*/ 4 w 8"/>
                <a:gd name="T3" fmla="*/ 15 h 15"/>
                <a:gd name="T4" fmla="*/ 0 w 8"/>
                <a:gd name="T5" fmla="*/ 0 h 15"/>
                <a:gd name="T6" fmla="*/ 4 w 8"/>
                <a:gd name="T7" fmla="*/ 1 h 15"/>
                <a:gd name="T8" fmla="*/ 8 w 8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8" y="0"/>
                  </a:moveTo>
                  <a:cubicBezTo>
                    <a:pt x="6" y="5"/>
                    <a:pt x="5" y="10"/>
                    <a:pt x="4" y="15"/>
                  </a:cubicBezTo>
                  <a:cubicBezTo>
                    <a:pt x="3" y="12"/>
                    <a:pt x="2" y="6"/>
                    <a:pt x="0" y="0"/>
                  </a:cubicBezTo>
                  <a:cubicBezTo>
                    <a:pt x="1" y="1"/>
                    <a:pt x="3" y="1"/>
                    <a:pt x="4" y="1"/>
                  </a:cubicBezTo>
                  <a:cubicBezTo>
                    <a:pt x="5" y="1"/>
                    <a:pt x="6" y="1"/>
                    <a:pt x="8" y="0"/>
                  </a:cubicBezTo>
                  <a:close/>
                </a:path>
              </a:pathLst>
            </a:custGeom>
            <a:solidFill>
              <a:srgbClr val="E66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93" name="Freeform 71"/>
            <p:cNvSpPr>
              <a:spLocks/>
            </p:cNvSpPr>
            <p:nvPr/>
          </p:nvSpPr>
          <p:spPr bwMode="auto">
            <a:xfrm>
              <a:off x="3676648" y="1238251"/>
              <a:ext cx="58738" cy="42863"/>
            </a:xfrm>
            <a:custGeom>
              <a:avLst/>
              <a:gdLst>
                <a:gd name="T0" fmla="*/ 37 w 37"/>
                <a:gd name="T1" fmla="*/ 8 h 27"/>
                <a:gd name="T2" fmla="*/ 37 w 37"/>
                <a:gd name="T3" fmla="*/ 0 h 27"/>
                <a:gd name="T4" fmla="*/ 0 w 37"/>
                <a:gd name="T5" fmla="*/ 0 h 27"/>
                <a:gd name="T6" fmla="*/ 0 w 37"/>
                <a:gd name="T7" fmla="*/ 27 h 27"/>
                <a:gd name="T8" fmla="*/ 37 w 3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7">
                  <a:moveTo>
                    <a:pt x="37" y="8"/>
                  </a:moveTo>
                  <a:lnTo>
                    <a:pt x="37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37" y="8"/>
                  </a:lnTo>
                  <a:close/>
                </a:path>
              </a:pathLst>
            </a:custGeom>
            <a:solidFill>
              <a:srgbClr val="E8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94" name="Freeform 72"/>
            <p:cNvSpPr>
              <a:spLocks/>
            </p:cNvSpPr>
            <p:nvPr/>
          </p:nvSpPr>
          <p:spPr bwMode="auto">
            <a:xfrm>
              <a:off x="3581401" y="1089025"/>
              <a:ext cx="250825" cy="161925"/>
            </a:xfrm>
            <a:custGeom>
              <a:avLst/>
              <a:gdLst>
                <a:gd name="T0" fmla="*/ 30 w 60"/>
                <a:gd name="T1" fmla="*/ 0 h 39"/>
                <a:gd name="T2" fmla="*/ 30 w 60"/>
                <a:gd name="T3" fmla="*/ 39 h 39"/>
                <a:gd name="T4" fmla="*/ 30 w 60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39">
                  <a:moveTo>
                    <a:pt x="30" y="0"/>
                  </a:moveTo>
                  <a:cubicBezTo>
                    <a:pt x="60" y="0"/>
                    <a:pt x="48" y="39"/>
                    <a:pt x="30" y="39"/>
                  </a:cubicBezTo>
                  <a:cubicBezTo>
                    <a:pt x="12" y="39"/>
                    <a:pt x="0" y="0"/>
                    <a:pt x="30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95" name="Freeform 73"/>
            <p:cNvSpPr>
              <a:spLocks/>
            </p:cNvSpPr>
            <p:nvPr/>
          </p:nvSpPr>
          <p:spPr bwMode="auto">
            <a:xfrm>
              <a:off x="3619498" y="1055688"/>
              <a:ext cx="174625" cy="136525"/>
            </a:xfrm>
            <a:custGeom>
              <a:avLst/>
              <a:gdLst>
                <a:gd name="T0" fmla="*/ 21 w 42"/>
                <a:gd name="T1" fmla="*/ 12 h 33"/>
                <a:gd name="T2" fmla="*/ 37 w 42"/>
                <a:gd name="T3" fmla="*/ 24 h 33"/>
                <a:gd name="T4" fmla="*/ 40 w 42"/>
                <a:gd name="T5" fmla="*/ 25 h 33"/>
                <a:gd name="T6" fmla="*/ 21 w 42"/>
                <a:gd name="T7" fmla="*/ 0 h 33"/>
                <a:gd name="T8" fmla="*/ 2 w 42"/>
                <a:gd name="T9" fmla="*/ 24 h 33"/>
                <a:gd name="T10" fmla="*/ 5 w 42"/>
                <a:gd name="T11" fmla="*/ 24 h 33"/>
                <a:gd name="T12" fmla="*/ 21 w 42"/>
                <a:gd name="T13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33">
                  <a:moveTo>
                    <a:pt x="21" y="12"/>
                  </a:moveTo>
                  <a:cubicBezTo>
                    <a:pt x="31" y="12"/>
                    <a:pt x="36" y="18"/>
                    <a:pt x="37" y="24"/>
                  </a:cubicBezTo>
                  <a:cubicBezTo>
                    <a:pt x="39" y="30"/>
                    <a:pt x="38" y="30"/>
                    <a:pt x="40" y="25"/>
                  </a:cubicBezTo>
                  <a:cubicBezTo>
                    <a:pt x="42" y="20"/>
                    <a:pt x="37" y="0"/>
                    <a:pt x="21" y="0"/>
                  </a:cubicBezTo>
                  <a:cubicBezTo>
                    <a:pt x="6" y="0"/>
                    <a:pt x="0" y="16"/>
                    <a:pt x="2" y="24"/>
                  </a:cubicBezTo>
                  <a:cubicBezTo>
                    <a:pt x="4" y="33"/>
                    <a:pt x="4" y="31"/>
                    <a:pt x="5" y="24"/>
                  </a:cubicBezTo>
                  <a:cubicBezTo>
                    <a:pt x="7" y="18"/>
                    <a:pt x="10" y="13"/>
                    <a:pt x="21" y="12"/>
                  </a:cubicBezTo>
                  <a:close/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96" name="Freeform 74"/>
            <p:cNvSpPr>
              <a:spLocks/>
            </p:cNvSpPr>
            <p:nvPr/>
          </p:nvSpPr>
          <p:spPr bwMode="auto">
            <a:xfrm>
              <a:off x="3622673" y="1055688"/>
              <a:ext cx="166688" cy="136525"/>
            </a:xfrm>
            <a:custGeom>
              <a:avLst/>
              <a:gdLst>
                <a:gd name="T0" fmla="*/ 20 w 40"/>
                <a:gd name="T1" fmla="*/ 12 h 33"/>
                <a:gd name="T2" fmla="*/ 6 w 40"/>
                <a:gd name="T3" fmla="*/ 30 h 33"/>
                <a:gd name="T4" fmla="*/ 4 w 40"/>
                <a:gd name="T5" fmla="*/ 30 h 33"/>
                <a:gd name="T6" fmla="*/ 0 w 40"/>
                <a:gd name="T7" fmla="*/ 24 h 33"/>
                <a:gd name="T8" fmla="*/ 9 w 40"/>
                <a:gd name="T9" fmla="*/ 7 h 33"/>
                <a:gd name="T10" fmla="*/ 10 w 40"/>
                <a:gd name="T11" fmla="*/ 12 h 33"/>
                <a:gd name="T12" fmla="*/ 15 w 40"/>
                <a:gd name="T13" fmla="*/ 3 h 33"/>
                <a:gd name="T14" fmla="*/ 14 w 40"/>
                <a:gd name="T15" fmla="*/ 10 h 33"/>
                <a:gd name="T16" fmla="*/ 22 w 40"/>
                <a:gd name="T17" fmla="*/ 0 h 33"/>
                <a:gd name="T18" fmla="*/ 27 w 40"/>
                <a:gd name="T19" fmla="*/ 10 h 33"/>
                <a:gd name="T20" fmla="*/ 24 w 40"/>
                <a:gd name="T21" fmla="*/ 3 h 33"/>
                <a:gd name="T22" fmla="*/ 32 w 40"/>
                <a:gd name="T23" fmla="*/ 12 h 33"/>
                <a:gd name="T24" fmla="*/ 32 w 40"/>
                <a:gd name="T25" fmla="*/ 7 h 33"/>
                <a:gd name="T26" fmla="*/ 40 w 40"/>
                <a:gd name="T27" fmla="*/ 23 h 33"/>
                <a:gd name="T28" fmla="*/ 36 w 40"/>
                <a:gd name="T29" fmla="*/ 30 h 33"/>
                <a:gd name="T30" fmla="*/ 34 w 40"/>
                <a:gd name="T31" fmla="*/ 30 h 33"/>
                <a:gd name="T32" fmla="*/ 20 w 40"/>
                <a:gd name="T33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33">
                  <a:moveTo>
                    <a:pt x="20" y="12"/>
                  </a:moveTo>
                  <a:cubicBezTo>
                    <a:pt x="8" y="12"/>
                    <a:pt x="4" y="21"/>
                    <a:pt x="6" y="30"/>
                  </a:cubicBezTo>
                  <a:cubicBezTo>
                    <a:pt x="6" y="33"/>
                    <a:pt x="4" y="32"/>
                    <a:pt x="4" y="30"/>
                  </a:cubicBezTo>
                  <a:cubicBezTo>
                    <a:pt x="4" y="28"/>
                    <a:pt x="3" y="24"/>
                    <a:pt x="0" y="24"/>
                  </a:cubicBezTo>
                  <a:cubicBezTo>
                    <a:pt x="0" y="19"/>
                    <a:pt x="5" y="11"/>
                    <a:pt x="9" y="7"/>
                  </a:cubicBezTo>
                  <a:cubicBezTo>
                    <a:pt x="8" y="9"/>
                    <a:pt x="8" y="11"/>
                    <a:pt x="10" y="12"/>
                  </a:cubicBezTo>
                  <a:cubicBezTo>
                    <a:pt x="10" y="9"/>
                    <a:pt x="10" y="5"/>
                    <a:pt x="15" y="3"/>
                  </a:cubicBezTo>
                  <a:cubicBezTo>
                    <a:pt x="14" y="5"/>
                    <a:pt x="13" y="7"/>
                    <a:pt x="14" y="10"/>
                  </a:cubicBezTo>
                  <a:cubicBezTo>
                    <a:pt x="18" y="7"/>
                    <a:pt x="16" y="1"/>
                    <a:pt x="22" y="0"/>
                  </a:cubicBezTo>
                  <a:cubicBezTo>
                    <a:pt x="19" y="6"/>
                    <a:pt x="24" y="10"/>
                    <a:pt x="27" y="10"/>
                  </a:cubicBezTo>
                  <a:cubicBezTo>
                    <a:pt x="29" y="7"/>
                    <a:pt x="26" y="5"/>
                    <a:pt x="24" y="3"/>
                  </a:cubicBezTo>
                  <a:cubicBezTo>
                    <a:pt x="28" y="3"/>
                    <a:pt x="32" y="9"/>
                    <a:pt x="32" y="12"/>
                  </a:cubicBezTo>
                  <a:cubicBezTo>
                    <a:pt x="34" y="10"/>
                    <a:pt x="33" y="9"/>
                    <a:pt x="32" y="7"/>
                  </a:cubicBezTo>
                  <a:cubicBezTo>
                    <a:pt x="37" y="10"/>
                    <a:pt x="40" y="18"/>
                    <a:pt x="40" y="23"/>
                  </a:cubicBezTo>
                  <a:cubicBezTo>
                    <a:pt x="39" y="22"/>
                    <a:pt x="37" y="22"/>
                    <a:pt x="36" y="30"/>
                  </a:cubicBezTo>
                  <a:cubicBezTo>
                    <a:pt x="35" y="33"/>
                    <a:pt x="34" y="32"/>
                    <a:pt x="34" y="30"/>
                  </a:cubicBezTo>
                  <a:cubicBezTo>
                    <a:pt x="37" y="18"/>
                    <a:pt x="30" y="12"/>
                    <a:pt x="20" y="12"/>
                  </a:cubicBezTo>
                  <a:close/>
                </a:path>
              </a:pathLst>
            </a:custGeom>
            <a:solidFill>
              <a:srgbClr val="C48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97" name="Freeform 75"/>
            <p:cNvSpPr>
              <a:spLocks/>
            </p:cNvSpPr>
            <p:nvPr/>
          </p:nvSpPr>
          <p:spPr bwMode="auto">
            <a:xfrm>
              <a:off x="3773481" y="1143000"/>
              <a:ext cx="20638" cy="41275"/>
            </a:xfrm>
            <a:custGeom>
              <a:avLst/>
              <a:gdLst>
                <a:gd name="T0" fmla="*/ 3 w 5"/>
                <a:gd name="T1" fmla="*/ 0 h 10"/>
                <a:gd name="T2" fmla="*/ 4 w 5"/>
                <a:gd name="T3" fmla="*/ 5 h 10"/>
                <a:gd name="T4" fmla="*/ 1 w 5"/>
                <a:gd name="T5" fmla="*/ 9 h 10"/>
                <a:gd name="T6" fmla="*/ 0 w 5"/>
                <a:gd name="T7" fmla="*/ 4 h 10"/>
                <a:gd name="T8" fmla="*/ 3 w 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3" y="0"/>
                  </a:moveTo>
                  <a:cubicBezTo>
                    <a:pt x="4" y="1"/>
                    <a:pt x="5" y="3"/>
                    <a:pt x="4" y="5"/>
                  </a:cubicBezTo>
                  <a:cubicBezTo>
                    <a:pt x="4" y="8"/>
                    <a:pt x="2" y="10"/>
                    <a:pt x="1" y="9"/>
                  </a:cubicBezTo>
                  <a:cubicBezTo>
                    <a:pt x="0" y="9"/>
                    <a:pt x="0" y="7"/>
                    <a:pt x="0" y="4"/>
                  </a:cubicBezTo>
                  <a:cubicBezTo>
                    <a:pt x="1" y="2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98" name="Freeform 76"/>
            <p:cNvSpPr>
              <a:spLocks/>
            </p:cNvSpPr>
            <p:nvPr/>
          </p:nvSpPr>
          <p:spPr bwMode="auto">
            <a:xfrm>
              <a:off x="3619496" y="1143000"/>
              <a:ext cx="20638" cy="41275"/>
            </a:xfrm>
            <a:custGeom>
              <a:avLst/>
              <a:gdLst>
                <a:gd name="T0" fmla="*/ 2 w 5"/>
                <a:gd name="T1" fmla="*/ 0 h 10"/>
                <a:gd name="T2" fmla="*/ 1 w 5"/>
                <a:gd name="T3" fmla="*/ 5 h 10"/>
                <a:gd name="T4" fmla="*/ 4 w 5"/>
                <a:gd name="T5" fmla="*/ 9 h 10"/>
                <a:gd name="T6" fmla="*/ 5 w 5"/>
                <a:gd name="T7" fmla="*/ 4 h 10"/>
                <a:gd name="T8" fmla="*/ 2 w 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2" y="0"/>
                  </a:moveTo>
                  <a:cubicBezTo>
                    <a:pt x="1" y="1"/>
                    <a:pt x="0" y="3"/>
                    <a:pt x="1" y="5"/>
                  </a:cubicBezTo>
                  <a:cubicBezTo>
                    <a:pt x="1" y="8"/>
                    <a:pt x="3" y="10"/>
                    <a:pt x="4" y="9"/>
                  </a:cubicBezTo>
                  <a:cubicBezTo>
                    <a:pt x="5" y="9"/>
                    <a:pt x="5" y="7"/>
                    <a:pt x="5" y="4"/>
                  </a:cubicBezTo>
                  <a:cubicBezTo>
                    <a:pt x="4" y="2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7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199" name="Freeform 77"/>
            <p:cNvSpPr>
              <a:spLocks noEditPoints="1"/>
            </p:cNvSpPr>
            <p:nvPr/>
          </p:nvSpPr>
          <p:spPr bwMode="auto">
            <a:xfrm>
              <a:off x="3648071" y="1146175"/>
              <a:ext cx="117475" cy="42863"/>
            </a:xfrm>
            <a:custGeom>
              <a:avLst/>
              <a:gdLst>
                <a:gd name="T0" fmla="*/ 14 w 28"/>
                <a:gd name="T1" fmla="*/ 4 h 10"/>
                <a:gd name="T2" fmla="*/ 15 w 28"/>
                <a:gd name="T3" fmla="*/ 4 h 10"/>
                <a:gd name="T4" fmla="*/ 16 w 28"/>
                <a:gd name="T5" fmla="*/ 6 h 10"/>
                <a:gd name="T6" fmla="*/ 22 w 28"/>
                <a:gd name="T7" fmla="*/ 10 h 10"/>
                <a:gd name="T8" fmla="*/ 27 w 28"/>
                <a:gd name="T9" fmla="*/ 6 h 10"/>
                <a:gd name="T10" fmla="*/ 25 w 28"/>
                <a:gd name="T11" fmla="*/ 0 h 10"/>
                <a:gd name="T12" fmla="*/ 22 w 28"/>
                <a:gd name="T13" fmla="*/ 0 h 10"/>
                <a:gd name="T14" fmla="*/ 22 w 28"/>
                <a:gd name="T15" fmla="*/ 0 h 10"/>
                <a:gd name="T16" fmla="*/ 14 w 28"/>
                <a:gd name="T17" fmla="*/ 0 h 10"/>
                <a:gd name="T18" fmla="*/ 14 w 28"/>
                <a:gd name="T19" fmla="*/ 0 h 10"/>
                <a:gd name="T20" fmla="*/ 14 w 28"/>
                <a:gd name="T21" fmla="*/ 0 h 10"/>
                <a:gd name="T22" fmla="*/ 14 w 28"/>
                <a:gd name="T23" fmla="*/ 0 h 10"/>
                <a:gd name="T24" fmla="*/ 18 w 28"/>
                <a:gd name="T25" fmla="*/ 0 h 10"/>
                <a:gd name="T26" fmla="*/ 17 w 28"/>
                <a:gd name="T27" fmla="*/ 1 h 10"/>
                <a:gd name="T28" fmla="*/ 15 w 28"/>
                <a:gd name="T29" fmla="*/ 3 h 10"/>
                <a:gd name="T30" fmla="*/ 14 w 28"/>
                <a:gd name="T31" fmla="*/ 3 h 10"/>
                <a:gd name="T32" fmla="*/ 14 w 28"/>
                <a:gd name="T33" fmla="*/ 4 h 10"/>
                <a:gd name="T34" fmla="*/ 3 w 28"/>
                <a:gd name="T35" fmla="*/ 0 h 10"/>
                <a:gd name="T36" fmla="*/ 1 w 28"/>
                <a:gd name="T37" fmla="*/ 6 h 10"/>
                <a:gd name="T38" fmla="*/ 6 w 28"/>
                <a:gd name="T39" fmla="*/ 10 h 10"/>
                <a:gd name="T40" fmla="*/ 12 w 28"/>
                <a:gd name="T41" fmla="*/ 6 h 10"/>
                <a:gd name="T42" fmla="*/ 13 w 28"/>
                <a:gd name="T43" fmla="*/ 4 h 10"/>
                <a:gd name="T44" fmla="*/ 14 w 28"/>
                <a:gd name="T45" fmla="*/ 4 h 10"/>
                <a:gd name="T46" fmla="*/ 14 w 28"/>
                <a:gd name="T47" fmla="*/ 3 h 10"/>
                <a:gd name="T48" fmla="*/ 13 w 28"/>
                <a:gd name="T49" fmla="*/ 3 h 10"/>
                <a:gd name="T50" fmla="*/ 11 w 28"/>
                <a:gd name="T51" fmla="*/ 1 h 10"/>
                <a:gd name="T52" fmla="*/ 10 w 28"/>
                <a:gd name="T53" fmla="*/ 0 h 10"/>
                <a:gd name="T54" fmla="*/ 14 w 28"/>
                <a:gd name="T55" fmla="*/ 0 h 10"/>
                <a:gd name="T56" fmla="*/ 14 w 28"/>
                <a:gd name="T57" fmla="*/ 0 h 10"/>
                <a:gd name="T58" fmla="*/ 14 w 28"/>
                <a:gd name="T59" fmla="*/ 0 h 10"/>
                <a:gd name="T60" fmla="*/ 14 w 28"/>
                <a:gd name="T61" fmla="*/ 0 h 10"/>
                <a:gd name="T62" fmla="*/ 6 w 28"/>
                <a:gd name="T63" fmla="*/ 0 h 10"/>
                <a:gd name="T64" fmla="*/ 6 w 28"/>
                <a:gd name="T65" fmla="*/ 0 h 10"/>
                <a:gd name="T66" fmla="*/ 3 w 28"/>
                <a:gd name="T6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" h="10">
                  <a:moveTo>
                    <a:pt x="14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5"/>
                    <a:pt x="16" y="6"/>
                  </a:cubicBezTo>
                  <a:cubicBezTo>
                    <a:pt x="17" y="8"/>
                    <a:pt x="20" y="10"/>
                    <a:pt x="22" y="10"/>
                  </a:cubicBezTo>
                  <a:cubicBezTo>
                    <a:pt x="25" y="10"/>
                    <a:pt x="27" y="9"/>
                    <a:pt x="27" y="6"/>
                  </a:cubicBezTo>
                  <a:cubicBezTo>
                    <a:pt x="28" y="2"/>
                    <a:pt x="26" y="1"/>
                    <a:pt x="25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7" y="1"/>
                    <a:pt x="17" y="1"/>
                  </a:cubicBezTo>
                  <a:cubicBezTo>
                    <a:pt x="16" y="1"/>
                    <a:pt x="15" y="2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lnTo>
                    <a:pt x="14" y="4"/>
                  </a:lnTo>
                  <a:close/>
                  <a:moveTo>
                    <a:pt x="3" y="0"/>
                  </a:moveTo>
                  <a:cubicBezTo>
                    <a:pt x="2" y="1"/>
                    <a:pt x="0" y="2"/>
                    <a:pt x="1" y="6"/>
                  </a:cubicBezTo>
                  <a:cubicBezTo>
                    <a:pt x="1" y="9"/>
                    <a:pt x="3" y="10"/>
                    <a:pt x="6" y="10"/>
                  </a:cubicBezTo>
                  <a:cubicBezTo>
                    <a:pt x="8" y="10"/>
                    <a:pt x="11" y="8"/>
                    <a:pt x="12" y="6"/>
                  </a:cubicBezTo>
                  <a:cubicBezTo>
                    <a:pt x="13" y="5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2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E66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00" name="Freeform 78"/>
            <p:cNvSpPr>
              <a:spLocks/>
            </p:cNvSpPr>
            <p:nvPr/>
          </p:nvSpPr>
          <p:spPr bwMode="auto">
            <a:xfrm>
              <a:off x="3652833" y="1146175"/>
              <a:ext cx="49213" cy="42863"/>
            </a:xfrm>
            <a:custGeom>
              <a:avLst/>
              <a:gdLst>
                <a:gd name="T0" fmla="*/ 2 w 12"/>
                <a:gd name="T1" fmla="*/ 1 h 10"/>
                <a:gd name="T2" fmla="*/ 1 w 12"/>
                <a:gd name="T3" fmla="*/ 2 h 10"/>
                <a:gd name="T4" fmla="*/ 0 w 12"/>
                <a:gd name="T5" fmla="*/ 5 h 10"/>
                <a:gd name="T6" fmla="*/ 3 w 12"/>
                <a:gd name="T7" fmla="*/ 9 h 10"/>
                <a:gd name="T8" fmla="*/ 5 w 12"/>
                <a:gd name="T9" fmla="*/ 10 h 10"/>
                <a:gd name="T10" fmla="*/ 11 w 12"/>
                <a:gd name="T11" fmla="*/ 6 h 10"/>
                <a:gd name="T12" fmla="*/ 11 w 12"/>
                <a:gd name="T13" fmla="*/ 2 h 10"/>
                <a:gd name="T14" fmla="*/ 10 w 12"/>
                <a:gd name="T15" fmla="*/ 1 h 10"/>
                <a:gd name="T16" fmla="*/ 6 w 12"/>
                <a:gd name="T17" fmla="*/ 0 h 10"/>
                <a:gd name="T18" fmla="*/ 2 w 12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0">
                  <a:moveTo>
                    <a:pt x="2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7"/>
                    <a:pt x="1" y="9"/>
                    <a:pt x="3" y="9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7" y="9"/>
                    <a:pt x="10" y="8"/>
                    <a:pt x="11" y="6"/>
                  </a:cubicBezTo>
                  <a:cubicBezTo>
                    <a:pt x="12" y="5"/>
                    <a:pt x="12" y="3"/>
                    <a:pt x="11" y="2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9" y="1"/>
                    <a:pt x="7" y="0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FA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01" name="Freeform 79"/>
            <p:cNvSpPr>
              <a:spLocks/>
            </p:cNvSpPr>
            <p:nvPr/>
          </p:nvSpPr>
          <p:spPr bwMode="auto">
            <a:xfrm>
              <a:off x="3709983" y="1146175"/>
              <a:ext cx="50800" cy="42863"/>
            </a:xfrm>
            <a:custGeom>
              <a:avLst/>
              <a:gdLst>
                <a:gd name="T0" fmla="*/ 10 w 12"/>
                <a:gd name="T1" fmla="*/ 1 h 10"/>
                <a:gd name="T2" fmla="*/ 11 w 12"/>
                <a:gd name="T3" fmla="*/ 2 h 10"/>
                <a:gd name="T4" fmla="*/ 12 w 12"/>
                <a:gd name="T5" fmla="*/ 5 h 10"/>
                <a:gd name="T6" fmla="*/ 9 w 12"/>
                <a:gd name="T7" fmla="*/ 9 h 10"/>
                <a:gd name="T8" fmla="*/ 7 w 12"/>
                <a:gd name="T9" fmla="*/ 10 h 10"/>
                <a:gd name="T10" fmla="*/ 1 w 12"/>
                <a:gd name="T11" fmla="*/ 6 h 10"/>
                <a:gd name="T12" fmla="*/ 1 w 12"/>
                <a:gd name="T13" fmla="*/ 2 h 10"/>
                <a:gd name="T14" fmla="*/ 2 w 12"/>
                <a:gd name="T15" fmla="*/ 1 h 10"/>
                <a:gd name="T16" fmla="*/ 6 w 12"/>
                <a:gd name="T17" fmla="*/ 0 h 10"/>
                <a:gd name="T18" fmla="*/ 10 w 12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0">
                  <a:moveTo>
                    <a:pt x="10" y="1"/>
                  </a:moveTo>
                  <a:cubicBezTo>
                    <a:pt x="11" y="1"/>
                    <a:pt x="11" y="2"/>
                    <a:pt x="11" y="2"/>
                  </a:cubicBezTo>
                  <a:cubicBezTo>
                    <a:pt x="12" y="3"/>
                    <a:pt x="12" y="4"/>
                    <a:pt x="12" y="5"/>
                  </a:cubicBezTo>
                  <a:cubicBezTo>
                    <a:pt x="11" y="7"/>
                    <a:pt x="11" y="9"/>
                    <a:pt x="9" y="9"/>
                  </a:cubicBezTo>
                  <a:cubicBezTo>
                    <a:pt x="9" y="10"/>
                    <a:pt x="8" y="10"/>
                    <a:pt x="7" y="10"/>
                  </a:cubicBezTo>
                  <a:cubicBezTo>
                    <a:pt x="5" y="9"/>
                    <a:pt x="2" y="8"/>
                    <a:pt x="1" y="6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7" y="0"/>
                    <a:pt x="9" y="0"/>
                    <a:pt x="10" y="1"/>
                  </a:cubicBezTo>
                  <a:close/>
                </a:path>
              </a:pathLst>
            </a:custGeom>
            <a:solidFill>
              <a:srgbClr val="FFA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02" name="Freeform 80"/>
            <p:cNvSpPr>
              <a:spLocks/>
            </p:cNvSpPr>
            <p:nvPr/>
          </p:nvSpPr>
          <p:spPr bwMode="auto">
            <a:xfrm>
              <a:off x="3627428" y="1235075"/>
              <a:ext cx="79375" cy="158750"/>
            </a:xfrm>
            <a:custGeom>
              <a:avLst/>
              <a:gdLst>
                <a:gd name="T0" fmla="*/ 19 w 19"/>
                <a:gd name="T1" fmla="*/ 38 h 38"/>
                <a:gd name="T2" fmla="*/ 12 w 19"/>
                <a:gd name="T3" fmla="*/ 2 h 38"/>
                <a:gd name="T4" fmla="*/ 10 w 19"/>
                <a:gd name="T5" fmla="*/ 0 h 38"/>
                <a:gd name="T6" fmla="*/ 0 w 19"/>
                <a:gd name="T7" fmla="*/ 12 h 38"/>
                <a:gd name="T8" fmla="*/ 19 w 19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8">
                  <a:moveTo>
                    <a:pt x="19" y="38"/>
                  </a:moveTo>
                  <a:cubicBezTo>
                    <a:pt x="19" y="27"/>
                    <a:pt x="11" y="14"/>
                    <a:pt x="12" y="2"/>
                  </a:cubicBezTo>
                  <a:cubicBezTo>
                    <a:pt x="11" y="2"/>
                    <a:pt x="10" y="1"/>
                    <a:pt x="10" y="0"/>
                  </a:cubicBezTo>
                  <a:cubicBezTo>
                    <a:pt x="5" y="3"/>
                    <a:pt x="1" y="9"/>
                    <a:pt x="0" y="12"/>
                  </a:cubicBezTo>
                  <a:cubicBezTo>
                    <a:pt x="14" y="12"/>
                    <a:pt x="15" y="29"/>
                    <a:pt x="19" y="38"/>
                  </a:cubicBezTo>
                  <a:close/>
                </a:path>
              </a:pathLst>
            </a:custGeom>
            <a:solidFill>
              <a:srgbClr val="70A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03" name="Freeform 81"/>
            <p:cNvSpPr>
              <a:spLocks/>
            </p:cNvSpPr>
            <p:nvPr/>
          </p:nvSpPr>
          <p:spPr bwMode="auto">
            <a:xfrm>
              <a:off x="3706813" y="1235075"/>
              <a:ext cx="79375" cy="158750"/>
            </a:xfrm>
            <a:custGeom>
              <a:avLst/>
              <a:gdLst>
                <a:gd name="T0" fmla="*/ 0 w 19"/>
                <a:gd name="T1" fmla="*/ 38 h 38"/>
                <a:gd name="T2" fmla="*/ 7 w 19"/>
                <a:gd name="T3" fmla="*/ 2 h 38"/>
                <a:gd name="T4" fmla="*/ 9 w 19"/>
                <a:gd name="T5" fmla="*/ 0 h 38"/>
                <a:gd name="T6" fmla="*/ 19 w 19"/>
                <a:gd name="T7" fmla="*/ 12 h 38"/>
                <a:gd name="T8" fmla="*/ 0 w 19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8">
                  <a:moveTo>
                    <a:pt x="0" y="38"/>
                  </a:moveTo>
                  <a:cubicBezTo>
                    <a:pt x="0" y="22"/>
                    <a:pt x="7" y="24"/>
                    <a:pt x="7" y="2"/>
                  </a:cubicBezTo>
                  <a:cubicBezTo>
                    <a:pt x="8" y="2"/>
                    <a:pt x="9" y="1"/>
                    <a:pt x="9" y="0"/>
                  </a:cubicBezTo>
                  <a:cubicBezTo>
                    <a:pt x="14" y="3"/>
                    <a:pt x="18" y="9"/>
                    <a:pt x="19" y="12"/>
                  </a:cubicBezTo>
                  <a:cubicBezTo>
                    <a:pt x="5" y="12"/>
                    <a:pt x="4" y="29"/>
                    <a:pt x="0" y="38"/>
                  </a:cubicBezTo>
                  <a:close/>
                </a:path>
              </a:pathLst>
            </a:custGeom>
            <a:solidFill>
              <a:srgbClr val="70A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7765118" y="2270193"/>
            <a:ext cx="559220" cy="557501"/>
            <a:chOff x="5954707" y="1360480"/>
            <a:chExt cx="476250" cy="474660"/>
          </a:xfrm>
        </p:grpSpPr>
        <p:sp>
          <p:nvSpPr>
            <p:cNvPr id="205" name="Oval 82"/>
            <p:cNvSpPr>
              <a:spLocks noChangeArrowheads="1"/>
            </p:cNvSpPr>
            <p:nvPr/>
          </p:nvSpPr>
          <p:spPr bwMode="auto">
            <a:xfrm>
              <a:off x="5954707" y="1360480"/>
              <a:ext cx="476250" cy="4746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06" name="Oval 83"/>
            <p:cNvSpPr>
              <a:spLocks noChangeArrowheads="1"/>
            </p:cNvSpPr>
            <p:nvPr/>
          </p:nvSpPr>
          <p:spPr bwMode="auto">
            <a:xfrm>
              <a:off x="5984872" y="1389055"/>
              <a:ext cx="415925" cy="4175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07" name="Freeform 84"/>
            <p:cNvSpPr>
              <a:spLocks/>
            </p:cNvSpPr>
            <p:nvPr/>
          </p:nvSpPr>
          <p:spPr bwMode="auto">
            <a:xfrm>
              <a:off x="6080122" y="1484304"/>
              <a:ext cx="158750" cy="317498"/>
            </a:xfrm>
            <a:custGeom>
              <a:avLst/>
              <a:gdLst>
                <a:gd name="T0" fmla="*/ 9 w 38"/>
                <a:gd name="T1" fmla="*/ 4 h 76"/>
                <a:gd name="T2" fmla="*/ 8 w 38"/>
                <a:gd name="T3" fmla="*/ 58 h 76"/>
                <a:gd name="T4" fmla="*/ 37 w 38"/>
                <a:gd name="T5" fmla="*/ 66 h 76"/>
                <a:gd name="T6" fmla="*/ 9 w 38"/>
                <a:gd name="T7" fmla="*/ 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76">
                  <a:moveTo>
                    <a:pt x="9" y="4"/>
                  </a:moveTo>
                  <a:cubicBezTo>
                    <a:pt x="6" y="9"/>
                    <a:pt x="0" y="40"/>
                    <a:pt x="8" y="58"/>
                  </a:cubicBezTo>
                  <a:cubicBezTo>
                    <a:pt x="16" y="76"/>
                    <a:pt x="37" y="76"/>
                    <a:pt x="37" y="66"/>
                  </a:cubicBezTo>
                  <a:cubicBezTo>
                    <a:pt x="38" y="56"/>
                    <a:pt x="14" y="0"/>
                    <a:pt x="9" y="4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08" name="Freeform 85"/>
            <p:cNvSpPr>
              <a:spLocks/>
            </p:cNvSpPr>
            <p:nvPr/>
          </p:nvSpPr>
          <p:spPr bwMode="auto">
            <a:xfrm>
              <a:off x="6142034" y="1484304"/>
              <a:ext cx="155575" cy="317498"/>
            </a:xfrm>
            <a:custGeom>
              <a:avLst/>
              <a:gdLst>
                <a:gd name="T0" fmla="*/ 29 w 37"/>
                <a:gd name="T1" fmla="*/ 4 h 76"/>
                <a:gd name="T2" fmla="*/ 29 w 37"/>
                <a:gd name="T3" fmla="*/ 56 h 76"/>
                <a:gd name="T4" fmla="*/ 1 w 37"/>
                <a:gd name="T5" fmla="*/ 66 h 76"/>
                <a:gd name="T6" fmla="*/ 29 w 37"/>
                <a:gd name="T7" fmla="*/ 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6">
                  <a:moveTo>
                    <a:pt x="29" y="4"/>
                  </a:moveTo>
                  <a:cubicBezTo>
                    <a:pt x="32" y="9"/>
                    <a:pt x="37" y="38"/>
                    <a:pt x="29" y="56"/>
                  </a:cubicBezTo>
                  <a:cubicBezTo>
                    <a:pt x="21" y="74"/>
                    <a:pt x="1" y="76"/>
                    <a:pt x="1" y="66"/>
                  </a:cubicBezTo>
                  <a:cubicBezTo>
                    <a:pt x="0" y="56"/>
                    <a:pt x="24" y="0"/>
                    <a:pt x="29" y="4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09" name="Freeform 86"/>
            <p:cNvSpPr>
              <a:spLocks/>
            </p:cNvSpPr>
            <p:nvPr/>
          </p:nvSpPr>
          <p:spPr bwMode="auto">
            <a:xfrm>
              <a:off x="6072184" y="1663690"/>
              <a:ext cx="238125" cy="142874"/>
            </a:xfrm>
            <a:custGeom>
              <a:avLst/>
              <a:gdLst>
                <a:gd name="T0" fmla="*/ 10 w 57"/>
                <a:gd name="T1" fmla="*/ 7 h 34"/>
                <a:gd name="T2" fmla="*/ 0 w 57"/>
                <a:gd name="T3" fmla="*/ 25 h 34"/>
                <a:gd name="T4" fmla="*/ 29 w 57"/>
                <a:gd name="T5" fmla="*/ 34 h 34"/>
                <a:gd name="T6" fmla="*/ 57 w 57"/>
                <a:gd name="T7" fmla="*/ 25 h 34"/>
                <a:gd name="T8" fmla="*/ 48 w 57"/>
                <a:gd name="T9" fmla="*/ 7 h 34"/>
                <a:gd name="T10" fmla="*/ 29 w 57"/>
                <a:gd name="T11" fmla="*/ 0 h 34"/>
                <a:gd name="T12" fmla="*/ 10 w 57"/>
                <a:gd name="T13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4">
                  <a:moveTo>
                    <a:pt x="10" y="7"/>
                  </a:moveTo>
                  <a:cubicBezTo>
                    <a:pt x="5" y="10"/>
                    <a:pt x="3" y="17"/>
                    <a:pt x="0" y="25"/>
                  </a:cubicBezTo>
                  <a:cubicBezTo>
                    <a:pt x="8" y="31"/>
                    <a:pt x="18" y="34"/>
                    <a:pt x="29" y="34"/>
                  </a:cubicBezTo>
                  <a:cubicBezTo>
                    <a:pt x="39" y="34"/>
                    <a:pt x="49" y="31"/>
                    <a:pt x="57" y="25"/>
                  </a:cubicBezTo>
                  <a:cubicBezTo>
                    <a:pt x="55" y="17"/>
                    <a:pt x="53" y="10"/>
                    <a:pt x="48" y="7"/>
                  </a:cubicBezTo>
                  <a:cubicBezTo>
                    <a:pt x="39" y="2"/>
                    <a:pt x="34" y="0"/>
                    <a:pt x="29" y="0"/>
                  </a:cubicBezTo>
                  <a:cubicBezTo>
                    <a:pt x="24" y="0"/>
                    <a:pt x="19" y="2"/>
                    <a:pt x="10" y="7"/>
                  </a:cubicBezTo>
                  <a:close/>
                </a:path>
              </a:pathLst>
            </a:custGeom>
            <a:solidFill>
              <a:srgbClr val="238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10" name="Freeform 87"/>
            <p:cNvSpPr>
              <a:spLocks/>
            </p:cNvSpPr>
            <p:nvPr/>
          </p:nvSpPr>
          <p:spPr bwMode="auto">
            <a:xfrm>
              <a:off x="6164259" y="1589079"/>
              <a:ext cx="57150" cy="117474"/>
            </a:xfrm>
            <a:custGeom>
              <a:avLst/>
              <a:gdLst>
                <a:gd name="T0" fmla="*/ 0 w 14"/>
                <a:gd name="T1" fmla="*/ 0 h 28"/>
                <a:gd name="T2" fmla="*/ 14 w 14"/>
                <a:gd name="T3" fmla="*/ 0 h 28"/>
                <a:gd name="T4" fmla="*/ 14 w 14"/>
                <a:gd name="T5" fmla="*/ 20 h 28"/>
                <a:gd name="T6" fmla="*/ 0 w 14"/>
                <a:gd name="T7" fmla="*/ 20 h 28"/>
                <a:gd name="T8" fmla="*/ 0 w 1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8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7"/>
                    <a:pt x="0" y="28"/>
                    <a:pt x="0" y="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11" name="Freeform 88"/>
            <p:cNvSpPr>
              <a:spLocks/>
            </p:cNvSpPr>
            <p:nvPr/>
          </p:nvSpPr>
          <p:spPr bwMode="auto">
            <a:xfrm>
              <a:off x="6164259" y="1630354"/>
              <a:ext cx="57150" cy="38100"/>
            </a:xfrm>
            <a:custGeom>
              <a:avLst/>
              <a:gdLst>
                <a:gd name="T0" fmla="*/ 36 w 36"/>
                <a:gd name="T1" fmla="*/ 6 h 24"/>
                <a:gd name="T2" fmla="*/ 36 w 36"/>
                <a:gd name="T3" fmla="*/ 0 h 24"/>
                <a:gd name="T4" fmla="*/ 0 w 36"/>
                <a:gd name="T5" fmla="*/ 0 h 24"/>
                <a:gd name="T6" fmla="*/ 0 w 36"/>
                <a:gd name="T7" fmla="*/ 24 h 24"/>
                <a:gd name="T8" fmla="*/ 36 w 36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">
                  <a:moveTo>
                    <a:pt x="36" y="6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8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12" name="Freeform 89"/>
            <p:cNvSpPr>
              <a:spLocks/>
            </p:cNvSpPr>
            <p:nvPr/>
          </p:nvSpPr>
          <p:spPr bwMode="auto">
            <a:xfrm>
              <a:off x="6067423" y="1476366"/>
              <a:ext cx="250825" cy="166687"/>
            </a:xfrm>
            <a:custGeom>
              <a:avLst/>
              <a:gdLst>
                <a:gd name="T0" fmla="*/ 30 w 60"/>
                <a:gd name="T1" fmla="*/ 0 h 40"/>
                <a:gd name="T2" fmla="*/ 30 w 60"/>
                <a:gd name="T3" fmla="*/ 40 h 40"/>
                <a:gd name="T4" fmla="*/ 30 w 60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40">
                  <a:moveTo>
                    <a:pt x="30" y="0"/>
                  </a:moveTo>
                  <a:cubicBezTo>
                    <a:pt x="60" y="0"/>
                    <a:pt x="48" y="40"/>
                    <a:pt x="30" y="40"/>
                  </a:cubicBezTo>
                  <a:cubicBezTo>
                    <a:pt x="12" y="40"/>
                    <a:pt x="0" y="0"/>
                    <a:pt x="30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13" name="Freeform 90"/>
            <p:cNvSpPr>
              <a:spLocks/>
            </p:cNvSpPr>
            <p:nvPr/>
          </p:nvSpPr>
          <p:spPr bwMode="auto">
            <a:xfrm>
              <a:off x="6100760" y="1447791"/>
              <a:ext cx="179388" cy="133349"/>
            </a:xfrm>
            <a:custGeom>
              <a:avLst/>
              <a:gdLst>
                <a:gd name="T0" fmla="*/ 28 w 43"/>
                <a:gd name="T1" fmla="*/ 11 h 32"/>
                <a:gd name="T2" fmla="*/ 37 w 43"/>
                <a:gd name="T3" fmla="*/ 24 h 32"/>
                <a:gd name="T4" fmla="*/ 41 w 43"/>
                <a:gd name="T5" fmla="*/ 25 h 32"/>
                <a:gd name="T6" fmla="*/ 22 w 43"/>
                <a:gd name="T7" fmla="*/ 0 h 32"/>
                <a:gd name="T8" fmla="*/ 3 w 43"/>
                <a:gd name="T9" fmla="*/ 24 h 32"/>
                <a:gd name="T10" fmla="*/ 8 w 43"/>
                <a:gd name="T11" fmla="*/ 23 h 32"/>
                <a:gd name="T12" fmla="*/ 28 w 43"/>
                <a:gd name="T13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2">
                  <a:moveTo>
                    <a:pt x="28" y="11"/>
                  </a:moveTo>
                  <a:cubicBezTo>
                    <a:pt x="33" y="14"/>
                    <a:pt x="36" y="18"/>
                    <a:pt x="37" y="24"/>
                  </a:cubicBezTo>
                  <a:cubicBezTo>
                    <a:pt x="38" y="30"/>
                    <a:pt x="39" y="29"/>
                    <a:pt x="41" y="25"/>
                  </a:cubicBezTo>
                  <a:cubicBezTo>
                    <a:pt x="43" y="20"/>
                    <a:pt x="38" y="0"/>
                    <a:pt x="22" y="0"/>
                  </a:cubicBezTo>
                  <a:cubicBezTo>
                    <a:pt x="7" y="0"/>
                    <a:pt x="0" y="16"/>
                    <a:pt x="3" y="24"/>
                  </a:cubicBezTo>
                  <a:cubicBezTo>
                    <a:pt x="5" y="32"/>
                    <a:pt x="6" y="30"/>
                    <a:pt x="8" y="23"/>
                  </a:cubicBezTo>
                  <a:cubicBezTo>
                    <a:pt x="9" y="17"/>
                    <a:pt x="16" y="11"/>
                    <a:pt x="28" y="11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14" name="Freeform 91"/>
            <p:cNvSpPr>
              <a:spLocks/>
            </p:cNvSpPr>
            <p:nvPr/>
          </p:nvSpPr>
          <p:spPr bwMode="auto">
            <a:xfrm>
              <a:off x="6218240" y="1489066"/>
              <a:ext cx="82550" cy="207962"/>
            </a:xfrm>
            <a:custGeom>
              <a:avLst/>
              <a:gdLst>
                <a:gd name="T0" fmla="*/ 8 w 20"/>
                <a:gd name="T1" fmla="*/ 50 h 50"/>
                <a:gd name="T2" fmla="*/ 0 w 20"/>
                <a:gd name="T3" fmla="*/ 1 h 50"/>
                <a:gd name="T4" fmla="*/ 8 w 20"/>
                <a:gd name="T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50">
                  <a:moveTo>
                    <a:pt x="8" y="50"/>
                  </a:moveTo>
                  <a:cubicBezTo>
                    <a:pt x="17" y="20"/>
                    <a:pt x="3" y="1"/>
                    <a:pt x="0" y="1"/>
                  </a:cubicBezTo>
                  <a:cubicBezTo>
                    <a:pt x="6" y="0"/>
                    <a:pt x="20" y="18"/>
                    <a:pt x="8" y="50"/>
                  </a:cubicBezTo>
                  <a:close/>
                </a:path>
              </a:pathLst>
            </a:custGeom>
            <a:solidFill>
              <a:srgbClr val="FFD6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15" name="Freeform 92"/>
            <p:cNvSpPr>
              <a:spLocks/>
            </p:cNvSpPr>
            <p:nvPr/>
          </p:nvSpPr>
          <p:spPr bwMode="auto">
            <a:xfrm>
              <a:off x="6164265" y="1668453"/>
              <a:ext cx="57150" cy="74613"/>
            </a:xfrm>
            <a:custGeom>
              <a:avLst/>
              <a:gdLst>
                <a:gd name="T0" fmla="*/ 14 w 14"/>
                <a:gd name="T1" fmla="*/ 0 h 18"/>
                <a:gd name="T2" fmla="*/ 7 w 14"/>
                <a:gd name="T3" fmla="*/ 18 h 18"/>
                <a:gd name="T4" fmla="*/ 0 w 14"/>
                <a:gd name="T5" fmla="*/ 0 h 18"/>
                <a:gd name="T6" fmla="*/ 14 w 1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8">
                  <a:moveTo>
                    <a:pt x="14" y="0"/>
                  </a:moveTo>
                  <a:cubicBezTo>
                    <a:pt x="13" y="7"/>
                    <a:pt x="7" y="13"/>
                    <a:pt x="7" y="18"/>
                  </a:cubicBezTo>
                  <a:cubicBezTo>
                    <a:pt x="7" y="13"/>
                    <a:pt x="0" y="7"/>
                    <a:pt x="0" y="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16" name="Freeform 93"/>
            <p:cNvSpPr>
              <a:spLocks/>
            </p:cNvSpPr>
            <p:nvPr/>
          </p:nvSpPr>
          <p:spPr bwMode="auto">
            <a:xfrm>
              <a:off x="6192841" y="1660515"/>
              <a:ext cx="71438" cy="74613"/>
            </a:xfrm>
            <a:custGeom>
              <a:avLst/>
              <a:gdLst>
                <a:gd name="T0" fmla="*/ 0 w 17"/>
                <a:gd name="T1" fmla="*/ 18 h 18"/>
                <a:gd name="T2" fmla="*/ 10 w 17"/>
                <a:gd name="T3" fmla="*/ 9 h 18"/>
                <a:gd name="T4" fmla="*/ 17 w 17"/>
                <a:gd name="T5" fmla="*/ 9 h 18"/>
                <a:gd name="T6" fmla="*/ 7 w 17"/>
                <a:gd name="T7" fmla="*/ 0 h 18"/>
                <a:gd name="T8" fmla="*/ 0 w 17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0" y="18"/>
                  </a:moveTo>
                  <a:cubicBezTo>
                    <a:pt x="3" y="13"/>
                    <a:pt x="6" y="11"/>
                    <a:pt x="10" y="9"/>
                  </a:cubicBezTo>
                  <a:cubicBezTo>
                    <a:pt x="12" y="9"/>
                    <a:pt x="15" y="8"/>
                    <a:pt x="17" y="9"/>
                  </a:cubicBezTo>
                  <a:cubicBezTo>
                    <a:pt x="14" y="5"/>
                    <a:pt x="10" y="3"/>
                    <a:pt x="7" y="0"/>
                  </a:cubicBezTo>
                  <a:cubicBezTo>
                    <a:pt x="7" y="10"/>
                    <a:pt x="0" y="12"/>
                    <a:pt x="0" y="18"/>
                  </a:cubicBezTo>
                  <a:close/>
                </a:path>
              </a:pathLst>
            </a:custGeom>
            <a:solidFill>
              <a:srgbClr val="E1E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17" name="Freeform 94"/>
            <p:cNvSpPr>
              <a:spLocks/>
            </p:cNvSpPr>
            <p:nvPr/>
          </p:nvSpPr>
          <p:spPr bwMode="auto">
            <a:xfrm>
              <a:off x="6192841" y="1660515"/>
              <a:ext cx="61913" cy="74613"/>
            </a:xfrm>
            <a:custGeom>
              <a:avLst/>
              <a:gdLst>
                <a:gd name="T0" fmla="*/ 0 w 15"/>
                <a:gd name="T1" fmla="*/ 18 h 18"/>
                <a:gd name="T2" fmla="*/ 10 w 15"/>
                <a:gd name="T3" fmla="*/ 8 h 18"/>
                <a:gd name="T4" fmla="*/ 15 w 15"/>
                <a:gd name="T5" fmla="*/ 8 h 18"/>
                <a:gd name="T6" fmla="*/ 7 w 15"/>
                <a:gd name="T7" fmla="*/ 0 h 18"/>
                <a:gd name="T8" fmla="*/ 0 w 15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8">
                  <a:moveTo>
                    <a:pt x="0" y="18"/>
                  </a:moveTo>
                  <a:cubicBezTo>
                    <a:pt x="2" y="13"/>
                    <a:pt x="6" y="9"/>
                    <a:pt x="10" y="8"/>
                  </a:cubicBezTo>
                  <a:cubicBezTo>
                    <a:pt x="12" y="7"/>
                    <a:pt x="13" y="7"/>
                    <a:pt x="15" y="8"/>
                  </a:cubicBezTo>
                  <a:cubicBezTo>
                    <a:pt x="12" y="4"/>
                    <a:pt x="10" y="2"/>
                    <a:pt x="7" y="0"/>
                  </a:cubicBezTo>
                  <a:cubicBezTo>
                    <a:pt x="7" y="10"/>
                    <a:pt x="0" y="12"/>
                    <a:pt x="0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18" name="Freeform 95"/>
            <p:cNvSpPr>
              <a:spLocks/>
            </p:cNvSpPr>
            <p:nvPr/>
          </p:nvSpPr>
          <p:spPr bwMode="auto">
            <a:xfrm>
              <a:off x="6121403" y="1660515"/>
              <a:ext cx="71438" cy="74613"/>
            </a:xfrm>
            <a:custGeom>
              <a:avLst/>
              <a:gdLst>
                <a:gd name="T0" fmla="*/ 17 w 17"/>
                <a:gd name="T1" fmla="*/ 18 h 18"/>
                <a:gd name="T2" fmla="*/ 7 w 17"/>
                <a:gd name="T3" fmla="*/ 9 h 18"/>
                <a:gd name="T4" fmla="*/ 0 w 17"/>
                <a:gd name="T5" fmla="*/ 9 h 18"/>
                <a:gd name="T6" fmla="*/ 10 w 17"/>
                <a:gd name="T7" fmla="*/ 0 h 18"/>
                <a:gd name="T8" fmla="*/ 17 w 17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17" y="18"/>
                  </a:moveTo>
                  <a:cubicBezTo>
                    <a:pt x="14" y="13"/>
                    <a:pt x="11" y="11"/>
                    <a:pt x="7" y="9"/>
                  </a:cubicBezTo>
                  <a:cubicBezTo>
                    <a:pt x="5" y="9"/>
                    <a:pt x="1" y="8"/>
                    <a:pt x="0" y="9"/>
                  </a:cubicBezTo>
                  <a:cubicBezTo>
                    <a:pt x="3" y="5"/>
                    <a:pt x="7" y="3"/>
                    <a:pt x="10" y="0"/>
                  </a:cubicBezTo>
                  <a:cubicBezTo>
                    <a:pt x="10" y="10"/>
                    <a:pt x="17" y="12"/>
                    <a:pt x="17" y="18"/>
                  </a:cubicBezTo>
                  <a:close/>
                </a:path>
              </a:pathLst>
            </a:custGeom>
            <a:solidFill>
              <a:srgbClr val="E1E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19" name="Freeform 96"/>
            <p:cNvSpPr>
              <a:spLocks/>
            </p:cNvSpPr>
            <p:nvPr/>
          </p:nvSpPr>
          <p:spPr bwMode="auto">
            <a:xfrm>
              <a:off x="6130928" y="1660515"/>
              <a:ext cx="61913" cy="74613"/>
            </a:xfrm>
            <a:custGeom>
              <a:avLst/>
              <a:gdLst>
                <a:gd name="T0" fmla="*/ 15 w 15"/>
                <a:gd name="T1" fmla="*/ 18 h 18"/>
                <a:gd name="T2" fmla="*/ 5 w 15"/>
                <a:gd name="T3" fmla="*/ 8 h 18"/>
                <a:gd name="T4" fmla="*/ 0 w 15"/>
                <a:gd name="T5" fmla="*/ 8 h 18"/>
                <a:gd name="T6" fmla="*/ 8 w 15"/>
                <a:gd name="T7" fmla="*/ 0 h 18"/>
                <a:gd name="T8" fmla="*/ 15 w 15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8">
                  <a:moveTo>
                    <a:pt x="15" y="18"/>
                  </a:moveTo>
                  <a:cubicBezTo>
                    <a:pt x="13" y="13"/>
                    <a:pt x="9" y="9"/>
                    <a:pt x="5" y="8"/>
                  </a:cubicBezTo>
                  <a:cubicBezTo>
                    <a:pt x="3" y="7"/>
                    <a:pt x="1" y="7"/>
                    <a:pt x="0" y="8"/>
                  </a:cubicBezTo>
                  <a:cubicBezTo>
                    <a:pt x="3" y="4"/>
                    <a:pt x="5" y="2"/>
                    <a:pt x="8" y="0"/>
                  </a:cubicBezTo>
                  <a:cubicBezTo>
                    <a:pt x="8" y="10"/>
                    <a:pt x="15" y="12"/>
                    <a:pt x="1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20" name="Freeform 97"/>
            <p:cNvSpPr>
              <a:spLocks/>
            </p:cNvSpPr>
            <p:nvPr/>
          </p:nvSpPr>
          <p:spPr bwMode="auto">
            <a:xfrm>
              <a:off x="6059493" y="1463666"/>
              <a:ext cx="158750" cy="255586"/>
            </a:xfrm>
            <a:custGeom>
              <a:avLst/>
              <a:gdLst>
                <a:gd name="T0" fmla="*/ 19 w 38"/>
                <a:gd name="T1" fmla="*/ 61 h 61"/>
                <a:gd name="T2" fmla="*/ 38 w 38"/>
                <a:gd name="T3" fmla="*/ 7 h 61"/>
                <a:gd name="T4" fmla="*/ 19 w 38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61">
                  <a:moveTo>
                    <a:pt x="19" y="61"/>
                  </a:moveTo>
                  <a:cubicBezTo>
                    <a:pt x="9" y="2"/>
                    <a:pt x="32" y="8"/>
                    <a:pt x="38" y="7"/>
                  </a:cubicBezTo>
                  <a:cubicBezTo>
                    <a:pt x="31" y="0"/>
                    <a:pt x="0" y="0"/>
                    <a:pt x="19" y="61"/>
                  </a:cubicBezTo>
                  <a:close/>
                </a:path>
              </a:pathLst>
            </a:custGeom>
            <a:solidFill>
              <a:srgbClr val="FFD6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21" name="Freeform 98"/>
            <p:cNvSpPr>
              <a:spLocks/>
            </p:cNvSpPr>
            <p:nvPr/>
          </p:nvSpPr>
          <p:spPr bwMode="auto">
            <a:xfrm>
              <a:off x="6113475" y="1684328"/>
              <a:ext cx="58738" cy="122237"/>
            </a:xfrm>
            <a:custGeom>
              <a:avLst/>
              <a:gdLst>
                <a:gd name="T0" fmla="*/ 3 w 14"/>
                <a:gd name="T1" fmla="*/ 0 h 29"/>
                <a:gd name="T2" fmla="*/ 0 w 14"/>
                <a:gd name="T3" fmla="*/ 8 h 29"/>
                <a:gd name="T4" fmla="*/ 11 w 14"/>
                <a:gd name="T5" fmla="*/ 11 h 29"/>
                <a:gd name="T6" fmla="*/ 4 w 14"/>
                <a:gd name="T7" fmla="*/ 18 h 29"/>
                <a:gd name="T8" fmla="*/ 13 w 14"/>
                <a:gd name="T9" fmla="*/ 29 h 29"/>
                <a:gd name="T10" fmla="*/ 14 w 14"/>
                <a:gd name="T11" fmla="*/ 29 h 29"/>
                <a:gd name="T12" fmla="*/ 6 w 14"/>
                <a:gd name="T13" fmla="*/ 18 h 29"/>
                <a:gd name="T14" fmla="*/ 13 w 14"/>
                <a:gd name="T15" fmla="*/ 12 h 29"/>
                <a:gd name="T16" fmla="*/ 1 w 14"/>
                <a:gd name="T17" fmla="*/ 6 h 29"/>
                <a:gd name="T18" fmla="*/ 3 w 14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29">
                  <a:moveTo>
                    <a:pt x="3" y="0"/>
                  </a:moveTo>
                  <a:cubicBezTo>
                    <a:pt x="1" y="2"/>
                    <a:pt x="0" y="5"/>
                    <a:pt x="0" y="8"/>
                  </a:cubicBezTo>
                  <a:cubicBezTo>
                    <a:pt x="5" y="7"/>
                    <a:pt x="10" y="10"/>
                    <a:pt x="11" y="11"/>
                  </a:cubicBezTo>
                  <a:cubicBezTo>
                    <a:pt x="7" y="14"/>
                    <a:pt x="6" y="16"/>
                    <a:pt x="4" y="18"/>
                  </a:cubicBezTo>
                  <a:cubicBezTo>
                    <a:pt x="6" y="21"/>
                    <a:pt x="10" y="24"/>
                    <a:pt x="13" y="29"/>
                  </a:cubicBezTo>
                  <a:cubicBezTo>
                    <a:pt x="13" y="29"/>
                    <a:pt x="14" y="29"/>
                    <a:pt x="14" y="29"/>
                  </a:cubicBezTo>
                  <a:cubicBezTo>
                    <a:pt x="11" y="24"/>
                    <a:pt x="8" y="21"/>
                    <a:pt x="6" y="18"/>
                  </a:cubicBezTo>
                  <a:cubicBezTo>
                    <a:pt x="8" y="15"/>
                    <a:pt x="9" y="14"/>
                    <a:pt x="13" y="12"/>
                  </a:cubicBezTo>
                  <a:cubicBezTo>
                    <a:pt x="12" y="10"/>
                    <a:pt x="6" y="5"/>
                    <a:pt x="1" y="6"/>
                  </a:cubicBezTo>
                  <a:cubicBezTo>
                    <a:pt x="1" y="3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6AC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22" name="Freeform 99"/>
            <p:cNvSpPr>
              <a:spLocks/>
            </p:cNvSpPr>
            <p:nvPr/>
          </p:nvSpPr>
          <p:spPr bwMode="auto">
            <a:xfrm>
              <a:off x="6208723" y="1684328"/>
              <a:ext cx="63500" cy="122237"/>
            </a:xfrm>
            <a:custGeom>
              <a:avLst/>
              <a:gdLst>
                <a:gd name="T0" fmla="*/ 11 w 15"/>
                <a:gd name="T1" fmla="*/ 0 h 29"/>
                <a:gd name="T2" fmla="*/ 15 w 15"/>
                <a:gd name="T3" fmla="*/ 8 h 29"/>
                <a:gd name="T4" fmla="*/ 4 w 15"/>
                <a:gd name="T5" fmla="*/ 11 h 29"/>
                <a:gd name="T6" fmla="*/ 11 w 15"/>
                <a:gd name="T7" fmla="*/ 18 h 29"/>
                <a:gd name="T8" fmla="*/ 2 w 15"/>
                <a:gd name="T9" fmla="*/ 29 h 29"/>
                <a:gd name="T10" fmla="*/ 0 w 15"/>
                <a:gd name="T11" fmla="*/ 29 h 29"/>
                <a:gd name="T12" fmla="*/ 9 w 15"/>
                <a:gd name="T13" fmla="*/ 18 h 29"/>
                <a:gd name="T14" fmla="*/ 2 w 15"/>
                <a:gd name="T15" fmla="*/ 12 h 29"/>
                <a:gd name="T16" fmla="*/ 14 w 15"/>
                <a:gd name="T17" fmla="*/ 6 h 29"/>
                <a:gd name="T18" fmla="*/ 11 w 15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29">
                  <a:moveTo>
                    <a:pt x="11" y="0"/>
                  </a:moveTo>
                  <a:cubicBezTo>
                    <a:pt x="14" y="2"/>
                    <a:pt x="15" y="5"/>
                    <a:pt x="15" y="8"/>
                  </a:cubicBezTo>
                  <a:cubicBezTo>
                    <a:pt x="10" y="7"/>
                    <a:pt x="5" y="10"/>
                    <a:pt x="4" y="11"/>
                  </a:cubicBezTo>
                  <a:cubicBezTo>
                    <a:pt x="8" y="14"/>
                    <a:pt x="9" y="16"/>
                    <a:pt x="11" y="18"/>
                  </a:cubicBezTo>
                  <a:cubicBezTo>
                    <a:pt x="9" y="21"/>
                    <a:pt x="5" y="24"/>
                    <a:pt x="2" y="29"/>
                  </a:cubicBezTo>
                  <a:cubicBezTo>
                    <a:pt x="1" y="29"/>
                    <a:pt x="1" y="29"/>
                    <a:pt x="0" y="29"/>
                  </a:cubicBezTo>
                  <a:cubicBezTo>
                    <a:pt x="3" y="24"/>
                    <a:pt x="7" y="21"/>
                    <a:pt x="9" y="18"/>
                  </a:cubicBezTo>
                  <a:cubicBezTo>
                    <a:pt x="7" y="15"/>
                    <a:pt x="5" y="14"/>
                    <a:pt x="2" y="12"/>
                  </a:cubicBezTo>
                  <a:cubicBezTo>
                    <a:pt x="3" y="10"/>
                    <a:pt x="9" y="5"/>
                    <a:pt x="14" y="6"/>
                  </a:cubicBezTo>
                  <a:cubicBezTo>
                    <a:pt x="14" y="3"/>
                    <a:pt x="13" y="2"/>
                    <a:pt x="11" y="0"/>
                  </a:cubicBezTo>
                  <a:close/>
                </a:path>
              </a:pathLst>
            </a:custGeom>
            <a:solidFill>
              <a:srgbClr val="6AC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23" name="Freeform 100"/>
            <p:cNvSpPr>
              <a:spLocks/>
            </p:cNvSpPr>
            <p:nvPr/>
          </p:nvSpPr>
          <p:spPr bwMode="auto">
            <a:xfrm>
              <a:off x="6188085" y="1739888"/>
              <a:ext cx="4763" cy="66674"/>
            </a:xfrm>
            <a:custGeom>
              <a:avLst/>
              <a:gdLst>
                <a:gd name="T0" fmla="*/ 1 w 1"/>
                <a:gd name="T1" fmla="*/ 16 h 16"/>
                <a:gd name="T2" fmla="*/ 1 w 1"/>
                <a:gd name="T3" fmla="*/ 0 h 16"/>
                <a:gd name="T4" fmla="*/ 0 w 1"/>
                <a:gd name="T5" fmla="*/ 16 h 16"/>
                <a:gd name="T6" fmla="*/ 1 w 1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6">
                  <a:moveTo>
                    <a:pt x="1" y="16"/>
                  </a:moveTo>
                  <a:cubicBezTo>
                    <a:pt x="1" y="11"/>
                    <a:pt x="1" y="4"/>
                    <a:pt x="1" y="0"/>
                  </a:cubicBezTo>
                  <a:cubicBezTo>
                    <a:pt x="0" y="4"/>
                    <a:pt x="0" y="11"/>
                    <a:pt x="0" y="16"/>
                  </a:cubicBezTo>
                  <a:cubicBezTo>
                    <a:pt x="0" y="16"/>
                    <a:pt x="1" y="16"/>
                    <a:pt x="1" y="16"/>
                  </a:cubicBezTo>
                  <a:close/>
                </a:path>
              </a:pathLst>
            </a:custGeom>
            <a:solidFill>
              <a:srgbClr val="6AC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24" name="Freeform 101"/>
            <p:cNvSpPr>
              <a:spLocks noEditPoints="1"/>
            </p:cNvSpPr>
            <p:nvPr/>
          </p:nvSpPr>
          <p:spPr bwMode="auto">
            <a:xfrm>
              <a:off x="6134101" y="1550988"/>
              <a:ext cx="112713" cy="25400"/>
            </a:xfrm>
            <a:custGeom>
              <a:avLst/>
              <a:gdLst>
                <a:gd name="T0" fmla="*/ 21 w 27"/>
                <a:gd name="T1" fmla="*/ 6 h 6"/>
                <a:gd name="T2" fmla="*/ 22 w 27"/>
                <a:gd name="T3" fmla="*/ 6 h 6"/>
                <a:gd name="T4" fmla="*/ 27 w 27"/>
                <a:gd name="T5" fmla="*/ 4 h 6"/>
                <a:gd name="T6" fmla="*/ 27 w 27"/>
                <a:gd name="T7" fmla="*/ 0 h 6"/>
                <a:gd name="T8" fmla="*/ 21 w 27"/>
                <a:gd name="T9" fmla="*/ 0 h 6"/>
                <a:gd name="T10" fmla="*/ 21 w 27"/>
                <a:gd name="T11" fmla="*/ 1 h 6"/>
                <a:gd name="T12" fmla="*/ 26 w 27"/>
                <a:gd name="T13" fmla="*/ 1 h 6"/>
                <a:gd name="T14" fmla="*/ 25 w 27"/>
                <a:gd name="T15" fmla="*/ 4 h 6"/>
                <a:gd name="T16" fmla="*/ 21 w 27"/>
                <a:gd name="T17" fmla="*/ 5 h 6"/>
                <a:gd name="T18" fmla="*/ 21 w 27"/>
                <a:gd name="T19" fmla="*/ 5 h 6"/>
                <a:gd name="T20" fmla="*/ 21 w 27"/>
                <a:gd name="T21" fmla="*/ 6 h 6"/>
                <a:gd name="T22" fmla="*/ 7 w 27"/>
                <a:gd name="T23" fmla="*/ 6 h 6"/>
                <a:gd name="T24" fmla="*/ 11 w 27"/>
                <a:gd name="T25" fmla="*/ 6 h 6"/>
                <a:gd name="T26" fmla="*/ 13 w 27"/>
                <a:gd name="T27" fmla="*/ 3 h 6"/>
                <a:gd name="T28" fmla="*/ 15 w 27"/>
                <a:gd name="T29" fmla="*/ 3 h 6"/>
                <a:gd name="T30" fmla="*/ 16 w 27"/>
                <a:gd name="T31" fmla="*/ 6 h 6"/>
                <a:gd name="T32" fmla="*/ 21 w 27"/>
                <a:gd name="T33" fmla="*/ 6 h 6"/>
                <a:gd name="T34" fmla="*/ 21 w 27"/>
                <a:gd name="T35" fmla="*/ 5 h 6"/>
                <a:gd name="T36" fmla="*/ 17 w 27"/>
                <a:gd name="T37" fmla="*/ 5 h 6"/>
                <a:gd name="T38" fmla="*/ 16 w 27"/>
                <a:gd name="T39" fmla="*/ 2 h 6"/>
                <a:gd name="T40" fmla="*/ 20 w 27"/>
                <a:gd name="T41" fmla="*/ 1 h 6"/>
                <a:gd name="T42" fmla="*/ 21 w 27"/>
                <a:gd name="T43" fmla="*/ 1 h 6"/>
                <a:gd name="T44" fmla="*/ 21 w 27"/>
                <a:gd name="T45" fmla="*/ 0 h 6"/>
                <a:gd name="T46" fmla="*/ 20 w 27"/>
                <a:gd name="T47" fmla="*/ 0 h 6"/>
                <a:gd name="T48" fmla="*/ 14 w 27"/>
                <a:gd name="T49" fmla="*/ 1 h 6"/>
                <a:gd name="T50" fmla="*/ 8 w 27"/>
                <a:gd name="T51" fmla="*/ 0 h 6"/>
                <a:gd name="T52" fmla="*/ 7 w 27"/>
                <a:gd name="T53" fmla="*/ 0 h 6"/>
                <a:gd name="T54" fmla="*/ 7 w 27"/>
                <a:gd name="T55" fmla="*/ 1 h 6"/>
                <a:gd name="T56" fmla="*/ 7 w 27"/>
                <a:gd name="T57" fmla="*/ 1 h 6"/>
                <a:gd name="T58" fmla="*/ 12 w 27"/>
                <a:gd name="T59" fmla="*/ 2 h 6"/>
                <a:gd name="T60" fmla="*/ 11 w 27"/>
                <a:gd name="T61" fmla="*/ 5 h 6"/>
                <a:gd name="T62" fmla="*/ 7 w 27"/>
                <a:gd name="T63" fmla="*/ 5 h 6"/>
                <a:gd name="T64" fmla="*/ 7 w 27"/>
                <a:gd name="T65" fmla="*/ 6 h 6"/>
                <a:gd name="T66" fmla="*/ 0 w 27"/>
                <a:gd name="T67" fmla="*/ 0 h 6"/>
                <a:gd name="T68" fmla="*/ 0 w 27"/>
                <a:gd name="T69" fmla="*/ 4 h 6"/>
                <a:gd name="T70" fmla="*/ 6 w 27"/>
                <a:gd name="T71" fmla="*/ 6 h 6"/>
                <a:gd name="T72" fmla="*/ 7 w 27"/>
                <a:gd name="T73" fmla="*/ 6 h 6"/>
                <a:gd name="T74" fmla="*/ 7 w 27"/>
                <a:gd name="T75" fmla="*/ 5 h 6"/>
                <a:gd name="T76" fmla="*/ 6 w 27"/>
                <a:gd name="T77" fmla="*/ 5 h 6"/>
                <a:gd name="T78" fmla="*/ 2 w 27"/>
                <a:gd name="T79" fmla="*/ 4 h 6"/>
                <a:gd name="T80" fmla="*/ 2 w 27"/>
                <a:gd name="T81" fmla="*/ 1 h 6"/>
                <a:gd name="T82" fmla="*/ 7 w 27"/>
                <a:gd name="T83" fmla="*/ 1 h 6"/>
                <a:gd name="T84" fmla="*/ 7 w 27"/>
                <a:gd name="T85" fmla="*/ 0 h 6"/>
                <a:gd name="T86" fmla="*/ 0 w 27"/>
                <a:gd name="T8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" h="6">
                  <a:moveTo>
                    <a:pt x="21" y="6"/>
                  </a:moveTo>
                  <a:cubicBezTo>
                    <a:pt x="21" y="6"/>
                    <a:pt x="22" y="6"/>
                    <a:pt x="22" y="6"/>
                  </a:cubicBezTo>
                  <a:cubicBezTo>
                    <a:pt x="24" y="6"/>
                    <a:pt x="27" y="4"/>
                    <a:pt x="27" y="4"/>
                  </a:cubicBezTo>
                  <a:cubicBezTo>
                    <a:pt x="27" y="3"/>
                    <a:pt x="27" y="1"/>
                    <a:pt x="27" y="0"/>
                  </a:cubicBezTo>
                  <a:cubicBezTo>
                    <a:pt x="27" y="0"/>
                    <a:pt x="23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3" y="1"/>
                    <a:pt x="26" y="1"/>
                    <a:pt x="26" y="1"/>
                  </a:cubicBezTo>
                  <a:cubicBezTo>
                    <a:pt x="26" y="2"/>
                    <a:pt x="26" y="3"/>
                    <a:pt x="25" y="4"/>
                  </a:cubicBezTo>
                  <a:cubicBezTo>
                    <a:pt x="25" y="5"/>
                    <a:pt x="23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lnTo>
                    <a:pt x="21" y="6"/>
                  </a:lnTo>
                  <a:close/>
                  <a:moveTo>
                    <a:pt x="7" y="6"/>
                  </a:moveTo>
                  <a:cubicBezTo>
                    <a:pt x="9" y="6"/>
                    <a:pt x="11" y="6"/>
                    <a:pt x="11" y="6"/>
                  </a:cubicBezTo>
                  <a:cubicBezTo>
                    <a:pt x="12" y="5"/>
                    <a:pt x="13" y="4"/>
                    <a:pt x="13" y="3"/>
                  </a:cubicBezTo>
                  <a:cubicBezTo>
                    <a:pt x="13" y="3"/>
                    <a:pt x="15" y="3"/>
                    <a:pt x="15" y="3"/>
                  </a:cubicBezTo>
                  <a:cubicBezTo>
                    <a:pt x="15" y="4"/>
                    <a:pt x="16" y="5"/>
                    <a:pt x="16" y="6"/>
                  </a:cubicBezTo>
                  <a:cubicBezTo>
                    <a:pt x="17" y="6"/>
                    <a:pt x="19" y="6"/>
                    <a:pt x="21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6"/>
                    <a:pt x="18" y="5"/>
                    <a:pt x="17" y="5"/>
                  </a:cubicBezTo>
                  <a:cubicBezTo>
                    <a:pt x="16" y="5"/>
                    <a:pt x="15" y="3"/>
                    <a:pt x="16" y="2"/>
                  </a:cubicBezTo>
                  <a:cubicBezTo>
                    <a:pt x="16" y="2"/>
                    <a:pt x="19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1"/>
                    <a:pt x="15" y="1"/>
                    <a:pt x="14" y="1"/>
                  </a:cubicBezTo>
                  <a:cubicBezTo>
                    <a:pt x="12" y="1"/>
                    <a:pt x="11" y="1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1"/>
                    <a:pt x="12" y="2"/>
                    <a:pt x="12" y="2"/>
                  </a:cubicBezTo>
                  <a:cubicBezTo>
                    <a:pt x="12" y="3"/>
                    <a:pt x="11" y="5"/>
                    <a:pt x="11" y="5"/>
                  </a:cubicBezTo>
                  <a:cubicBezTo>
                    <a:pt x="10" y="5"/>
                    <a:pt x="8" y="6"/>
                    <a:pt x="7" y="5"/>
                  </a:cubicBezTo>
                  <a:lnTo>
                    <a:pt x="7" y="6"/>
                  </a:lnTo>
                  <a:close/>
                  <a:moveTo>
                    <a:pt x="0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1" y="4"/>
                    <a:pt x="3" y="6"/>
                    <a:pt x="6" y="6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6" y="5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5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66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7301112" y="1781614"/>
            <a:ext cx="436191" cy="440034"/>
            <a:chOff x="5375262" y="850895"/>
            <a:chExt cx="371474" cy="374647"/>
          </a:xfrm>
        </p:grpSpPr>
        <p:sp>
          <p:nvSpPr>
            <p:cNvPr id="226" name="Oval 102"/>
            <p:cNvSpPr>
              <a:spLocks noChangeArrowheads="1"/>
            </p:cNvSpPr>
            <p:nvPr/>
          </p:nvSpPr>
          <p:spPr bwMode="auto">
            <a:xfrm>
              <a:off x="5375262" y="850895"/>
              <a:ext cx="371474" cy="374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27" name="Oval 103"/>
            <p:cNvSpPr>
              <a:spLocks noChangeArrowheads="1"/>
            </p:cNvSpPr>
            <p:nvPr/>
          </p:nvSpPr>
          <p:spPr bwMode="auto">
            <a:xfrm>
              <a:off x="5403841" y="879470"/>
              <a:ext cx="312737" cy="3174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28" name="Freeform 104"/>
            <p:cNvSpPr>
              <a:spLocks/>
            </p:cNvSpPr>
            <p:nvPr/>
          </p:nvSpPr>
          <p:spPr bwMode="auto">
            <a:xfrm>
              <a:off x="5480040" y="1117594"/>
              <a:ext cx="161925" cy="79375"/>
            </a:xfrm>
            <a:custGeom>
              <a:avLst/>
              <a:gdLst>
                <a:gd name="T0" fmla="*/ 5 w 39"/>
                <a:gd name="T1" fmla="*/ 5 h 19"/>
                <a:gd name="T2" fmla="*/ 0 w 39"/>
                <a:gd name="T3" fmla="*/ 14 h 19"/>
                <a:gd name="T4" fmla="*/ 19 w 39"/>
                <a:gd name="T5" fmla="*/ 19 h 19"/>
                <a:gd name="T6" fmla="*/ 39 w 39"/>
                <a:gd name="T7" fmla="*/ 14 h 19"/>
                <a:gd name="T8" fmla="*/ 34 w 39"/>
                <a:gd name="T9" fmla="*/ 5 h 19"/>
                <a:gd name="T10" fmla="*/ 19 w 39"/>
                <a:gd name="T11" fmla="*/ 0 h 19"/>
                <a:gd name="T12" fmla="*/ 5 w 39"/>
                <a:gd name="T13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9">
                  <a:moveTo>
                    <a:pt x="5" y="5"/>
                  </a:moveTo>
                  <a:cubicBezTo>
                    <a:pt x="3" y="7"/>
                    <a:pt x="1" y="10"/>
                    <a:pt x="0" y="14"/>
                  </a:cubicBezTo>
                  <a:cubicBezTo>
                    <a:pt x="6" y="17"/>
                    <a:pt x="12" y="19"/>
                    <a:pt x="19" y="19"/>
                  </a:cubicBezTo>
                  <a:cubicBezTo>
                    <a:pt x="27" y="19"/>
                    <a:pt x="33" y="17"/>
                    <a:pt x="39" y="14"/>
                  </a:cubicBezTo>
                  <a:cubicBezTo>
                    <a:pt x="38" y="10"/>
                    <a:pt x="36" y="7"/>
                    <a:pt x="34" y="5"/>
                  </a:cubicBezTo>
                  <a:cubicBezTo>
                    <a:pt x="27" y="1"/>
                    <a:pt x="23" y="0"/>
                    <a:pt x="19" y="0"/>
                  </a:cubicBezTo>
                  <a:cubicBezTo>
                    <a:pt x="16" y="0"/>
                    <a:pt x="12" y="1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29" name="Freeform 105"/>
            <p:cNvSpPr>
              <a:spLocks/>
            </p:cNvSpPr>
            <p:nvPr/>
          </p:nvSpPr>
          <p:spPr bwMode="auto">
            <a:xfrm>
              <a:off x="5537190" y="1058857"/>
              <a:ext cx="46038" cy="87313"/>
            </a:xfrm>
            <a:custGeom>
              <a:avLst/>
              <a:gdLst>
                <a:gd name="T0" fmla="*/ 0 w 11"/>
                <a:gd name="T1" fmla="*/ 0 h 21"/>
                <a:gd name="T2" fmla="*/ 11 w 11"/>
                <a:gd name="T3" fmla="*/ 0 h 21"/>
                <a:gd name="T4" fmla="*/ 11 w 11"/>
                <a:gd name="T5" fmla="*/ 15 h 21"/>
                <a:gd name="T6" fmla="*/ 0 w 11"/>
                <a:gd name="T7" fmla="*/ 15 h 21"/>
                <a:gd name="T8" fmla="*/ 0 w 1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1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1"/>
                    <a:pt x="0" y="21"/>
                    <a:pt x="0" y="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30" name="Freeform 106"/>
            <p:cNvSpPr>
              <a:spLocks/>
            </p:cNvSpPr>
            <p:nvPr/>
          </p:nvSpPr>
          <p:spPr bwMode="auto">
            <a:xfrm>
              <a:off x="5537190" y="1092194"/>
              <a:ext cx="46038" cy="30163"/>
            </a:xfrm>
            <a:custGeom>
              <a:avLst/>
              <a:gdLst>
                <a:gd name="T0" fmla="*/ 29 w 29"/>
                <a:gd name="T1" fmla="*/ 6 h 19"/>
                <a:gd name="T2" fmla="*/ 29 w 29"/>
                <a:gd name="T3" fmla="*/ 0 h 19"/>
                <a:gd name="T4" fmla="*/ 0 w 29"/>
                <a:gd name="T5" fmla="*/ 0 h 19"/>
                <a:gd name="T6" fmla="*/ 0 w 29"/>
                <a:gd name="T7" fmla="*/ 19 h 19"/>
                <a:gd name="T8" fmla="*/ 29 w 29"/>
                <a:gd name="T9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9">
                  <a:moveTo>
                    <a:pt x="29" y="6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E8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31" name="Freeform 107"/>
            <p:cNvSpPr>
              <a:spLocks/>
            </p:cNvSpPr>
            <p:nvPr/>
          </p:nvSpPr>
          <p:spPr bwMode="auto">
            <a:xfrm>
              <a:off x="5467340" y="976308"/>
              <a:ext cx="187325" cy="125412"/>
            </a:xfrm>
            <a:custGeom>
              <a:avLst/>
              <a:gdLst>
                <a:gd name="T0" fmla="*/ 22 w 45"/>
                <a:gd name="T1" fmla="*/ 0 h 30"/>
                <a:gd name="T2" fmla="*/ 22 w 45"/>
                <a:gd name="T3" fmla="*/ 30 h 30"/>
                <a:gd name="T4" fmla="*/ 22 w 45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0">
                  <a:moveTo>
                    <a:pt x="22" y="0"/>
                  </a:moveTo>
                  <a:cubicBezTo>
                    <a:pt x="45" y="0"/>
                    <a:pt x="36" y="30"/>
                    <a:pt x="22" y="30"/>
                  </a:cubicBezTo>
                  <a:cubicBezTo>
                    <a:pt x="9" y="30"/>
                    <a:pt x="0" y="0"/>
                    <a:pt x="22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32" name="Freeform 108"/>
            <p:cNvSpPr>
              <a:spLocks/>
            </p:cNvSpPr>
            <p:nvPr/>
          </p:nvSpPr>
          <p:spPr bwMode="auto">
            <a:xfrm>
              <a:off x="5491160" y="955669"/>
              <a:ext cx="138113" cy="100013"/>
            </a:xfrm>
            <a:custGeom>
              <a:avLst/>
              <a:gdLst>
                <a:gd name="T0" fmla="*/ 16 w 33"/>
                <a:gd name="T1" fmla="*/ 9 h 24"/>
                <a:gd name="T2" fmla="*/ 22 w 33"/>
                <a:gd name="T3" fmla="*/ 8 h 24"/>
                <a:gd name="T4" fmla="*/ 29 w 33"/>
                <a:gd name="T5" fmla="*/ 18 h 24"/>
                <a:gd name="T6" fmla="*/ 31 w 33"/>
                <a:gd name="T7" fmla="*/ 18 h 24"/>
                <a:gd name="T8" fmla="*/ 17 w 33"/>
                <a:gd name="T9" fmla="*/ 0 h 24"/>
                <a:gd name="T10" fmla="*/ 2 w 33"/>
                <a:gd name="T11" fmla="*/ 18 h 24"/>
                <a:gd name="T12" fmla="*/ 5 w 33"/>
                <a:gd name="T13" fmla="*/ 18 h 24"/>
                <a:gd name="T14" fmla="*/ 16 w 33"/>
                <a:gd name="T15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4">
                  <a:moveTo>
                    <a:pt x="16" y="9"/>
                  </a:moveTo>
                  <a:cubicBezTo>
                    <a:pt x="19" y="9"/>
                    <a:pt x="20" y="8"/>
                    <a:pt x="22" y="8"/>
                  </a:cubicBezTo>
                  <a:cubicBezTo>
                    <a:pt x="25" y="10"/>
                    <a:pt x="28" y="15"/>
                    <a:pt x="29" y="18"/>
                  </a:cubicBezTo>
                  <a:cubicBezTo>
                    <a:pt x="30" y="22"/>
                    <a:pt x="29" y="22"/>
                    <a:pt x="31" y="18"/>
                  </a:cubicBezTo>
                  <a:cubicBezTo>
                    <a:pt x="33" y="15"/>
                    <a:pt x="29" y="0"/>
                    <a:pt x="17" y="0"/>
                  </a:cubicBezTo>
                  <a:cubicBezTo>
                    <a:pt x="5" y="0"/>
                    <a:pt x="0" y="11"/>
                    <a:pt x="2" y="18"/>
                  </a:cubicBezTo>
                  <a:cubicBezTo>
                    <a:pt x="4" y="24"/>
                    <a:pt x="4" y="23"/>
                    <a:pt x="5" y="18"/>
                  </a:cubicBezTo>
                  <a:cubicBezTo>
                    <a:pt x="6" y="13"/>
                    <a:pt x="8" y="9"/>
                    <a:pt x="16" y="9"/>
                  </a:cubicBezTo>
                  <a:close/>
                </a:path>
              </a:pathLst>
            </a:custGeom>
            <a:solidFill>
              <a:srgbClr val="C48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33" name="Freeform 109"/>
            <p:cNvSpPr>
              <a:spLocks/>
            </p:cNvSpPr>
            <p:nvPr/>
          </p:nvSpPr>
          <p:spPr bwMode="auto">
            <a:xfrm>
              <a:off x="5500685" y="976306"/>
              <a:ext cx="120650" cy="74612"/>
            </a:xfrm>
            <a:custGeom>
              <a:avLst/>
              <a:gdLst>
                <a:gd name="T0" fmla="*/ 20 w 29"/>
                <a:gd name="T1" fmla="*/ 4 h 18"/>
                <a:gd name="T2" fmla="*/ 6 w 29"/>
                <a:gd name="T3" fmla="*/ 13 h 18"/>
                <a:gd name="T4" fmla="*/ 3 w 29"/>
                <a:gd name="T5" fmla="*/ 15 h 18"/>
                <a:gd name="T6" fmla="*/ 2 w 29"/>
                <a:gd name="T7" fmla="*/ 14 h 18"/>
                <a:gd name="T8" fmla="*/ 1 w 29"/>
                <a:gd name="T9" fmla="*/ 5 h 18"/>
                <a:gd name="T10" fmla="*/ 19 w 29"/>
                <a:gd name="T11" fmla="*/ 0 h 18"/>
                <a:gd name="T12" fmla="*/ 28 w 29"/>
                <a:gd name="T13" fmla="*/ 6 h 18"/>
                <a:gd name="T14" fmla="*/ 27 w 29"/>
                <a:gd name="T15" fmla="*/ 14 h 18"/>
                <a:gd name="T16" fmla="*/ 26 w 29"/>
                <a:gd name="T17" fmla="*/ 14 h 18"/>
                <a:gd name="T18" fmla="*/ 20 w 29"/>
                <a:gd name="T1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8">
                  <a:moveTo>
                    <a:pt x="20" y="4"/>
                  </a:moveTo>
                  <a:cubicBezTo>
                    <a:pt x="20" y="4"/>
                    <a:pt x="15" y="12"/>
                    <a:pt x="6" y="13"/>
                  </a:cubicBezTo>
                  <a:cubicBezTo>
                    <a:pt x="9" y="8"/>
                    <a:pt x="4" y="10"/>
                    <a:pt x="3" y="15"/>
                  </a:cubicBezTo>
                  <a:cubicBezTo>
                    <a:pt x="3" y="18"/>
                    <a:pt x="2" y="17"/>
                    <a:pt x="2" y="14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2" y="3"/>
                    <a:pt x="15" y="0"/>
                    <a:pt x="19" y="0"/>
                  </a:cubicBezTo>
                  <a:cubicBezTo>
                    <a:pt x="23" y="0"/>
                    <a:pt x="27" y="4"/>
                    <a:pt x="28" y="6"/>
                  </a:cubicBezTo>
                  <a:cubicBezTo>
                    <a:pt x="29" y="7"/>
                    <a:pt x="27" y="12"/>
                    <a:pt x="27" y="14"/>
                  </a:cubicBezTo>
                  <a:cubicBezTo>
                    <a:pt x="27" y="16"/>
                    <a:pt x="26" y="17"/>
                    <a:pt x="26" y="14"/>
                  </a:cubicBezTo>
                  <a:cubicBezTo>
                    <a:pt x="26" y="10"/>
                    <a:pt x="24" y="7"/>
                    <a:pt x="20" y="4"/>
                  </a:cubicBezTo>
                  <a:close/>
                </a:path>
              </a:pathLst>
            </a:custGeom>
            <a:solidFill>
              <a:srgbClr val="C48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34" name="Freeform 110"/>
            <p:cNvSpPr>
              <a:spLocks/>
            </p:cNvSpPr>
            <p:nvPr/>
          </p:nvSpPr>
          <p:spPr bwMode="auto">
            <a:xfrm>
              <a:off x="5608639" y="1017581"/>
              <a:ext cx="17463" cy="33338"/>
            </a:xfrm>
            <a:custGeom>
              <a:avLst/>
              <a:gdLst>
                <a:gd name="T0" fmla="*/ 3 w 4"/>
                <a:gd name="T1" fmla="*/ 1 h 8"/>
                <a:gd name="T2" fmla="*/ 4 w 4"/>
                <a:gd name="T3" fmla="*/ 4 h 8"/>
                <a:gd name="T4" fmla="*/ 1 w 4"/>
                <a:gd name="T5" fmla="*/ 7 h 8"/>
                <a:gd name="T6" fmla="*/ 1 w 4"/>
                <a:gd name="T7" fmla="*/ 4 h 8"/>
                <a:gd name="T8" fmla="*/ 3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1"/>
                  </a:moveTo>
                  <a:cubicBezTo>
                    <a:pt x="4" y="1"/>
                    <a:pt x="4" y="2"/>
                    <a:pt x="4" y="4"/>
                  </a:cubicBezTo>
                  <a:cubicBezTo>
                    <a:pt x="3" y="6"/>
                    <a:pt x="2" y="8"/>
                    <a:pt x="1" y="7"/>
                  </a:cubicBezTo>
                  <a:cubicBezTo>
                    <a:pt x="1" y="7"/>
                    <a:pt x="0" y="6"/>
                    <a:pt x="1" y="4"/>
                  </a:cubicBezTo>
                  <a:cubicBezTo>
                    <a:pt x="1" y="2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35" name="Freeform 111"/>
            <p:cNvSpPr>
              <a:spLocks/>
            </p:cNvSpPr>
            <p:nvPr/>
          </p:nvSpPr>
          <p:spPr bwMode="auto">
            <a:xfrm>
              <a:off x="5495929" y="1017581"/>
              <a:ext cx="17463" cy="33338"/>
            </a:xfrm>
            <a:custGeom>
              <a:avLst/>
              <a:gdLst>
                <a:gd name="T0" fmla="*/ 1 w 4"/>
                <a:gd name="T1" fmla="*/ 1 h 8"/>
                <a:gd name="T2" fmla="*/ 0 w 4"/>
                <a:gd name="T3" fmla="*/ 4 h 8"/>
                <a:gd name="T4" fmla="*/ 2 w 4"/>
                <a:gd name="T5" fmla="*/ 7 h 8"/>
                <a:gd name="T6" fmla="*/ 3 w 4"/>
                <a:gd name="T7" fmla="*/ 4 h 8"/>
                <a:gd name="T8" fmla="*/ 1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1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1" y="6"/>
                    <a:pt x="2" y="8"/>
                    <a:pt x="2" y="7"/>
                  </a:cubicBezTo>
                  <a:cubicBezTo>
                    <a:pt x="3" y="7"/>
                    <a:pt x="4" y="6"/>
                    <a:pt x="3" y="4"/>
                  </a:cubicBezTo>
                  <a:cubicBezTo>
                    <a:pt x="3" y="2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F7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36" name="Freeform 112"/>
            <p:cNvSpPr>
              <a:spLocks/>
            </p:cNvSpPr>
            <p:nvPr/>
          </p:nvSpPr>
          <p:spPr bwMode="auto">
            <a:xfrm>
              <a:off x="5537203" y="1117593"/>
              <a:ext cx="42863" cy="79374"/>
            </a:xfrm>
            <a:custGeom>
              <a:avLst/>
              <a:gdLst>
                <a:gd name="T0" fmla="*/ 4 w 10"/>
                <a:gd name="T1" fmla="*/ 10 h 19"/>
                <a:gd name="T2" fmla="*/ 4 w 10"/>
                <a:gd name="T3" fmla="*/ 19 h 19"/>
                <a:gd name="T4" fmla="*/ 5 w 10"/>
                <a:gd name="T5" fmla="*/ 19 h 19"/>
                <a:gd name="T6" fmla="*/ 7 w 10"/>
                <a:gd name="T7" fmla="*/ 19 h 19"/>
                <a:gd name="T8" fmla="*/ 7 w 10"/>
                <a:gd name="T9" fmla="*/ 10 h 19"/>
                <a:gd name="T10" fmla="*/ 10 w 10"/>
                <a:gd name="T11" fmla="*/ 1 h 19"/>
                <a:gd name="T12" fmla="*/ 0 w 10"/>
                <a:gd name="T13" fmla="*/ 1 h 19"/>
                <a:gd name="T14" fmla="*/ 4 w 10"/>
                <a:gd name="T15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9">
                  <a:moveTo>
                    <a:pt x="4" y="10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9"/>
                    <a:pt x="5" y="19"/>
                  </a:cubicBezTo>
                  <a:cubicBezTo>
                    <a:pt x="6" y="19"/>
                    <a:pt x="7" y="19"/>
                    <a:pt x="7" y="1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0"/>
                    <a:pt x="4" y="0"/>
                    <a:pt x="0" y="1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245E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37" name="Freeform 113"/>
            <p:cNvSpPr>
              <a:spLocks/>
            </p:cNvSpPr>
            <p:nvPr/>
          </p:nvSpPr>
          <p:spPr bwMode="auto">
            <a:xfrm>
              <a:off x="5521329" y="1104893"/>
              <a:ext cx="38100" cy="50800"/>
            </a:xfrm>
            <a:custGeom>
              <a:avLst/>
              <a:gdLst>
                <a:gd name="T0" fmla="*/ 10 w 24"/>
                <a:gd name="T1" fmla="*/ 0 h 32"/>
                <a:gd name="T2" fmla="*/ 0 w 24"/>
                <a:gd name="T3" fmla="*/ 16 h 32"/>
                <a:gd name="T4" fmla="*/ 5 w 24"/>
                <a:gd name="T5" fmla="*/ 32 h 32"/>
                <a:gd name="T6" fmla="*/ 24 w 24"/>
                <a:gd name="T7" fmla="*/ 11 h 32"/>
                <a:gd name="T8" fmla="*/ 10 w 24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2">
                  <a:moveTo>
                    <a:pt x="10" y="0"/>
                  </a:moveTo>
                  <a:lnTo>
                    <a:pt x="0" y="16"/>
                  </a:lnTo>
                  <a:lnTo>
                    <a:pt x="5" y="32"/>
                  </a:lnTo>
                  <a:lnTo>
                    <a:pt x="24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38" name="Freeform 114"/>
            <p:cNvSpPr>
              <a:spLocks/>
            </p:cNvSpPr>
            <p:nvPr/>
          </p:nvSpPr>
          <p:spPr bwMode="auto">
            <a:xfrm>
              <a:off x="5521323" y="1104893"/>
              <a:ext cx="38100" cy="41275"/>
            </a:xfrm>
            <a:custGeom>
              <a:avLst/>
              <a:gdLst>
                <a:gd name="T0" fmla="*/ 10 w 24"/>
                <a:gd name="T1" fmla="*/ 0 h 26"/>
                <a:gd name="T2" fmla="*/ 0 w 24"/>
                <a:gd name="T3" fmla="*/ 16 h 26"/>
                <a:gd name="T4" fmla="*/ 5 w 24"/>
                <a:gd name="T5" fmla="*/ 26 h 26"/>
                <a:gd name="T6" fmla="*/ 24 w 24"/>
                <a:gd name="T7" fmla="*/ 11 h 26"/>
                <a:gd name="T8" fmla="*/ 10 w 2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10" y="0"/>
                  </a:moveTo>
                  <a:lnTo>
                    <a:pt x="0" y="16"/>
                  </a:lnTo>
                  <a:lnTo>
                    <a:pt x="5" y="26"/>
                  </a:lnTo>
                  <a:lnTo>
                    <a:pt x="24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39" name="Freeform 115"/>
            <p:cNvSpPr>
              <a:spLocks/>
            </p:cNvSpPr>
            <p:nvPr/>
          </p:nvSpPr>
          <p:spPr bwMode="auto">
            <a:xfrm>
              <a:off x="5559445" y="1104896"/>
              <a:ext cx="41275" cy="50800"/>
            </a:xfrm>
            <a:custGeom>
              <a:avLst/>
              <a:gdLst>
                <a:gd name="T0" fmla="*/ 15 w 26"/>
                <a:gd name="T1" fmla="*/ 0 h 32"/>
                <a:gd name="T2" fmla="*/ 26 w 26"/>
                <a:gd name="T3" fmla="*/ 16 h 32"/>
                <a:gd name="T4" fmla="*/ 18 w 26"/>
                <a:gd name="T5" fmla="*/ 32 h 32"/>
                <a:gd name="T6" fmla="*/ 0 w 26"/>
                <a:gd name="T7" fmla="*/ 11 h 32"/>
                <a:gd name="T8" fmla="*/ 15 w 26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2">
                  <a:moveTo>
                    <a:pt x="15" y="0"/>
                  </a:moveTo>
                  <a:lnTo>
                    <a:pt x="26" y="16"/>
                  </a:lnTo>
                  <a:lnTo>
                    <a:pt x="18" y="32"/>
                  </a:lnTo>
                  <a:lnTo>
                    <a:pt x="0" y="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40" name="Freeform 116"/>
            <p:cNvSpPr>
              <a:spLocks/>
            </p:cNvSpPr>
            <p:nvPr/>
          </p:nvSpPr>
          <p:spPr bwMode="auto">
            <a:xfrm>
              <a:off x="5559426" y="1104900"/>
              <a:ext cx="41275" cy="41275"/>
            </a:xfrm>
            <a:custGeom>
              <a:avLst/>
              <a:gdLst>
                <a:gd name="T0" fmla="*/ 15 w 26"/>
                <a:gd name="T1" fmla="*/ 0 h 26"/>
                <a:gd name="T2" fmla="*/ 26 w 26"/>
                <a:gd name="T3" fmla="*/ 16 h 26"/>
                <a:gd name="T4" fmla="*/ 18 w 26"/>
                <a:gd name="T5" fmla="*/ 26 h 26"/>
                <a:gd name="T6" fmla="*/ 0 w 26"/>
                <a:gd name="T7" fmla="*/ 11 h 26"/>
                <a:gd name="T8" fmla="*/ 15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5" y="0"/>
                  </a:moveTo>
                  <a:lnTo>
                    <a:pt x="26" y="16"/>
                  </a:lnTo>
                  <a:lnTo>
                    <a:pt x="18" y="26"/>
                  </a:lnTo>
                  <a:lnTo>
                    <a:pt x="0" y="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7849865" y="3549437"/>
            <a:ext cx="352309" cy="352401"/>
            <a:chOff x="6072126" y="2828930"/>
            <a:chExt cx="300035" cy="300039"/>
          </a:xfrm>
        </p:grpSpPr>
        <p:sp>
          <p:nvSpPr>
            <p:cNvPr id="242" name="Oval 117"/>
            <p:cNvSpPr>
              <a:spLocks noChangeArrowheads="1"/>
            </p:cNvSpPr>
            <p:nvPr/>
          </p:nvSpPr>
          <p:spPr bwMode="auto">
            <a:xfrm>
              <a:off x="6072126" y="2828930"/>
              <a:ext cx="300035" cy="3000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43" name="Oval 118"/>
            <p:cNvSpPr>
              <a:spLocks noChangeArrowheads="1"/>
            </p:cNvSpPr>
            <p:nvPr/>
          </p:nvSpPr>
          <p:spPr bwMode="auto">
            <a:xfrm>
              <a:off x="6097524" y="2849569"/>
              <a:ext cx="253997" cy="25876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44" name="Freeform 119"/>
            <p:cNvSpPr>
              <a:spLocks/>
            </p:cNvSpPr>
            <p:nvPr/>
          </p:nvSpPr>
          <p:spPr bwMode="auto">
            <a:xfrm>
              <a:off x="6154674" y="3041656"/>
              <a:ext cx="133349" cy="66675"/>
            </a:xfrm>
            <a:custGeom>
              <a:avLst/>
              <a:gdLst>
                <a:gd name="T0" fmla="*/ 5 w 32"/>
                <a:gd name="T1" fmla="*/ 5 h 16"/>
                <a:gd name="T2" fmla="*/ 0 w 32"/>
                <a:gd name="T3" fmla="*/ 11 h 16"/>
                <a:gd name="T4" fmla="*/ 16 w 32"/>
                <a:gd name="T5" fmla="*/ 16 h 16"/>
                <a:gd name="T6" fmla="*/ 32 w 32"/>
                <a:gd name="T7" fmla="*/ 11 h 16"/>
                <a:gd name="T8" fmla="*/ 28 w 32"/>
                <a:gd name="T9" fmla="*/ 5 h 16"/>
                <a:gd name="T10" fmla="*/ 16 w 32"/>
                <a:gd name="T11" fmla="*/ 0 h 16"/>
                <a:gd name="T12" fmla="*/ 5 w 32"/>
                <a:gd name="T1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6">
                  <a:moveTo>
                    <a:pt x="5" y="5"/>
                  </a:moveTo>
                  <a:cubicBezTo>
                    <a:pt x="3" y="6"/>
                    <a:pt x="1" y="8"/>
                    <a:pt x="0" y="11"/>
                  </a:cubicBezTo>
                  <a:cubicBezTo>
                    <a:pt x="5" y="14"/>
                    <a:pt x="10" y="16"/>
                    <a:pt x="16" y="16"/>
                  </a:cubicBezTo>
                  <a:cubicBezTo>
                    <a:pt x="22" y="16"/>
                    <a:pt x="27" y="14"/>
                    <a:pt x="32" y="11"/>
                  </a:cubicBezTo>
                  <a:cubicBezTo>
                    <a:pt x="31" y="8"/>
                    <a:pt x="30" y="6"/>
                    <a:pt x="28" y="5"/>
                  </a:cubicBezTo>
                  <a:cubicBezTo>
                    <a:pt x="22" y="1"/>
                    <a:pt x="19" y="1"/>
                    <a:pt x="16" y="0"/>
                  </a:cubicBezTo>
                  <a:cubicBezTo>
                    <a:pt x="13" y="0"/>
                    <a:pt x="10" y="1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45" name="Freeform 120"/>
            <p:cNvSpPr>
              <a:spLocks/>
            </p:cNvSpPr>
            <p:nvPr/>
          </p:nvSpPr>
          <p:spPr bwMode="auto">
            <a:xfrm>
              <a:off x="6205473" y="2995620"/>
              <a:ext cx="36513" cy="66675"/>
            </a:xfrm>
            <a:custGeom>
              <a:avLst/>
              <a:gdLst>
                <a:gd name="T0" fmla="*/ 0 w 9"/>
                <a:gd name="T1" fmla="*/ 0 h 16"/>
                <a:gd name="T2" fmla="*/ 9 w 9"/>
                <a:gd name="T3" fmla="*/ 0 h 16"/>
                <a:gd name="T4" fmla="*/ 9 w 9"/>
                <a:gd name="T5" fmla="*/ 11 h 16"/>
                <a:gd name="T6" fmla="*/ 0 w 9"/>
                <a:gd name="T7" fmla="*/ 11 h 16"/>
                <a:gd name="T8" fmla="*/ 0 w 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5"/>
                    <a:pt x="0" y="16"/>
                    <a:pt x="0" y="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46" name="Freeform 121"/>
            <p:cNvSpPr>
              <a:spLocks/>
            </p:cNvSpPr>
            <p:nvPr/>
          </p:nvSpPr>
          <p:spPr bwMode="auto">
            <a:xfrm>
              <a:off x="6205473" y="3019431"/>
              <a:ext cx="36513" cy="25400"/>
            </a:xfrm>
            <a:custGeom>
              <a:avLst/>
              <a:gdLst>
                <a:gd name="T0" fmla="*/ 23 w 23"/>
                <a:gd name="T1" fmla="*/ 6 h 16"/>
                <a:gd name="T2" fmla="*/ 23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23 w 23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6">
                  <a:moveTo>
                    <a:pt x="23" y="6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val="E8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47" name="Freeform 122"/>
            <p:cNvSpPr>
              <a:spLocks/>
            </p:cNvSpPr>
            <p:nvPr/>
          </p:nvSpPr>
          <p:spPr bwMode="auto">
            <a:xfrm>
              <a:off x="6146739" y="2928944"/>
              <a:ext cx="153986" cy="100013"/>
            </a:xfrm>
            <a:custGeom>
              <a:avLst/>
              <a:gdLst>
                <a:gd name="T0" fmla="*/ 18 w 37"/>
                <a:gd name="T1" fmla="*/ 0 h 24"/>
                <a:gd name="T2" fmla="*/ 18 w 37"/>
                <a:gd name="T3" fmla="*/ 24 h 24"/>
                <a:gd name="T4" fmla="*/ 18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8" y="0"/>
                  </a:moveTo>
                  <a:cubicBezTo>
                    <a:pt x="37" y="0"/>
                    <a:pt x="29" y="24"/>
                    <a:pt x="18" y="24"/>
                  </a:cubicBezTo>
                  <a:cubicBezTo>
                    <a:pt x="7" y="24"/>
                    <a:pt x="0" y="0"/>
                    <a:pt x="18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48" name="Freeform 123"/>
            <p:cNvSpPr>
              <a:spLocks/>
            </p:cNvSpPr>
            <p:nvPr/>
          </p:nvSpPr>
          <p:spPr bwMode="auto">
            <a:xfrm>
              <a:off x="6167384" y="2906719"/>
              <a:ext cx="109537" cy="84138"/>
            </a:xfrm>
            <a:custGeom>
              <a:avLst/>
              <a:gdLst>
                <a:gd name="T0" fmla="*/ 13 w 26"/>
                <a:gd name="T1" fmla="*/ 6 h 20"/>
                <a:gd name="T2" fmla="*/ 22 w 26"/>
                <a:gd name="T3" fmla="*/ 15 h 20"/>
                <a:gd name="T4" fmla="*/ 25 w 26"/>
                <a:gd name="T5" fmla="*/ 15 h 20"/>
                <a:gd name="T6" fmla="*/ 13 w 26"/>
                <a:gd name="T7" fmla="*/ 0 h 20"/>
                <a:gd name="T8" fmla="*/ 1 w 26"/>
                <a:gd name="T9" fmla="*/ 15 h 20"/>
                <a:gd name="T10" fmla="*/ 4 w 26"/>
                <a:gd name="T11" fmla="*/ 15 h 20"/>
                <a:gd name="T12" fmla="*/ 13 w 26"/>
                <a:gd name="T1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0">
                  <a:moveTo>
                    <a:pt x="13" y="6"/>
                  </a:moveTo>
                  <a:cubicBezTo>
                    <a:pt x="19" y="6"/>
                    <a:pt x="22" y="12"/>
                    <a:pt x="22" y="15"/>
                  </a:cubicBezTo>
                  <a:cubicBezTo>
                    <a:pt x="22" y="18"/>
                    <a:pt x="24" y="18"/>
                    <a:pt x="25" y="15"/>
                  </a:cubicBezTo>
                  <a:cubicBezTo>
                    <a:pt x="26" y="13"/>
                    <a:pt x="23" y="0"/>
                    <a:pt x="13" y="0"/>
                  </a:cubicBezTo>
                  <a:cubicBezTo>
                    <a:pt x="4" y="0"/>
                    <a:pt x="0" y="10"/>
                    <a:pt x="1" y="15"/>
                  </a:cubicBezTo>
                  <a:cubicBezTo>
                    <a:pt x="3" y="20"/>
                    <a:pt x="4" y="17"/>
                    <a:pt x="4" y="15"/>
                  </a:cubicBezTo>
                  <a:cubicBezTo>
                    <a:pt x="4" y="13"/>
                    <a:pt x="6" y="6"/>
                    <a:pt x="13" y="6"/>
                  </a:cubicBezTo>
                  <a:close/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49" name="Freeform 124"/>
            <p:cNvSpPr>
              <a:spLocks/>
            </p:cNvSpPr>
            <p:nvPr/>
          </p:nvSpPr>
          <p:spPr bwMode="auto">
            <a:xfrm>
              <a:off x="6172147" y="2903543"/>
              <a:ext cx="69849" cy="61913"/>
            </a:xfrm>
            <a:custGeom>
              <a:avLst/>
              <a:gdLst>
                <a:gd name="T0" fmla="*/ 17 w 17"/>
                <a:gd name="T1" fmla="*/ 3 h 15"/>
                <a:gd name="T2" fmla="*/ 2 w 17"/>
                <a:gd name="T3" fmla="*/ 15 h 15"/>
                <a:gd name="T4" fmla="*/ 17 w 17"/>
                <a:gd name="T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5">
                  <a:moveTo>
                    <a:pt x="17" y="3"/>
                  </a:moveTo>
                  <a:cubicBezTo>
                    <a:pt x="15" y="7"/>
                    <a:pt x="8" y="14"/>
                    <a:pt x="2" y="15"/>
                  </a:cubicBezTo>
                  <a:cubicBezTo>
                    <a:pt x="0" y="5"/>
                    <a:pt x="11" y="0"/>
                    <a:pt x="17" y="3"/>
                  </a:cubicBezTo>
                  <a:close/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50" name="Freeform 125"/>
            <p:cNvSpPr>
              <a:spLocks/>
            </p:cNvSpPr>
            <p:nvPr/>
          </p:nvSpPr>
          <p:spPr bwMode="auto">
            <a:xfrm>
              <a:off x="6264234" y="2962280"/>
              <a:ext cx="12700" cy="23813"/>
            </a:xfrm>
            <a:custGeom>
              <a:avLst/>
              <a:gdLst>
                <a:gd name="T0" fmla="*/ 2 w 3"/>
                <a:gd name="T1" fmla="*/ 0 h 6"/>
                <a:gd name="T2" fmla="*/ 3 w 3"/>
                <a:gd name="T3" fmla="*/ 3 h 6"/>
                <a:gd name="T4" fmla="*/ 1 w 3"/>
                <a:gd name="T5" fmla="*/ 6 h 6"/>
                <a:gd name="T6" fmla="*/ 0 w 3"/>
                <a:gd name="T7" fmla="*/ 3 h 6"/>
                <a:gd name="T8" fmla="*/ 2 w 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cubicBezTo>
                    <a:pt x="3" y="1"/>
                    <a:pt x="3" y="2"/>
                    <a:pt x="3" y="3"/>
                  </a:cubicBezTo>
                  <a:cubicBezTo>
                    <a:pt x="2" y="5"/>
                    <a:pt x="1" y="6"/>
                    <a:pt x="1" y="6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51" name="Freeform 126"/>
            <p:cNvSpPr>
              <a:spLocks/>
            </p:cNvSpPr>
            <p:nvPr/>
          </p:nvSpPr>
          <p:spPr bwMode="auto">
            <a:xfrm>
              <a:off x="6172167" y="2962280"/>
              <a:ext cx="12700" cy="23813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3 h 6"/>
                <a:gd name="T4" fmla="*/ 2 w 3"/>
                <a:gd name="T5" fmla="*/ 6 h 6"/>
                <a:gd name="T6" fmla="*/ 2 w 3"/>
                <a:gd name="T7" fmla="*/ 3 h 6"/>
                <a:gd name="T8" fmla="*/ 0 w 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" y="6"/>
                    <a:pt x="3" y="4"/>
                    <a:pt x="2" y="3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7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52" name="Freeform 127"/>
            <p:cNvSpPr>
              <a:spLocks/>
            </p:cNvSpPr>
            <p:nvPr/>
          </p:nvSpPr>
          <p:spPr bwMode="auto">
            <a:xfrm>
              <a:off x="6208680" y="2911480"/>
              <a:ext cx="63500" cy="53975"/>
            </a:xfrm>
            <a:custGeom>
              <a:avLst/>
              <a:gdLst>
                <a:gd name="T0" fmla="*/ 1 w 15"/>
                <a:gd name="T1" fmla="*/ 2 h 13"/>
                <a:gd name="T2" fmla="*/ 13 w 15"/>
                <a:gd name="T3" fmla="*/ 13 h 13"/>
                <a:gd name="T4" fmla="*/ 1 w 15"/>
                <a:gd name="T5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1" y="2"/>
                  </a:moveTo>
                  <a:cubicBezTo>
                    <a:pt x="0" y="4"/>
                    <a:pt x="5" y="11"/>
                    <a:pt x="13" y="13"/>
                  </a:cubicBezTo>
                  <a:cubicBezTo>
                    <a:pt x="15" y="6"/>
                    <a:pt x="8" y="0"/>
                    <a:pt x="1" y="2"/>
                  </a:cubicBezTo>
                  <a:close/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53" name="Freeform 128"/>
            <p:cNvSpPr>
              <a:spLocks/>
            </p:cNvSpPr>
            <p:nvPr/>
          </p:nvSpPr>
          <p:spPr bwMode="auto">
            <a:xfrm>
              <a:off x="6205505" y="3041659"/>
              <a:ext cx="33338" cy="66675"/>
            </a:xfrm>
            <a:custGeom>
              <a:avLst/>
              <a:gdLst>
                <a:gd name="T0" fmla="*/ 3 w 8"/>
                <a:gd name="T1" fmla="*/ 8 h 16"/>
                <a:gd name="T2" fmla="*/ 3 w 8"/>
                <a:gd name="T3" fmla="*/ 16 h 16"/>
                <a:gd name="T4" fmla="*/ 4 w 8"/>
                <a:gd name="T5" fmla="*/ 16 h 16"/>
                <a:gd name="T6" fmla="*/ 6 w 8"/>
                <a:gd name="T7" fmla="*/ 16 h 16"/>
                <a:gd name="T8" fmla="*/ 5 w 8"/>
                <a:gd name="T9" fmla="*/ 8 h 16"/>
                <a:gd name="T10" fmla="*/ 8 w 8"/>
                <a:gd name="T11" fmla="*/ 1 h 16"/>
                <a:gd name="T12" fmla="*/ 0 w 8"/>
                <a:gd name="T13" fmla="*/ 1 h 16"/>
                <a:gd name="T14" fmla="*/ 3 w 8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3" y="8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4" y="16"/>
                    <a:pt x="4" y="16"/>
                  </a:cubicBezTo>
                  <a:cubicBezTo>
                    <a:pt x="5" y="16"/>
                    <a:pt x="5" y="16"/>
                    <a:pt x="6" y="1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3" y="0"/>
                    <a:pt x="0" y="1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rgbClr val="E66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54" name="Freeform 129"/>
            <p:cNvSpPr>
              <a:spLocks/>
            </p:cNvSpPr>
            <p:nvPr/>
          </p:nvSpPr>
          <p:spPr bwMode="auto">
            <a:xfrm>
              <a:off x="6192821" y="3032134"/>
              <a:ext cx="28575" cy="38100"/>
            </a:xfrm>
            <a:custGeom>
              <a:avLst/>
              <a:gdLst>
                <a:gd name="T0" fmla="*/ 8 w 18"/>
                <a:gd name="T1" fmla="*/ 0 h 24"/>
                <a:gd name="T2" fmla="*/ 0 w 18"/>
                <a:gd name="T3" fmla="*/ 11 h 24"/>
                <a:gd name="T4" fmla="*/ 5 w 18"/>
                <a:gd name="T5" fmla="*/ 24 h 24"/>
                <a:gd name="T6" fmla="*/ 18 w 18"/>
                <a:gd name="T7" fmla="*/ 6 h 24"/>
                <a:gd name="T8" fmla="*/ 8 w 1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4">
                  <a:moveTo>
                    <a:pt x="8" y="0"/>
                  </a:moveTo>
                  <a:lnTo>
                    <a:pt x="0" y="11"/>
                  </a:lnTo>
                  <a:lnTo>
                    <a:pt x="5" y="24"/>
                  </a:lnTo>
                  <a:lnTo>
                    <a:pt x="18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CC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55" name="Freeform 130"/>
            <p:cNvSpPr>
              <a:spLocks/>
            </p:cNvSpPr>
            <p:nvPr/>
          </p:nvSpPr>
          <p:spPr bwMode="auto">
            <a:xfrm>
              <a:off x="6192840" y="3032121"/>
              <a:ext cx="28575" cy="33338"/>
            </a:xfrm>
            <a:custGeom>
              <a:avLst/>
              <a:gdLst>
                <a:gd name="T0" fmla="*/ 8 w 18"/>
                <a:gd name="T1" fmla="*/ 0 h 21"/>
                <a:gd name="T2" fmla="*/ 0 w 18"/>
                <a:gd name="T3" fmla="*/ 11 h 21"/>
                <a:gd name="T4" fmla="*/ 5 w 18"/>
                <a:gd name="T5" fmla="*/ 21 h 21"/>
                <a:gd name="T6" fmla="*/ 18 w 18"/>
                <a:gd name="T7" fmla="*/ 6 h 21"/>
                <a:gd name="T8" fmla="*/ 8 w 1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1">
                  <a:moveTo>
                    <a:pt x="8" y="0"/>
                  </a:moveTo>
                  <a:lnTo>
                    <a:pt x="0" y="11"/>
                  </a:lnTo>
                  <a:lnTo>
                    <a:pt x="5" y="21"/>
                  </a:lnTo>
                  <a:lnTo>
                    <a:pt x="18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56" name="Freeform 131"/>
            <p:cNvSpPr>
              <a:spLocks/>
            </p:cNvSpPr>
            <p:nvPr/>
          </p:nvSpPr>
          <p:spPr bwMode="auto">
            <a:xfrm>
              <a:off x="6221407" y="3032135"/>
              <a:ext cx="33338" cy="38100"/>
            </a:xfrm>
            <a:custGeom>
              <a:avLst/>
              <a:gdLst>
                <a:gd name="T0" fmla="*/ 13 w 21"/>
                <a:gd name="T1" fmla="*/ 0 h 24"/>
                <a:gd name="T2" fmla="*/ 21 w 21"/>
                <a:gd name="T3" fmla="*/ 11 h 24"/>
                <a:gd name="T4" fmla="*/ 16 w 21"/>
                <a:gd name="T5" fmla="*/ 24 h 24"/>
                <a:gd name="T6" fmla="*/ 0 w 21"/>
                <a:gd name="T7" fmla="*/ 6 h 24"/>
                <a:gd name="T8" fmla="*/ 13 w 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13" y="0"/>
                  </a:moveTo>
                  <a:lnTo>
                    <a:pt x="21" y="11"/>
                  </a:lnTo>
                  <a:lnTo>
                    <a:pt x="16" y="24"/>
                  </a:lnTo>
                  <a:lnTo>
                    <a:pt x="0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1E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57" name="Freeform 132"/>
            <p:cNvSpPr>
              <a:spLocks/>
            </p:cNvSpPr>
            <p:nvPr/>
          </p:nvSpPr>
          <p:spPr bwMode="auto">
            <a:xfrm>
              <a:off x="6221413" y="3032125"/>
              <a:ext cx="33338" cy="33338"/>
            </a:xfrm>
            <a:custGeom>
              <a:avLst/>
              <a:gdLst>
                <a:gd name="T0" fmla="*/ 13 w 21"/>
                <a:gd name="T1" fmla="*/ 0 h 21"/>
                <a:gd name="T2" fmla="*/ 21 w 21"/>
                <a:gd name="T3" fmla="*/ 11 h 21"/>
                <a:gd name="T4" fmla="*/ 16 w 21"/>
                <a:gd name="T5" fmla="*/ 21 h 21"/>
                <a:gd name="T6" fmla="*/ 0 w 21"/>
                <a:gd name="T7" fmla="*/ 6 h 21"/>
                <a:gd name="T8" fmla="*/ 13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3" y="0"/>
                  </a:moveTo>
                  <a:lnTo>
                    <a:pt x="21" y="11"/>
                  </a:lnTo>
                  <a:lnTo>
                    <a:pt x="16" y="21"/>
                  </a:lnTo>
                  <a:lnTo>
                    <a:pt x="0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</p:grpSp>
      <p:sp>
        <p:nvSpPr>
          <p:cNvPr id="258" name="Freeform 133"/>
          <p:cNvSpPr>
            <a:spLocks/>
          </p:cNvSpPr>
          <p:nvPr/>
        </p:nvSpPr>
        <p:spPr bwMode="auto">
          <a:xfrm>
            <a:off x="5430310" y="2881928"/>
            <a:ext cx="1351448" cy="1351800"/>
          </a:xfrm>
          <a:custGeom>
            <a:avLst/>
            <a:gdLst>
              <a:gd name="T0" fmla="*/ 2 w 276"/>
              <a:gd name="T1" fmla="*/ 117 h 276"/>
              <a:gd name="T2" fmla="*/ 0 w 276"/>
              <a:gd name="T3" fmla="*/ 138 h 276"/>
              <a:gd name="T4" fmla="*/ 2 w 276"/>
              <a:gd name="T5" fmla="*/ 159 h 276"/>
              <a:gd name="T6" fmla="*/ 4 w 276"/>
              <a:gd name="T7" fmla="*/ 173 h 276"/>
              <a:gd name="T8" fmla="*/ 11 w 276"/>
              <a:gd name="T9" fmla="*/ 192 h 276"/>
              <a:gd name="T10" fmla="*/ 15 w 276"/>
              <a:gd name="T11" fmla="*/ 201 h 276"/>
              <a:gd name="T12" fmla="*/ 29 w 276"/>
              <a:gd name="T13" fmla="*/ 223 h 276"/>
              <a:gd name="T14" fmla="*/ 40 w 276"/>
              <a:gd name="T15" fmla="*/ 236 h 276"/>
              <a:gd name="T16" fmla="*/ 69 w 276"/>
              <a:gd name="T17" fmla="*/ 258 h 276"/>
              <a:gd name="T18" fmla="*/ 87 w 276"/>
              <a:gd name="T19" fmla="*/ 267 h 276"/>
              <a:gd name="T20" fmla="*/ 138 w 276"/>
              <a:gd name="T21" fmla="*/ 276 h 276"/>
              <a:gd name="T22" fmla="*/ 182 w 276"/>
              <a:gd name="T23" fmla="*/ 269 h 276"/>
              <a:gd name="T24" fmla="*/ 201 w 276"/>
              <a:gd name="T25" fmla="*/ 261 h 276"/>
              <a:gd name="T26" fmla="*/ 231 w 276"/>
              <a:gd name="T27" fmla="*/ 240 h 276"/>
              <a:gd name="T28" fmla="*/ 240 w 276"/>
              <a:gd name="T29" fmla="*/ 231 h 276"/>
              <a:gd name="T30" fmla="*/ 255 w 276"/>
              <a:gd name="T31" fmla="*/ 210 h 276"/>
              <a:gd name="T32" fmla="*/ 261 w 276"/>
              <a:gd name="T33" fmla="*/ 201 h 276"/>
              <a:gd name="T34" fmla="*/ 265 w 276"/>
              <a:gd name="T35" fmla="*/ 192 h 276"/>
              <a:gd name="T36" fmla="*/ 271 w 276"/>
              <a:gd name="T37" fmla="*/ 173 h 276"/>
              <a:gd name="T38" fmla="*/ 274 w 276"/>
              <a:gd name="T39" fmla="*/ 159 h 276"/>
              <a:gd name="T40" fmla="*/ 276 w 276"/>
              <a:gd name="T41" fmla="*/ 138 h 276"/>
              <a:gd name="T42" fmla="*/ 274 w 276"/>
              <a:gd name="T43" fmla="*/ 117 h 276"/>
              <a:gd name="T44" fmla="*/ 271 w 276"/>
              <a:gd name="T45" fmla="*/ 104 h 276"/>
              <a:gd name="T46" fmla="*/ 266 w 276"/>
              <a:gd name="T47" fmla="*/ 88 h 276"/>
              <a:gd name="T48" fmla="*/ 261 w 276"/>
              <a:gd name="T49" fmla="*/ 75 h 276"/>
              <a:gd name="T50" fmla="*/ 246 w 276"/>
              <a:gd name="T51" fmla="*/ 53 h 276"/>
              <a:gd name="T52" fmla="*/ 235 w 276"/>
              <a:gd name="T53" fmla="*/ 41 h 276"/>
              <a:gd name="T54" fmla="*/ 221 w 276"/>
              <a:gd name="T55" fmla="*/ 28 h 276"/>
              <a:gd name="T56" fmla="*/ 201 w 276"/>
              <a:gd name="T57" fmla="*/ 15 h 276"/>
              <a:gd name="T58" fmla="*/ 195 w 276"/>
              <a:gd name="T59" fmla="*/ 13 h 276"/>
              <a:gd name="T60" fmla="*/ 188 w 276"/>
              <a:gd name="T61" fmla="*/ 10 h 276"/>
              <a:gd name="T62" fmla="*/ 183 w 276"/>
              <a:gd name="T63" fmla="*/ 8 h 276"/>
              <a:gd name="T64" fmla="*/ 170 w 276"/>
              <a:gd name="T65" fmla="*/ 4 h 276"/>
              <a:gd name="T66" fmla="*/ 163 w 276"/>
              <a:gd name="T67" fmla="*/ 3 h 276"/>
              <a:gd name="T68" fmla="*/ 138 w 276"/>
              <a:gd name="T69" fmla="*/ 0 h 276"/>
              <a:gd name="T70" fmla="*/ 94 w 276"/>
              <a:gd name="T71" fmla="*/ 8 h 276"/>
              <a:gd name="T72" fmla="*/ 85 w 276"/>
              <a:gd name="T73" fmla="*/ 11 h 276"/>
              <a:gd name="T74" fmla="*/ 75 w 276"/>
              <a:gd name="T75" fmla="*/ 15 h 276"/>
              <a:gd name="T76" fmla="*/ 48 w 276"/>
              <a:gd name="T77" fmla="*/ 34 h 276"/>
              <a:gd name="T78" fmla="*/ 40 w 276"/>
              <a:gd name="T79" fmla="*/ 41 h 276"/>
              <a:gd name="T80" fmla="*/ 29 w 276"/>
              <a:gd name="T81" fmla="*/ 53 h 276"/>
              <a:gd name="T82" fmla="*/ 15 w 276"/>
              <a:gd name="T83" fmla="*/ 75 h 276"/>
              <a:gd name="T84" fmla="*/ 10 w 276"/>
              <a:gd name="T85" fmla="*/ 88 h 276"/>
              <a:gd name="T86" fmla="*/ 4 w 276"/>
              <a:gd name="T87" fmla="*/ 104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76" h="276">
                <a:moveTo>
                  <a:pt x="3" y="110"/>
                </a:moveTo>
                <a:cubicBezTo>
                  <a:pt x="2" y="113"/>
                  <a:pt x="2" y="115"/>
                  <a:pt x="2" y="117"/>
                </a:cubicBezTo>
                <a:cubicBezTo>
                  <a:pt x="1" y="120"/>
                  <a:pt x="1" y="122"/>
                  <a:pt x="1" y="124"/>
                </a:cubicBezTo>
                <a:cubicBezTo>
                  <a:pt x="0" y="129"/>
                  <a:pt x="0" y="133"/>
                  <a:pt x="0" y="138"/>
                </a:cubicBezTo>
                <a:cubicBezTo>
                  <a:pt x="0" y="143"/>
                  <a:pt x="0" y="148"/>
                  <a:pt x="1" y="152"/>
                </a:cubicBezTo>
                <a:cubicBezTo>
                  <a:pt x="1" y="155"/>
                  <a:pt x="1" y="157"/>
                  <a:pt x="2" y="159"/>
                </a:cubicBezTo>
                <a:cubicBezTo>
                  <a:pt x="2" y="162"/>
                  <a:pt x="2" y="164"/>
                  <a:pt x="3" y="166"/>
                </a:cubicBezTo>
                <a:cubicBezTo>
                  <a:pt x="3" y="168"/>
                  <a:pt x="4" y="170"/>
                  <a:pt x="4" y="173"/>
                </a:cubicBezTo>
                <a:cubicBezTo>
                  <a:pt x="5" y="177"/>
                  <a:pt x="7" y="181"/>
                  <a:pt x="8" y="186"/>
                </a:cubicBezTo>
                <a:cubicBezTo>
                  <a:pt x="9" y="188"/>
                  <a:pt x="10" y="190"/>
                  <a:pt x="11" y="192"/>
                </a:cubicBezTo>
                <a:cubicBezTo>
                  <a:pt x="12" y="194"/>
                  <a:pt x="13" y="196"/>
                  <a:pt x="14" y="198"/>
                </a:cubicBezTo>
                <a:cubicBezTo>
                  <a:pt x="14" y="199"/>
                  <a:pt x="15" y="200"/>
                  <a:pt x="15" y="201"/>
                </a:cubicBezTo>
                <a:cubicBezTo>
                  <a:pt x="16" y="203"/>
                  <a:pt x="17" y="205"/>
                  <a:pt x="18" y="207"/>
                </a:cubicBezTo>
                <a:cubicBezTo>
                  <a:pt x="22" y="213"/>
                  <a:pt x="25" y="218"/>
                  <a:pt x="29" y="223"/>
                </a:cubicBezTo>
                <a:cubicBezTo>
                  <a:pt x="31" y="226"/>
                  <a:pt x="34" y="228"/>
                  <a:pt x="36" y="231"/>
                </a:cubicBezTo>
                <a:cubicBezTo>
                  <a:pt x="37" y="233"/>
                  <a:pt x="39" y="234"/>
                  <a:pt x="40" y="236"/>
                </a:cubicBezTo>
                <a:cubicBezTo>
                  <a:pt x="42" y="237"/>
                  <a:pt x="44" y="239"/>
                  <a:pt x="45" y="240"/>
                </a:cubicBezTo>
                <a:cubicBezTo>
                  <a:pt x="52" y="247"/>
                  <a:pt x="61" y="253"/>
                  <a:pt x="69" y="258"/>
                </a:cubicBezTo>
                <a:cubicBezTo>
                  <a:pt x="71" y="259"/>
                  <a:pt x="73" y="260"/>
                  <a:pt x="75" y="261"/>
                </a:cubicBezTo>
                <a:cubicBezTo>
                  <a:pt x="79" y="263"/>
                  <a:pt x="83" y="265"/>
                  <a:pt x="87" y="267"/>
                </a:cubicBezTo>
                <a:cubicBezTo>
                  <a:pt x="89" y="267"/>
                  <a:pt x="91" y="268"/>
                  <a:pt x="94" y="269"/>
                </a:cubicBezTo>
                <a:cubicBezTo>
                  <a:pt x="108" y="274"/>
                  <a:pt x="122" y="276"/>
                  <a:pt x="138" y="276"/>
                </a:cubicBezTo>
                <a:cubicBezTo>
                  <a:pt x="148" y="276"/>
                  <a:pt x="159" y="275"/>
                  <a:pt x="169" y="273"/>
                </a:cubicBezTo>
                <a:cubicBezTo>
                  <a:pt x="173" y="272"/>
                  <a:pt x="178" y="270"/>
                  <a:pt x="182" y="269"/>
                </a:cubicBezTo>
                <a:cubicBezTo>
                  <a:pt x="184" y="268"/>
                  <a:pt x="186" y="267"/>
                  <a:pt x="188" y="267"/>
                </a:cubicBezTo>
                <a:cubicBezTo>
                  <a:pt x="193" y="265"/>
                  <a:pt x="197" y="263"/>
                  <a:pt x="201" y="261"/>
                </a:cubicBezTo>
                <a:cubicBezTo>
                  <a:pt x="203" y="260"/>
                  <a:pt x="205" y="259"/>
                  <a:pt x="206" y="258"/>
                </a:cubicBezTo>
                <a:cubicBezTo>
                  <a:pt x="215" y="253"/>
                  <a:pt x="223" y="247"/>
                  <a:pt x="231" y="240"/>
                </a:cubicBezTo>
                <a:cubicBezTo>
                  <a:pt x="232" y="239"/>
                  <a:pt x="234" y="237"/>
                  <a:pt x="235" y="236"/>
                </a:cubicBezTo>
                <a:cubicBezTo>
                  <a:pt x="237" y="234"/>
                  <a:pt x="238" y="233"/>
                  <a:pt x="240" y="231"/>
                </a:cubicBezTo>
                <a:cubicBezTo>
                  <a:pt x="242" y="228"/>
                  <a:pt x="244" y="226"/>
                  <a:pt x="246" y="223"/>
                </a:cubicBezTo>
                <a:cubicBezTo>
                  <a:pt x="250" y="219"/>
                  <a:pt x="253" y="215"/>
                  <a:pt x="255" y="210"/>
                </a:cubicBezTo>
                <a:cubicBezTo>
                  <a:pt x="256" y="209"/>
                  <a:pt x="257" y="208"/>
                  <a:pt x="257" y="207"/>
                </a:cubicBezTo>
                <a:cubicBezTo>
                  <a:pt x="259" y="205"/>
                  <a:pt x="260" y="203"/>
                  <a:pt x="261" y="201"/>
                </a:cubicBezTo>
                <a:cubicBezTo>
                  <a:pt x="261" y="200"/>
                  <a:pt x="262" y="199"/>
                  <a:pt x="262" y="198"/>
                </a:cubicBezTo>
                <a:cubicBezTo>
                  <a:pt x="263" y="196"/>
                  <a:pt x="264" y="194"/>
                  <a:pt x="265" y="192"/>
                </a:cubicBezTo>
                <a:cubicBezTo>
                  <a:pt x="266" y="190"/>
                  <a:pt x="267" y="188"/>
                  <a:pt x="267" y="186"/>
                </a:cubicBezTo>
                <a:cubicBezTo>
                  <a:pt x="269" y="181"/>
                  <a:pt x="270" y="177"/>
                  <a:pt x="271" y="173"/>
                </a:cubicBezTo>
                <a:cubicBezTo>
                  <a:pt x="272" y="170"/>
                  <a:pt x="272" y="168"/>
                  <a:pt x="273" y="166"/>
                </a:cubicBezTo>
                <a:cubicBezTo>
                  <a:pt x="273" y="164"/>
                  <a:pt x="274" y="162"/>
                  <a:pt x="274" y="159"/>
                </a:cubicBezTo>
                <a:cubicBezTo>
                  <a:pt x="274" y="157"/>
                  <a:pt x="275" y="155"/>
                  <a:pt x="275" y="152"/>
                </a:cubicBezTo>
                <a:cubicBezTo>
                  <a:pt x="275" y="148"/>
                  <a:pt x="276" y="143"/>
                  <a:pt x="276" y="138"/>
                </a:cubicBezTo>
                <a:cubicBezTo>
                  <a:pt x="276" y="133"/>
                  <a:pt x="275" y="129"/>
                  <a:pt x="275" y="124"/>
                </a:cubicBezTo>
                <a:cubicBezTo>
                  <a:pt x="275" y="122"/>
                  <a:pt x="274" y="120"/>
                  <a:pt x="274" y="117"/>
                </a:cubicBezTo>
                <a:cubicBezTo>
                  <a:pt x="274" y="115"/>
                  <a:pt x="273" y="113"/>
                  <a:pt x="273" y="110"/>
                </a:cubicBezTo>
                <a:cubicBezTo>
                  <a:pt x="272" y="108"/>
                  <a:pt x="272" y="106"/>
                  <a:pt x="271" y="104"/>
                </a:cubicBezTo>
                <a:cubicBezTo>
                  <a:pt x="270" y="99"/>
                  <a:pt x="269" y="95"/>
                  <a:pt x="267" y="91"/>
                </a:cubicBezTo>
                <a:cubicBezTo>
                  <a:pt x="267" y="90"/>
                  <a:pt x="267" y="89"/>
                  <a:pt x="266" y="88"/>
                </a:cubicBezTo>
                <a:cubicBezTo>
                  <a:pt x="265" y="85"/>
                  <a:pt x="264" y="81"/>
                  <a:pt x="262" y="78"/>
                </a:cubicBezTo>
                <a:cubicBezTo>
                  <a:pt x="262" y="77"/>
                  <a:pt x="261" y="76"/>
                  <a:pt x="261" y="75"/>
                </a:cubicBezTo>
                <a:cubicBezTo>
                  <a:pt x="260" y="73"/>
                  <a:pt x="259" y="72"/>
                  <a:pt x="257" y="70"/>
                </a:cubicBezTo>
                <a:cubicBezTo>
                  <a:pt x="254" y="64"/>
                  <a:pt x="250" y="58"/>
                  <a:pt x="246" y="53"/>
                </a:cubicBezTo>
                <a:cubicBezTo>
                  <a:pt x="244" y="51"/>
                  <a:pt x="242" y="48"/>
                  <a:pt x="240" y="46"/>
                </a:cubicBezTo>
                <a:cubicBezTo>
                  <a:pt x="238" y="44"/>
                  <a:pt x="237" y="42"/>
                  <a:pt x="235" y="41"/>
                </a:cubicBezTo>
                <a:cubicBezTo>
                  <a:pt x="234" y="39"/>
                  <a:pt x="232" y="38"/>
                  <a:pt x="231" y="36"/>
                </a:cubicBezTo>
                <a:cubicBezTo>
                  <a:pt x="227" y="33"/>
                  <a:pt x="224" y="31"/>
                  <a:pt x="221" y="28"/>
                </a:cubicBezTo>
                <a:cubicBezTo>
                  <a:pt x="216" y="25"/>
                  <a:pt x="211" y="21"/>
                  <a:pt x="206" y="19"/>
                </a:cubicBezTo>
                <a:cubicBezTo>
                  <a:pt x="205" y="18"/>
                  <a:pt x="203" y="16"/>
                  <a:pt x="201" y="15"/>
                </a:cubicBezTo>
                <a:cubicBezTo>
                  <a:pt x="200" y="15"/>
                  <a:pt x="199" y="15"/>
                  <a:pt x="198" y="14"/>
                </a:cubicBezTo>
                <a:cubicBezTo>
                  <a:pt x="197" y="14"/>
                  <a:pt x="196" y="13"/>
                  <a:pt x="195" y="13"/>
                </a:cubicBezTo>
                <a:cubicBezTo>
                  <a:pt x="194" y="12"/>
                  <a:pt x="194" y="12"/>
                  <a:pt x="193" y="12"/>
                </a:cubicBezTo>
                <a:cubicBezTo>
                  <a:pt x="192" y="11"/>
                  <a:pt x="190" y="11"/>
                  <a:pt x="188" y="10"/>
                </a:cubicBezTo>
                <a:cubicBezTo>
                  <a:pt x="188" y="10"/>
                  <a:pt x="188" y="10"/>
                  <a:pt x="188" y="10"/>
                </a:cubicBezTo>
                <a:cubicBezTo>
                  <a:pt x="187" y="9"/>
                  <a:pt x="185" y="9"/>
                  <a:pt x="183" y="8"/>
                </a:cubicBezTo>
                <a:cubicBezTo>
                  <a:pt x="183" y="8"/>
                  <a:pt x="182" y="8"/>
                  <a:pt x="182" y="8"/>
                </a:cubicBezTo>
                <a:cubicBezTo>
                  <a:pt x="178" y="6"/>
                  <a:pt x="174" y="5"/>
                  <a:pt x="170" y="4"/>
                </a:cubicBezTo>
                <a:cubicBezTo>
                  <a:pt x="168" y="4"/>
                  <a:pt x="167" y="3"/>
                  <a:pt x="166" y="3"/>
                </a:cubicBezTo>
                <a:cubicBezTo>
                  <a:pt x="165" y="3"/>
                  <a:pt x="164" y="3"/>
                  <a:pt x="163" y="3"/>
                </a:cubicBezTo>
                <a:cubicBezTo>
                  <a:pt x="155" y="1"/>
                  <a:pt x="148" y="1"/>
                  <a:pt x="140" y="0"/>
                </a:cubicBezTo>
                <a:cubicBezTo>
                  <a:pt x="140" y="0"/>
                  <a:pt x="139" y="0"/>
                  <a:pt x="138" y="0"/>
                </a:cubicBezTo>
                <a:cubicBezTo>
                  <a:pt x="136" y="0"/>
                  <a:pt x="135" y="0"/>
                  <a:pt x="134" y="0"/>
                </a:cubicBezTo>
                <a:cubicBezTo>
                  <a:pt x="120" y="1"/>
                  <a:pt x="106" y="3"/>
                  <a:pt x="94" y="8"/>
                </a:cubicBezTo>
                <a:cubicBezTo>
                  <a:pt x="91" y="8"/>
                  <a:pt x="89" y="9"/>
                  <a:pt x="87" y="10"/>
                </a:cubicBezTo>
                <a:cubicBezTo>
                  <a:pt x="87" y="10"/>
                  <a:pt x="86" y="10"/>
                  <a:pt x="85" y="11"/>
                </a:cubicBezTo>
                <a:cubicBezTo>
                  <a:pt x="84" y="11"/>
                  <a:pt x="83" y="12"/>
                  <a:pt x="81" y="13"/>
                </a:cubicBezTo>
                <a:cubicBezTo>
                  <a:pt x="79" y="13"/>
                  <a:pt x="77" y="14"/>
                  <a:pt x="75" y="15"/>
                </a:cubicBezTo>
                <a:cubicBezTo>
                  <a:pt x="73" y="16"/>
                  <a:pt x="71" y="18"/>
                  <a:pt x="69" y="19"/>
                </a:cubicBezTo>
                <a:cubicBezTo>
                  <a:pt x="61" y="23"/>
                  <a:pt x="54" y="28"/>
                  <a:pt x="48" y="34"/>
                </a:cubicBezTo>
                <a:cubicBezTo>
                  <a:pt x="47" y="35"/>
                  <a:pt x="46" y="35"/>
                  <a:pt x="45" y="36"/>
                </a:cubicBezTo>
                <a:cubicBezTo>
                  <a:pt x="44" y="38"/>
                  <a:pt x="42" y="39"/>
                  <a:pt x="40" y="41"/>
                </a:cubicBezTo>
                <a:cubicBezTo>
                  <a:pt x="39" y="42"/>
                  <a:pt x="37" y="44"/>
                  <a:pt x="36" y="46"/>
                </a:cubicBezTo>
                <a:cubicBezTo>
                  <a:pt x="34" y="48"/>
                  <a:pt x="31" y="51"/>
                  <a:pt x="29" y="53"/>
                </a:cubicBezTo>
                <a:cubicBezTo>
                  <a:pt x="25" y="58"/>
                  <a:pt x="22" y="64"/>
                  <a:pt x="18" y="70"/>
                </a:cubicBezTo>
                <a:cubicBezTo>
                  <a:pt x="17" y="72"/>
                  <a:pt x="16" y="73"/>
                  <a:pt x="15" y="75"/>
                </a:cubicBezTo>
                <a:cubicBezTo>
                  <a:pt x="15" y="76"/>
                  <a:pt x="14" y="77"/>
                  <a:pt x="14" y="78"/>
                </a:cubicBezTo>
                <a:cubicBezTo>
                  <a:pt x="12" y="81"/>
                  <a:pt x="11" y="85"/>
                  <a:pt x="10" y="88"/>
                </a:cubicBezTo>
                <a:cubicBezTo>
                  <a:pt x="9" y="89"/>
                  <a:pt x="9" y="90"/>
                  <a:pt x="8" y="91"/>
                </a:cubicBezTo>
                <a:cubicBezTo>
                  <a:pt x="7" y="95"/>
                  <a:pt x="5" y="99"/>
                  <a:pt x="4" y="104"/>
                </a:cubicBezTo>
                <a:cubicBezTo>
                  <a:pt x="4" y="106"/>
                  <a:pt x="3" y="108"/>
                  <a:pt x="3" y="110"/>
                </a:cubicBezTo>
                <a:close/>
              </a:path>
            </a:pathLst>
          </a:custGeom>
          <a:solidFill>
            <a:schemeClr val="tx1">
              <a:lumMod val="65000"/>
            </a:schemeClr>
          </a:solidFill>
          <a:ln>
            <a:noFill/>
          </a:ln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59" name="Freeform 134"/>
          <p:cNvSpPr>
            <a:spLocks noEditPoints="1"/>
          </p:cNvSpPr>
          <p:nvPr/>
        </p:nvSpPr>
        <p:spPr bwMode="auto">
          <a:xfrm>
            <a:off x="5430310" y="2881928"/>
            <a:ext cx="1351448" cy="1299593"/>
          </a:xfrm>
          <a:custGeom>
            <a:avLst/>
            <a:gdLst>
              <a:gd name="T0" fmla="*/ 239 w 276"/>
              <a:gd name="T1" fmla="*/ 115 h 265"/>
              <a:gd name="T2" fmla="*/ 241 w 276"/>
              <a:gd name="T3" fmla="*/ 108 h 265"/>
              <a:gd name="T4" fmla="*/ 226 w 276"/>
              <a:gd name="T5" fmla="*/ 71 h 265"/>
              <a:gd name="T6" fmla="*/ 240 w 276"/>
              <a:gd name="T7" fmla="*/ 46 h 265"/>
              <a:gd name="T8" fmla="*/ 274 w 276"/>
              <a:gd name="T9" fmla="*/ 117 h 265"/>
              <a:gd name="T10" fmla="*/ 252 w 276"/>
              <a:gd name="T11" fmla="*/ 136 h 265"/>
              <a:gd name="T12" fmla="*/ 255 w 276"/>
              <a:gd name="T13" fmla="*/ 210 h 265"/>
              <a:gd name="T14" fmla="*/ 219 w 276"/>
              <a:gd name="T15" fmla="*/ 112 h 265"/>
              <a:gd name="T16" fmla="*/ 233 w 276"/>
              <a:gd name="T17" fmla="*/ 38 h 265"/>
              <a:gd name="T18" fmla="*/ 204 w 276"/>
              <a:gd name="T19" fmla="*/ 62 h 265"/>
              <a:gd name="T20" fmla="*/ 188 w 276"/>
              <a:gd name="T21" fmla="*/ 83 h 265"/>
              <a:gd name="T22" fmla="*/ 214 w 276"/>
              <a:gd name="T23" fmla="*/ 70 h 265"/>
              <a:gd name="T24" fmla="*/ 188 w 276"/>
              <a:gd name="T25" fmla="*/ 186 h 265"/>
              <a:gd name="T26" fmla="*/ 188 w 276"/>
              <a:gd name="T27" fmla="*/ 77 h 265"/>
              <a:gd name="T28" fmla="*/ 185 w 276"/>
              <a:gd name="T29" fmla="*/ 83 h 265"/>
              <a:gd name="T30" fmla="*/ 185 w 276"/>
              <a:gd name="T31" fmla="*/ 65 h 265"/>
              <a:gd name="T32" fmla="*/ 185 w 276"/>
              <a:gd name="T33" fmla="*/ 111 h 265"/>
              <a:gd name="T34" fmla="*/ 185 w 276"/>
              <a:gd name="T35" fmla="*/ 186 h 265"/>
              <a:gd name="T36" fmla="*/ 177 w 276"/>
              <a:gd name="T37" fmla="*/ 62 h 265"/>
              <a:gd name="T38" fmla="*/ 177 w 276"/>
              <a:gd name="T39" fmla="*/ 119 h 265"/>
              <a:gd name="T40" fmla="*/ 168 w 276"/>
              <a:gd name="T41" fmla="*/ 188 h 265"/>
              <a:gd name="T42" fmla="*/ 168 w 276"/>
              <a:gd name="T43" fmla="*/ 21 h 265"/>
              <a:gd name="T44" fmla="*/ 168 w 276"/>
              <a:gd name="T45" fmla="*/ 82 h 265"/>
              <a:gd name="T46" fmla="*/ 168 w 276"/>
              <a:gd name="T47" fmla="*/ 124 h 265"/>
              <a:gd name="T48" fmla="*/ 153 w 276"/>
              <a:gd name="T49" fmla="*/ 127 h 265"/>
              <a:gd name="T50" fmla="*/ 150 w 276"/>
              <a:gd name="T51" fmla="*/ 47 h 265"/>
              <a:gd name="T52" fmla="*/ 152 w 276"/>
              <a:gd name="T53" fmla="*/ 173 h 265"/>
              <a:gd name="T54" fmla="*/ 151 w 276"/>
              <a:gd name="T55" fmla="*/ 135 h 265"/>
              <a:gd name="T56" fmla="*/ 150 w 276"/>
              <a:gd name="T57" fmla="*/ 37 h 265"/>
              <a:gd name="T58" fmla="*/ 150 w 276"/>
              <a:gd name="T59" fmla="*/ 152 h 265"/>
              <a:gd name="T60" fmla="*/ 142 w 276"/>
              <a:gd name="T61" fmla="*/ 3 h 265"/>
              <a:gd name="T62" fmla="*/ 70 w 276"/>
              <a:gd name="T63" fmla="*/ 81 h 265"/>
              <a:gd name="T64" fmla="*/ 93 w 276"/>
              <a:gd name="T65" fmla="*/ 58 h 265"/>
              <a:gd name="T66" fmla="*/ 85 w 276"/>
              <a:gd name="T67" fmla="*/ 11 h 265"/>
              <a:gd name="T68" fmla="*/ 70 w 276"/>
              <a:gd name="T69" fmla="*/ 258 h 265"/>
              <a:gd name="T70" fmla="*/ 87 w 276"/>
              <a:gd name="T71" fmla="*/ 254 h 265"/>
              <a:gd name="T72" fmla="*/ 73 w 276"/>
              <a:gd name="T73" fmla="*/ 94 h 265"/>
              <a:gd name="T74" fmla="*/ 58 w 276"/>
              <a:gd name="T75" fmla="*/ 86 h 265"/>
              <a:gd name="T76" fmla="*/ 58 w 276"/>
              <a:gd name="T77" fmla="*/ 176 h 265"/>
              <a:gd name="T78" fmla="*/ 58 w 276"/>
              <a:gd name="T79" fmla="*/ 39 h 265"/>
              <a:gd name="T80" fmla="*/ 56 w 276"/>
              <a:gd name="T81" fmla="*/ 56 h 265"/>
              <a:gd name="T82" fmla="*/ 58 w 276"/>
              <a:gd name="T83" fmla="*/ 34 h 265"/>
              <a:gd name="T84" fmla="*/ 58 w 276"/>
              <a:gd name="T85" fmla="*/ 176 h 265"/>
              <a:gd name="T86" fmla="*/ 54 w 276"/>
              <a:gd name="T87" fmla="*/ 44 h 265"/>
              <a:gd name="T88" fmla="*/ 48 w 276"/>
              <a:gd name="T89" fmla="*/ 60 h 265"/>
              <a:gd name="T90" fmla="*/ 48 w 276"/>
              <a:gd name="T91" fmla="*/ 34 h 265"/>
              <a:gd name="T92" fmla="*/ 52 w 276"/>
              <a:gd name="T93" fmla="*/ 162 h 265"/>
              <a:gd name="T94" fmla="*/ 42 w 276"/>
              <a:gd name="T95" fmla="*/ 107 h 265"/>
              <a:gd name="T96" fmla="*/ 42 w 276"/>
              <a:gd name="T97" fmla="*/ 47 h 265"/>
              <a:gd name="T98" fmla="*/ 42 w 276"/>
              <a:gd name="T99" fmla="*/ 176 h 265"/>
              <a:gd name="T100" fmla="*/ 38 w 276"/>
              <a:gd name="T101" fmla="*/ 110 h 265"/>
              <a:gd name="T102" fmla="*/ 40 w 276"/>
              <a:gd name="T103" fmla="*/ 41 h 265"/>
              <a:gd name="T104" fmla="*/ 36 w 276"/>
              <a:gd name="T105" fmla="*/ 231 h 265"/>
              <a:gd name="T106" fmla="*/ 31 w 276"/>
              <a:gd name="T107" fmla="*/ 156 h 265"/>
              <a:gd name="T108" fmla="*/ 31 w 276"/>
              <a:gd name="T109" fmla="*/ 51 h 265"/>
              <a:gd name="T110" fmla="*/ 31 w 276"/>
              <a:gd name="T111" fmla="*/ 147 h 265"/>
              <a:gd name="T112" fmla="*/ 31 w 276"/>
              <a:gd name="T113" fmla="*/ 225 h 265"/>
              <a:gd name="T114" fmla="*/ 22 w 276"/>
              <a:gd name="T115" fmla="*/ 177 h 265"/>
              <a:gd name="T116" fmla="*/ 1 w 276"/>
              <a:gd name="T117" fmla="*/ 124 h 265"/>
              <a:gd name="T118" fmla="*/ 14 w 276"/>
              <a:gd name="T119" fmla="*/ 78 h 265"/>
              <a:gd name="T120" fmla="*/ 22 w 276"/>
              <a:gd name="T121" fmla="*/ 177 h 265"/>
              <a:gd name="T122" fmla="*/ 17 w 276"/>
              <a:gd name="T123" fmla="*/ 181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6" h="265">
                <a:moveTo>
                  <a:pt x="214" y="250"/>
                </a:moveTo>
                <a:cubicBezTo>
                  <a:pt x="214" y="128"/>
                  <a:pt x="214" y="128"/>
                  <a:pt x="214" y="128"/>
                </a:cubicBezTo>
                <a:cubicBezTo>
                  <a:pt x="215" y="128"/>
                  <a:pt x="215" y="128"/>
                  <a:pt x="216" y="128"/>
                </a:cubicBezTo>
                <a:cubicBezTo>
                  <a:pt x="219" y="131"/>
                  <a:pt x="224" y="133"/>
                  <a:pt x="225" y="130"/>
                </a:cubicBezTo>
                <a:cubicBezTo>
                  <a:pt x="227" y="127"/>
                  <a:pt x="231" y="128"/>
                  <a:pt x="235" y="129"/>
                </a:cubicBezTo>
                <a:cubicBezTo>
                  <a:pt x="239" y="130"/>
                  <a:pt x="246" y="131"/>
                  <a:pt x="249" y="131"/>
                </a:cubicBezTo>
                <a:cubicBezTo>
                  <a:pt x="253" y="130"/>
                  <a:pt x="256" y="127"/>
                  <a:pt x="257" y="124"/>
                </a:cubicBezTo>
                <a:cubicBezTo>
                  <a:pt x="257" y="121"/>
                  <a:pt x="252" y="120"/>
                  <a:pt x="246" y="120"/>
                </a:cubicBezTo>
                <a:cubicBezTo>
                  <a:pt x="240" y="120"/>
                  <a:pt x="238" y="119"/>
                  <a:pt x="239" y="115"/>
                </a:cubicBezTo>
                <a:cubicBezTo>
                  <a:pt x="240" y="112"/>
                  <a:pt x="242" y="109"/>
                  <a:pt x="245" y="107"/>
                </a:cubicBezTo>
                <a:cubicBezTo>
                  <a:pt x="248" y="106"/>
                  <a:pt x="251" y="105"/>
                  <a:pt x="254" y="105"/>
                </a:cubicBezTo>
                <a:cubicBezTo>
                  <a:pt x="257" y="105"/>
                  <a:pt x="261" y="108"/>
                  <a:pt x="265" y="107"/>
                </a:cubicBezTo>
                <a:cubicBezTo>
                  <a:pt x="269" y="107"/>
                  <a:pt x="268" y="104"/>
                  <a:pt x="264" y="101"/>
                </a:cubicBezTo>
                <a:cubicBezTo>
                  <a:pt x="260" y="99"/>
                  <a:pt x="259" y="96"/>
                  <a:pt x="261" y="94"/>
                </a:cubicBezTo>
                <a:cubicBezTo>
                  <a:pt x="263" y="93"/>
                  <a:pt x="262" y="91"/>
                  <a:pt x="258" y="93"/>
                </a:cubicBezTo>
                <a:cubicBezTo>
                  <a:pt x="255" y="94"/>
                  <a:pt x="251" y="99"/>
                  <a:pt x="250" y="96"/>
                </a:cubicBezTo>
                <a:cubicBezTo>
                  <a:pt x="249" y="93"/>
                  <a:pt x="241" y="96"/>
                  <a:pt x="241" y="100"/>
                </a:cubicBezTo>
                <a:cubicBezTo>
                  <a:pt x="241" y="104"/>
                  <a:pt x="242" y="105"/>
                  <a:pt x="241" y="108"/>
                </a:cubicBezTo>
                <a:cubicBezTo>
                  <a:pt x="239" y="111"/>
                  <a:pt x="236" y="113"/>
                  <a:pt x="233" y="112"/>
                </a:cubicBezTo>
                <a:cubicBezTo>
                  <a:pt x="230" y="112"/>
                  <a:pt x="234" y="117"/>
                  <a:pt x="231" y="119"/>
                </a:cubicBezTo>
                <a:cubicBezTo>
                  <a:pt x="228" y="120"/>
                  <a:pt x="226" y="117"/>
                  <a:pt x="225" y="113"/>
                </a:cubicBezTo>
                <a:cubicBezTo>
                  <a:pt x="223" y="109"/>
                  <a:pt x="222" y="107"/>
                  <a:pt x="220" y="105"/>
                </a:cubicBezTo>
                <a:cubicBezTo>
                  <a:pt x="218" y="103"/>
                  <a:pt x="217" y="102"/>
                  <a:pt x="215" y="100"/>
                </a:cubicBezTo>
                <a:cubicBezTo>
                  <a:pt x="214" y="100"/>
                  <a:pt x="214" y="100"/>
                  <a:pt x="214" y="100"/>
                </a:cubicBezTo>
                <a:cubicBezTo>
                  <a:pt x="214" y="70"/>
                  <a:pt x="214" y="70"/>
                  <a:pt x="214" y="70"/>
                </a:cubicBezTo>
                <a:cubicBezTo>
                  <a:pt x="215" y="70"/>
                  <a:pt x="216" y="70"/>
                  <a:pt x="217" y="70"/>
                </a:cubicBezTo>
                <a:cubicBezTo>
                  <a:pt x="221" y="70"/>
                  <a:pt x="223" y="73"/>
                  <a:pt x="226" y="71"/>
                </a:cubicBezTo>
                <a:cubicBezTo>
                  <a:pt x="229" y="68"/>
                  <a:pt x="224" y="64"/>
                  <a:pt x="228" y="64"/>
                </a:cubicBezTo>
                <a:cubicBezTo>
                  <a:pt x="232" y="64"/>
                  <a:pt x="236" y="65"/>
                  <a:pt x="233" y="61"/>
                </a:cubicBezTo>
                <a:cubicBezTo>
                  <a:pt x="230" y="58"/>
                  <a:pt x="234" y="60"/>
                  <a:pt x="237" y="58"/>
                </a:cubicBezTo>
                <a:cubicBezTo>
                  <a:pt x="241" y="56"/>
                  <a:pt x="241" y="54"/>
                  <a:pt x="236" y="54"/>
                </a:cubicBezTo>
                <a:cubicBezTo>
                  <a:pt x="232" y="55"/>
                  <a:pt x="229" y="57"/>
                  <a:pt x="227" y="53"/>
                </a:cubicBezTo>
                <a:cubicBezTo>
                  <a:pt x="225" y="49"/>
                  <a:pt x="230" y="44"/>
                  <a:pt x="233" y="41"/>
                </a:cubicBezTo>
                <a:cubicBezTo>
                  <a:pt x="234" y="40"/>
                  <a:pt x="234" y="40"/>
                  <a:pt x="234" y="39"/>
                </a:cubicBezTo>
                <a:cubicBezTo>
                  <a:pt x="234" y="40"/>
                  <a:pt x="235" y="40"/>
                  <a:pt x="235" y="41"/>
                </a:cubicBezTo>
                <a:cubicBezTo>
                  <a:pt x="237" y="42"/>
                  <a:pt x="238" y="44"/>
                  <a:pt x="240" y="46"/>
                </a:cubicBezTo>
                <a:cubicBezTo>
                  <a:pt x="242" y="48"/>
                  <a:pt x="244" y="51"/>
                  <a:pt x="246" y="53"/>
                </a:cubicBezTo>
                <a:cubicBezTo>
                  <a:pt x="250" y="58"/>
                  <a:pt x="254" y="64"/>
                  <a:pt x="257" y="70"/>
                </a:cubicBezTo>
                <a:cubicBezTo>
                  <a:pt x="259" y="72"/>
                  <a:pt x="260" y="73"/>
                  <a:pt x="261" y="75"/>
                </a:cubicBezTo>
                <a:cubicBezTo>
                  <a:pt x="261" y="76"/>
                  <a:pt x="262" y="77"/>
                  <a:pt x="262" y="78"/>
                </a:cubicBezTo>
                <a:cubicBezTo>
                  <a:pt x="264" y="81"/>
                  <a:pt x="265" y="85"/>
                  <a:pt x="266" y="88"/>
                </a:cubicBezTo>
                <a:cubicBezTo>
                  <a:pt x="267" y="89"/>
                  <a:pt x="267" y="90"/>
                  <a:pt x="267" y="91"/>
                </a:cubicBezTo>
                <a:cubicBezTo>
                  <a:pt x="269" y="95"/>
                  <a:pt x="270" y="99"/>
                  <a:pt x="271" y="104"/>
                </a:cubicBezTo>
                <a:cubicBezTo>
                  <a:pt x="272" y="106"/>
                  <a:pt x="272" y="108"/>
                  <a:pt x="273" y="110"/>
                </a:cubicBezTo>
                <a:cubicBezTo>
                  <a:pt x="273" y="113"/>
                  <a:pt x="274" y="115"/>
                  <a:pt x="274" y="117"/>
                </a:cubicBezTo>
                <a:cubicBezTo>
                  <a:pt x="274" y="120"/>
                  <a:pt x="275" y="122"/>
                  <a:pt x="275" y="124"/>
                </a:cubicBezTo>
                <a:cubicBezTo>
                  <a:pt x="275" y="129"/>
                  <a:pt x="276" y="133"/>
                  <a:pt x="276" y="138"/>
                </a:cubicBezTo>
                <a:cubicBezTo>
                  <a:pt x="276" y="143"/>
                  <a:pt x="275" y="148"/>
                  <a:pt x="275" y="152"/>
                </a:cubicBezTo>
                <a:cubicBezTo>
                  <a:pt x="275" y="155"/>
                  <a:pt x="274" y="157"/>
                  <a:pt x="274" y="159"/>
                </a:cubicBezTo>
                <a:cubicBezTo>
                  <a:pt x="274" y="162"/>
                  <a:pt x="273" y="164"/>
                  <a:pt x="273" y="166"/>
                </a:cubicBezTo>
                <a:cubicBezTo>
                  <a:pt x="273" y="167"/>
                  <a:pt x="273" y="168"/>
                  <a:pt x="272" y="169"/>
                </a:cubicBezTo>
                <a:cubicBezTo>
                  <a:pt x="272" y="169"/>
                  <a:pt x="272" y="169"/>
                  <a:pt x="272" y="169"/>
                </a:cubicBezTo>
                <a:cubicBezTo>
                  <a:pt x="269" y="161"/>
                  <a:pt x="262" y="153"/>
                  <a:pt x="260" y="146"/>
                </a:cubicBezTo>
                <a:cubicBezTo>
                  <a:pt x="257" y="140"/>
                  <a:pt x="255" y="135"/>
                  <a:pt x="252" y="136"/>
                </a:cubicBezTo>
                <a:cubicBezTo>
                  <a:pt x="250" y="136"/>
                  <a:pt x="255" y="149"/>
                  <a:pt x="258" y="153"/>
                </a:cubicBezTo>
                <a:cubicBezTo>
                  <a:pt x="260" y="158"/>
                  <a:pt x="263" y="165"/>
                  <a:pt x="267" y="170"/>
                </a:cubicBezTo>
                <a:cubicBezTo>
                  <a:pt x="269" y="171"/>
                  <a:pt x="270" y="172"/>
                  <a:pt x="271" y="173"/>
                </a:cubicBezTo>
                <a:cubicBezTo>
                  <a:pt x="270" y="177"/>
                  <a:pt x="269" y="181"/>
                  <a:pt x="267" y="186"/>
                </a:cubicBezTo>
                <a:cubicBezTo>
                  <a:pt x="267" y="188"/>
                  <a:pt x="266" y="190"/>
                  <a:pt x="265" y="192"/>
                </a:cubicBezTo>
                <a:cubicBezTo>
                  <a:pt x="264" y="194"/>
                  <a:pt x="263" y="196"/>
                  <a:pt x="262" y="198"/>
                </a:cubicBezTo>
                <a:cubicBezTo>
                  <a:pt x="262" y="199"/>
                  <a:pt x="261" y="200"/>
                  <a:pt x="261" y="201"/>
                </a:cubicBezTo>
                <a:cubicBezTo>
                  <a:pt x="260" y="203"/>
                  <a:pt x="259" y="205"/>
                  <a:pt x="257" y="207"/>
                </a:cubicBezTo>
                <a:cubicBezTo>
                  <a:pt x="257" y="208"/>
                  <a:pt x="256" y="209"/>
                  <a:pt x="255" y="210"/>
                </a:cubicBezTo>
                <a:cubicBezTo>
                  <a:pt x="253" y="215"/>
                  <a:pt x="250" y="219"/>
                  <a:pt x="246" y="223"/>
                </a:cubicBezTo>
                <a:cubicBezTo>
                  <a:pt x="244" y="226"/>
                  <a:pt x="242" y="228"/>
                  <a:pt x="240" y="231"/>
                </a:cubicBezTo>
                <a:cubicBezTo>
                  <a:pt x="238" y="233"/>
                  <a:pt x="237" y="234"/>
                  <a:pt x="235" y="236"/>
                </a:cubicBezTo>
                <a:cubicBezTo>
                  <a:pt x="234" y="237"/>
                  <a:pt x="232" y="239"/>
                  <a:pt x="231" y="240"/>
                </a:cubicBezTo>
                <a:cubicBezTo>
                  <a:pt x="226" y="245"/>
                  <a:pt x="220" y="249"/>
                  <a:pt x="215" y="253"/>
                </a:cubicBezTo>
                <a:cubicBezTo>
                  <a:pt x="214" y="252"/>
                  <a:pt x="214" y="251"/>
                  <a:pt x="214" y="250"/>
                </a:cubicBezTo>
                <a:close/>
                <a:moveTo>
                  <a:pt x="214" y="110"/>
                </a:moveTo>
                <a:cubicBezTo>
                  <a:pt x="214" y="112"/>
                  <a:pt x="215" y="114"/>
                  <a:pt x="215" y="116"/>
                </a:cubicBezTo>
                <a:cubicBezTo>
                  <a:pt x="215" y="121"/>
                  <a:pt x="218" y="114"/>
                  <a:pt x="219" y="112"/>
                </a:cubicBezTo>
                <a:cubicBezTo>
                  <a:pt x="220" y="110"/>
                  <a:pt x="221" y="105"/>
                  <a:pt x="218" y="105"/>
                </a:cubicBezTo>
                <a:cubicBezTo>
                  <a:pt x="216" y="105"/>
                  <a:pt x="215" y="105"/>
                  <a:pt x="214" y="103"/>
                </a:cubicBezTo>
                <a:cubicBezTo>
                  <a:pt x="214" y="110"/>
                  <a:pt x="214" y="110"/>
                  <a:pt x="214" y="110"/>
                </a:cubicBezTo>
                <a:close/>
                <a:moveTo>
                  <a:pt x="214" y="67"/>
                </a:moveTo>
                <a:cubicBezTo>
                  <a:pt x="214" y="66"/>
                  <a:pt x="215" y="66"/>
                  <a:pt x="216" y="66"/>
                </a:cubicBezTo>
                <a:cubicBezTo>
                  <a:pt x="218" y="66"/>
                  <a:pt x="219" y="63"/>
                  <a:pt x="222" y="60"/>
                </a:cubicBezTo>
                <a:cubicBezTo>
                  <a:pt x="225" y="57"/>
                  <a:pt x="219" y="54"/>
                  <a:pt x="221" y="50"/>
                </a:cubicBezTo>
                <a:cubicBezTo>
                  <a:pt x="222" y="46"/>
                  <a:pt x="226" y="44"/>
                  <a:pt x="228" y="40"/>
                </a:cubicBezTo>
                <a:cubicBezTo>
                  <a:pt x="228" y="38"/>
                  <a:pt x="231" y="38"/>
                  <a:pt x="233" y="38"/>
                </a:cubicBezTo>
                <a:cubicBezTo>
                  <a:pt x="232" y="38"/>
                  <a:pt x="231" y="37"/>
                  <a:pt x="231" y="36"/>
                </a:cubicBezTo>
                <a:cubicBezTo>
                  <a:pt x="227" y="33"/>
                  <a:pt x="224" y="31"/>
                  <a:pt x="221" y="28"/>
                </a:cubicBezTo>
                <a:cubicBezTo>
                  <a:pt x="220" y="27"/>
                  <a:pt x="219" y="27"/>
                  <a:pt x="218" y="26"/>
                </a:cubicBezTo>
                <a:cubicBezTo>
                  <a:pt x="217" y="27"/>
                  <a:pt x="215" y="29"/>
                  <a:pt x="214" y="31"/>
                </a:cubicBezTo>
                <a:lnTo>
                  <a:pt x="214" y="67"/>
                </a:lnTo>
                <a:close/>
                <a:moveTo>
                  <a:pt x="214" y="31"/>
                </a:moveTo>
                <a:cubicBezTo>
                  <a:pt x="214" y="67"/>
                  <a:pt x="214" y="67"/>
                  <a:pt x="214" y="67"/>
                </a:cubicBezTo>
                <a:cubicBezTo>
                  <a:pt x="212" y="68"/>
                  <a:pt x="211" y="70"/>
                  <a:pt x="210" y="68"/>
                </a:cubicBezTo>
                <a:cubicBezTo>
                  <a:pt x="209" y="64"/>
                  <a:pt x="207" y="60"/>
                  <a:pt x="204" y="62"/>
                </a:cubicBezTo>
                <a:cubicBezTo>
                  <a:pt x="202" y="64"/>
                  <a:pt x="202" y="70"/>
                  <a:pt x="199" y="65"/>
                </a:cubicBezTo>
                <a:cubicBezTo>
                  <a:pt x="196" y="60"/>
                  <a:pt x="193" y="53"/>
                  <a:pt x="197" y="49"/>
                </a:cubicBezTo>
                <a:cubicBezTo>
                  <a:pt x="200" y="45"/>
                  <a:pt x="205" y="42"/>
                  <a:pt x="208" y="38"/>
                </a:cubicBezTo>
                <a:cubicBezTo>
                  <a:pt x="209" y="36"/>
                  <a:pt x="211" y="33"/>
                  <a:pt x="214" y="31"/>
                </a:cubicBezTo>
                <a:close/>
                <a:moveTo>
                  <a:pt x="214" y="70"/>
                </a:moveTo>
                <a:cubicBezTo>
                  <a:pt x="212" y="71"/>
                  <a:pt x="210" y="72"/>
                  <a:pt x="207" y="72"/>
                </a:cubicBezTo>
                <a:cubicBezTo>
                  <a:pt x="203" y="72"/>
                  <a:pt x="204" y="69"/>
                  <a:pt x="202" y="69"/>
                </a:cubicBezTo>
                <a:cubicBezTo>
                  <a:pt x="199" y="69"/>
                  <a:pt x="199" y="74"/>
                  <a:pt x="197" y="76"/>
                </a:cubicBezTo>
                <a:cubicBezTo>
                  <a:pt x="195" y="79"/>
                  <a:pt x="191" y="81"/>
                  <a:pt x="188" y="83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9" y="110"/>
                  <a:pt x="190" y="107"/>
                  <a:pt x="189" y="104"/>
                </a:cubicBezTo>
                <a:cubicBezTo>
                  <a:pt x="188" y="100"/>
                  <a:pt x="195" y="101"/>
                  <a:pt x="200" y="101"/>
                </a:cubicBezTo>
                <a:cubicBezTo>
                  <a:pt x="206" y="101"/>
                  <a:pt x="206" y="105"/>
                  <a:pt x="210" y="106"/>
                </a:cubicBezTo>
                <a:cubicBezTo>
                  <a:pt x="212" y="107"/>
                  <a:pt x="213" y="108"/>
                  <a:pt x="214" y="110"/>
                </a:cubicBezTo>
                <a:cubicBezTo>
                  <a:pt x="214" y="103"/>
                  <a:pt x="214" y="103"/>
                  <a:pt x="214" y="103"/>
                </a:cubicBezTo>
                <a:cubicBezTo>
                  <a:pt x="213" y="103"/>
                  <a:pt x="213" y="102"/>
                  <a:pt x="212" y="102"/>
                </a:cubicBezTo>
                <a:cubicBezTo>
                  <a:pt x="210" y="100"/>
                  <a:pt x="212" y="98"/>
                  <a:pt x="214" y="100"/>
                </a:cubicBezTo>
                <a:cubicBezTo>
                  <a:pt x="214" y="70"/>
                  <a:pt x="214" y="70"/>
                  <a:pt x="214" y="70"/>
                </a:cubicBezTo>
                <a:close/>
                <a:moveTo>
                  <a:pt x="214" y="128"/>
                </a:moveTo>
                <a:cubicBezTo>
                  <a:pt x="214" y="250"/>
                  <a:pt x="214" y="250"/>
                  <a:pt x="214" y="250"/>
                </a:cubicBezTo>
                <a:cubicBezTo>
                  <a:pt x="214" y="248"/>
                  <a:pt x="213" y="245"/>
                  <a:pt x="212" y="243"/>
                </a:cubicBezTo>
                <a:cubicBezTo>
                  <a:pt x="209" y="238"/>
                  <a:pt x="205" y="230"/>
                  <a:pt x="209" y="226"/>
                </a:cubicBezTo>
                <a:cubicBezTo>
                  <a:pt x="212" y="222"/>
                  <a:pt x="213" y="218"/>
                  <a:pt x="210" y="217"/>
                </a:cubicBezTo>
                <a:cubicBezTo>
                  <a:pt x="208" y="216"/>
                  <a:pt x="212" y="211"/>
                  <a:pt x="208" y="209"/>
                </a:cubicBezTo>
                <a:cubicBezTo>
                  <a:pt x="204" y="206"/>
                  <a:pt x="202" y="200"/>
                  <a:pt x="203" y="197"/>
                </a:cubicBezTo>
                <a:cubicBezTo>
                  <a:pt x="204" y="193"/>
                  <a:pt x="205" y="188"/>
                  <a:pt x="200" y="188"/>
                </a:cubicBezTo>
                <a:cubicBezTo>
                  <a:pt x="197" y="188"/>
                  <a:pt x="192" y="186"/>
                  <a:pt x="188" y="186"/>
                </a:cubicBezTo>
                <a:cubicBezTo>
                  <a:pt x="188" y="119"/>
                  <a:pt x="188" y="119"/>
                  <a:pt x="188" y="119"/>
                </a:cubicBezTo>
                <a:cubicBezTo>
                  <a:pt x="190" y="118"/>
                  <a:pt x="192" y="117"/>
                  <a:pt x="195" y="117"/>
                </a:cubicBezTo>
                <a:cubicBezTo>
                  <a:pt x="202" y="117"/>
                  <a:pt x="207" y="115"/>
                  <a:pt x="206" y="120"/>
                </a:cubicBezTo>
                <a:cubicBezTo>
                  <a:pt x="206" y="125"/>
                  <a:pt x="210" y="126"/>
                  <a:pt x="214" y="128"/>
                </a:cubicBezTo>
                <a:close/>
                <a:moveTo>
                  <a:pt x="188" y="80"/>
                </a:moveTo>
                <a:cubicBezTo>
                  <a:pt x="188" y="77"/>
                  <a:pt x="188" y="77"/>
                  <a:pt x="188" y="77"/>
                </a:cubicBezTo>
                <a:cubicBezTo>
                  <a:pt x="189" y="77"/>
                  <a:pt x="189" y="77"/>
                  <a:pt x="189" y="78"/>
                </a:cubicBezTo>
                <a:cubicBezTo>
                  <a:pt x="189" y="79"/>
                  <a:pt x="188" y="80"/>
                  <a:pt x="188" y="80"/>
                </a:cubicBezTo>
                <a:close/>
                <a:moveTo>
                  <a:pt x="188" y="77"/>
                </a:moveTo>
                <a:cubicBezTo>
                  <a:pt x="188" y="80"/>
                  <a:pt x="188" y="80"/>
                  <a:pt x="188" y="80"/>
                </a:cubicBezTo>
                <a:cubicBezTo>
                  <a:pt x="187" y="80"/>
                  <a:pt x="187" y="80"/>
                  <a:pt x="187" y="79"/>
                </a:cubicBezTo>
                <a:cubicBezTo>
                  <a:pt x="186" y="78"/>
                  <a:pt x="186" y="77"/>
                  <a:pt x="187" y="77"/>
                </a:cubicBezTo>
                <a:cubicBezTo>
                  <a:pt x="187" y="77"/>
                  <a:pt x="188" y="77"/>
                  <a:pt x="188" y="77"/>
                </a:cubicBezTo>
                <a:close/>
                <a:moveTo>
                  <a:pt x="188" y="83"/>
                </a:moveTo>
                <a:cubicBezTo>
                  <a:pt x="188" y="111"/>
                  <a:pt x="188" y="111"/>
                  <a:pt x="188" y="111"/>
                </a:cubicBezTo>
                <a:cubicBezTo>
                  <a:pt x="188" y="111"/>
                  <a:pt x="187" y="111"/>
                  <a:pt x="187" y="111"/>
                </a:cubicBezTo>
                <a:cubicBezTo>
                  <a:pt x="187" y="111"/>
                  <a:pt x="186" y="111"/>
                  <a:pt x="185" y="111"/>
                </a:cubicBezTo>
                <a:cubicBezTo>
                  <a:pt x="185" y="83"/>
                  <a:pt x="185" y="83"/>
                  <a:pt x="185" y="83"/>
                </a:cubicBezTo>
                <a:cubicBezTo>
                  <a:pt x="186" y="83"/>
                  <a:pt x="186" y="83"/>
                  <a:pt x="186" y="83"/>
                </a:cubicBezTo>
                <a:cubicBezTo>
                  <a:pt x="187" y="83"/>
                  <a:pt x="187" y="83"/>
                  <a:pt x="188" y="83"/>
                </a:cubicBezTo>
                <a:close/>
                <a:moveTo>
                  <a:pt x="188" y="119"/>
                </a:moveTo>
                <a:cubicBezTo>
                  <a:pt x="188" y="186"/>
                  <a:pt x="188" y="186"/>
                  <a:pt x="188" y="186"/>
                </a:cubicBezTo>
                <a:cubicBezTo>
                  <a:pt x="187" y="186"/>
                  <a:pt x="186" y="186"/>
                  <a:pt x="185" y="186"/>
                </a:cubicBezTo>
                <a:cubicBezTo>
                  <a:pt x="185" y="120"/>
                  <a:pt x="185" y="120"/>
                  <a:pt x="185" y="120"/>
                </a:cubicBezTo>
                <a:cubicBezTo>
                  <a:pt x="186" y="119"/>
                  <a:pt x="187" y="119"/>
                  <a:pt x="188" y="119"/>
                </a:cubicBezTo>
                <a:close/>
                <a:moveTo>
                  <a:pt x="185" y="68"/>
                </a:moveTo>
                <a:cubicBezTo>
                  <a:pt x="185" y="65"/>
                  <a:pt x="185" y="65"/>
                  <a:pt x="185" y="65"/>
                </a:cubicBezTo>
                <a:cubicBezTo>
                  <a:pt x="186" y="65"/>
                  <a:pt x="187" y="65"/>
                  <a:pt x="187" y="66"/>
                </a:cubicBezTo>
                <a:cubicBezTo>
                  <a:pt x="187" y="67"/>
                  <a:pt x="186" y="68"/>
                  <a:pt x="185" y="68"/>
                </a:cubicBezTo>
                <a:close/>
                <a:moveTo>
                  <a:pt x="185" y="65"/>
                </a:moveTo>
                <a:cubicBezTo>
                  <a:pt x="185" y="68"/>
                  <a:pt x="185" y="68"/>
                  <a:pt x="185" y="68"/>
                </a:cubicBezTo>
                <a:cubicBezTo>
                  <a:pt x="185" y="68"/>
                  <a:pt x="185" y="68"/>
                  <a:pt x="185" y="68"/>
                </a:cubicBezTo>
                <a:cubicBezTo>
                  <a:pt x="184" y="66"/>
                  <a:pt x="184" y="66"/>
                  <a:pt x="185" y="65"/>
                </a:cubicBezTo>
                <a:cubicBezTo>
                  <a:pt x="185" y="65"/>
                  <a:pt x="185" y="65"/>
                  <a:pt x="185" y="65"/>
                </a:cubicBezTo>
                <a:close/>
                <a:moveTo>
                  <a:pt x="185" y="83"/>
                </a:moveTo>
                <a:cubicBezTo>
                  <a:pt x="185" y="111"/>
                  <a:pt x="185" y="111"/>
                  <a:pt x="185" y="111"/>
                </a:cubicBezTo>
                <a:cubicBezTo>
                  <a:pt x="184" y="111"/>
                  <a:pt x="183" y="112"/>
                  <a:pt x="183" y="114"/>
                </a:cubicBezTo>
                <a:cubicBezTo>
                  <a:pt x="183" y="116"/>
                  <a:pt x="182" y="116"/>
                  <a:pt x="180" y="117"/>
                </a:cubicBezTo>
                <a:cubicBezTo>
                  <a:pt x="180" y="118"/>
                  <a:pt x="179" y="119"/>
                  <a:pt x="177" y="119"/>
                </a:cubicBezTo>
                <a:cubicBezTo>
                  <a:pt x="177" y="102"/>
                  <a:pt x="177" y="102"/>
                  <a:pt x="177" y="102"/>
                </a:cubicBezTo>
                <a:cubicBezTo>
                  <a:pt x="180" y="101"/>
                  <a:pt x="182" y="98"/>
                  <a:pt x="179" y="96"/>
                </a:cubicBezTo>
                <a:cubicBezTo>
                  <a:pt x="176" y="93"/>
                  <a:pt x="177" y="89"/>
                  <a:pt x="179" y="86"/>
                </a:cubicBezTo>
                <a:cubicBezTo>
                  <a:pt x="181" y="83"/>
                  <a:pt x="182" y="84"/>
                  <a:pt x="185" y="83"/>
                </a:cubicBezTo>
                <a:close/>
                <a:moveTo>
                  <a:pt x="185" y="120"/>
                </a:moveTo>
                <a:cubicBezTo>
                  <a:pt x="185" y="186"/>
                  <a:pt x="185" y="186"/>
                  <a:pt x="185" y="186"/>
                </a:cubicBezTo>
                <a:cubicBezTo>
                  <a:pt x="185" y="186"/>
                  <a:pt x="184" y="186"/>
                  <a:pt x="184" y="186"/>
                </a:cubicBezTo>
                <a:cubicBezTo>
                  <a:pt x="181" y="187"/>
                  <a:pt x="179" y="187"/>
                  <a:pt x="177" y="188"/>
                </a:cubicBezTo>
                <a:cubicBezTo>
                  <a:pt x="177" y="121"/>
                  <a:pt x="177" y="121"/>
                  <a:pt x="177" y="121"/>
                </a:cubicBezTo>
                <a:cubicBezTo>
                  <a:pt x="178" y="120"/>
                  <a:pt x="179" y="120"/>
                  <a:pt x="180" y="120"/>
                </a:cubicBezTo>
                <a:cubicBezTo>
                  <a:pt x="182" y="120"/>
                  <a:pt x="184" y="120"/>
                  <a:pt x="185" y="120"/>
                </a:cubicBezTo>
                <a:close/>
                <a:moveTo>
                  <a:pt x="177" y="83"/>
                </a:moveTo>
                <a:cubicBezTo>
                  <a:pt x="179" y="83"/>
                  <a:pt x="180" y="82"/>
                  <a:pt x="181" y="82"/>
                </a:cubicBezTo>
                <a:cubicBezTo>
                  <a:pt x="187" y="82"/>
                  <a:pt x="181" y="74"/>
                  <a:pt x="182" y="71"/>
                </a:cubicBezTo>
                <a:cubicBezTo>
                  <a:pt x="183" y="68"/>
                  <a:pt x="182" y="62"/>
                  <a:pt x="177" y="62"/>
                </a:cubicBezTo>
                <a:lnTo>
                  <a:pt x="177" y="83"/>
                </a:lnTo>
                <a:close/>
                <a:moveTo>
                  <a:pt x="177" y="62"/>
                </a:moveTo>
                <a:cubicBezTo>
                  <a:pt x="177" y="83"/>
                  <a:pt x="177" y="83"/>
                  <a:pt x="177" y="83"/>
                </a:cubicBezTo>
                <a:cubicBezTo>
                  <a:pt x="174" y="85"/>
                  <a:pt x="172" y="86"/>
                  <a:pt x="172" y="83"/>
                </a:cubicBezTo>
                <a:cubicBezTo>
                  <a:pt x="171" y="78"/>
                  <a:pt x="170" y="78"/>
                  <a:pt x="175" y="76"/>
                </a:cubicBezTo>
                <a:cubicBezTo>
                  <a:pt x="180" y="74"/>
                  <a:pt x="173" y="61"/>
                  <a:pt x="177" y="62"/>
                </a:cubicBezTo>
                <a:cubicBezTo>
                  <a:pt x="177" y="62"/>
                  <a:pt x="177" y="62"/>
                  <a:pt x="177" y="62"/>
                </a:cubicBezTo>
                <a:close/>
                <a:moveTo>
                  <a:pt x="177" y="102"/>
                </a:moveTo>
                <a:cubicBezTo>
                  <a:pt x="177" y="119"/>
                  <a:pt x="177" y="119"/>
                  <a:pt x="177" y="119"/>
                </a:cubicBezTo>
                <a:cubicBezTo>
                  <a:pt x="176" y="120"/>
                  <a:pt x="175" y="120"/>
                  <a:pt x="173" y="119"/>
                </a:cubicBezTo>
                <a:cubicBezTo>
                  <a:pt x="172" y="118"/>
                  <a:pt x="170" y="118"/>
                  <a:pt x="168" y="118"/>
                </a:cubicBezTo>
                <a:cubicBezTo>
                  <a:pt x="168" y="102"/>
                  <a:pt x="168" y="102"/>
                  <a:pt x="168" y="102"/>
                </a:cubicBezTo>
                <a:cubicBezTo>
                  <a:pt x="171" y="102"/>
                  <a:pt x="172" y="102"/>
                  <a:pt x="176" y="102"/>
                </a:cubicBezTo>
                <a:cubicBezTo>
                  <a:pt x="176" y="102"/>
                  <a:pt x="177" y="102"/>
                  <a:pt x="177" y="102"/>
                </a:cubicBezTo>
                <a:close/>
                <a:moveTo>
                  <a:pt x="177" y="121"/>
                </a:moveTo>
                <a:cubicBezTo>
                  <a:pt x="177" y="188"/>
                  <a:pt x="177" y="188"/>
                  <a:pt x="177" y="188"/>
                </a:cubicBezTo>
                <a:cubicBezTo>
                  <a:pt x="176" y="189"/>
                  <a:pt x="174" y="189"/>
                  <a:pt x="172" y="190"/>
                </a:cubicBezTo>
                <a:cubicBezTo>
                  <a:pt x="171" y="190"/>
                  <a:pt x="170" y="189"/>
                  <a:pt x="168" y="188"/>
                </a:cubicBezTo>
                <a:cubicBezTo>
                  <a:pt x="168" y="124"/>
                  <a:pt x="168" y="124"/>
                  <a:pt x="168" y="124"/>
                </a:cubicBezTo>
                <a:cubicBezTo>
                  <a:pt x="168" y="124"/>
                  <a:pt x="169" y="124"/>
                  <a:pt x="170" y="124"/>
                </a:cubicBezTo>
                <a:cubicBezTo>
                  <a:pt x="173" y="123"/>
                  <a:pt x="174" y="121"/>
                  <a:pt x="177" y="121"/>
                </a:cubicBezTo>
                <a:close/>
                <a:moveTo>
                  <a:pt x="168" y="82"/>
                </a:moveTo>
                <a:cubicBezTo>
                  <a:pt x="169" y="81"/>
                  <a:pt x="169" y="81"/>
                  <a:pt x="170" y="80"/>
                </a:cubicBezTo>
                <a:cubicBezTo>
                  <a:pt x="172" y="76"/>
                  <a:pt x="172" y="70"/>
                  <a:pt x="168" y="70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8" y="82"/>
                  <a:pt x="168" y="82"/>
                  <a:pt x="168" y="82"/>
                </a:cubicBezTo>
                <a:close/>
                <a:moveTo>
                  <a:pt x="168" y="21"/>
                </a:moveTo>
                <a:cubicBezTo>
                  <a:pt x="168" y="17"/>
                  <a:pt x="168" y="17"/>
                  <a:pt x="168" y="17"/>
                </a:cubicBezTo>
                <a:cubicBezTo>
                  <a:pt x="168" y="17"/>
                  <a:pt x="168" y="17"/>
                  <a:pt x="169" y="17"/>
                </a:cubicBezTo>
                <a:cubicBezTo>
                  <a:pt x="172" y="17"/>
                  <a:pt x="174" y="22"/>
                  <a:pt x="170" y="22"/>
                </a:cubicBezTo>
                <a:cubicBezTo>
                  <a:pt x="169" y="22"/>
                  <a:pt x="168" y="22"/>
                  <a:pt x="168" y="21"/>
                </a:cubicBezTo>
                <a:close/>
                <a:moveTo>
                  <a:pt x="168" y="17"/>
                </a:moveTo>
                <a:cubicBezTo>
                  <a:pt x="168" y="21"/>
                  <a:pt x="168" y="21"/>
                  <a:pt x="168" y="21"/>
                </a:cubicBezTo>
                <a:cubicBezTo>
                  <a:pt x="166" y="20"/>
                  <a:pt x="165" y="17"/>
                  <a:pt x="168" y="17"/>
                </a:cubicBezTo>
                <a:close/>
                <a:moveTo>
                  <a:pt x="168" y="70"/>
                </a:moveTo>
                <a:cubicBezTo>
                  <a:pt x="168" y="82"/>
                  <a:pt x="168" y="82"/>
                  <a:pt x="168" y="82"/>
                </a:cubicBezTo>
                <a:cubicBezTo>
                  <a:pt x="166" y="82"/>
                  <a:pt x="164" y="81"/>
                  <a:pt x="165" y="78"/>
                </a:cubicBezTo>
                <a:cubicBezTo>
                  <a:pt x="166" y="75"/>
                  <a:pt x="163" y="70"/>
                  <a:pt x="168" y="70"/>
                </a:cubicBezTo>
                <a:close/>
                <a:moveTo>
                  <a:pt x="168" y="102"/>
                </a:moveTo>
                <a:cubicBezTo>
                  <a:pt x="168" y="118"/>
                  <a:pt x="168" y="118"/>
                  <a:pt x="168" y="118"/>
                </a:cubicBezTo>
                <a:cubicBezTo>
                  <a:pt x="166" y="118"/>
                  <a:pt x="165" y="118"/>
                  <a:pt x="165" y="116"/>
                </a:cubicBezTo>
                <a:cubicBezTo>
                  <a:pt x="165" y="113"/>
                  <a:pt x="162" y="111"/>
                  <a:pt x="164" y="108"/>
                </a:cubicBezTo>
                <a:cubicBezTo>
                  <a:pt x="166" y="105"/>
                  <a:pt x="164" y="102"/>
                  <a:pt x="167" y="102"/>
                </a:cubicBezTo>
                <a:cubicBezTo>
                  <a:pt x="168" y="102"/>
                  <a:pt x="168" y="102"/>
                  <a:pt x="168" y="102"/>
                </a:cubicBezTo>
                <a:close/>
                <a:moveTo>
                  <a:pt x="168" y="124"/>
                </a:moveTo>
                <a:cubicBezTo>
                  <a:pt x="168" y="188"/>
                  <a:pt x="168" y="188"/>
                  <a:pt x="168" y="188"/>
                </a:cubicBezTo>
                <a:cubicBezTo>
                  <a:pt x="165" y="186"/>
                  <a:pt x="162" y="183"/>
                  <a:pt x="159" y="180"/>
                </a:cubicBezTo>
                <a:cubicBezTo>
                  <a:pt x="157" y="178"/>
                  <a:pt x="154" y="175"/>
                  <a:pt x="152" y="173"/>
                </a:cubicBezTo>
                <a:cubicBezTo>
                  <a:pt x="152" y="148"/>
                  <a:pt x="152" y="148"/>
                  <a:pt x="152" y="148"/>
                </a:cubicBezTo>
                <a:cubicBezTo>
                  <a:pt x="154" y="145"/>
                  <a:pt x="155" y="138"/>
                  <a:pt x="158" y="138"/>
                </a:cubicBezTo>
                <a:cubicBezTo>
                  <a:pt x="161" y="137"/>
                  <a:pt x="164" y="133"/>
                  <a:pt x="164" y="130"/>
                </a:cubicBezTo>
                <a:cubicBezTo>
                  <a:pt x="164" y="128"/>
                  <a:pt x="165" y="125"/>
                  <a:pt x="168" y="124"/>
                </a:cubicBezTo>
                <a:close/>
                <a:moveTo>
                  <a:pt x="152" y="129"/>
                </a:moveTo>
                <a:cubicBezTo>
                  <a:pt x="153" y="129"/>
                  <a:pt x="153" y="128"/>
                  <a:pt x="153" y="127"/>
                </a:cubicBezTo>
                <a:cubicBezTo>
                  <a:pt x="154" y="126"/>
                  <a:pt x="153" y="125"/>
                  <a:pt x="152" y="126"/>
                </a:cubicBezTo>
                <a:cubicBezTo>
                  <a:pt x="152" y="129"/>
                  <a:pt x="152" y="129"/>
                  <a:pt x="152" y="129"/>
                </a:cubicBezTo>
                <a:close/>
                <a:moveTo>
                  <a:pt x="152" y="46"/>
                </a:moveTo>
                <a:cubicBezTo>
                  <a:pt x="152" y="37"/>
                  <a:pt x="152" y="37"/>
                  <a:pt x="152" y="37"/>
                </a:cubicBezTo>
                <a:cubicBezTo>
                  <a:pt x="156" y="37"/>
                  <a:pt x="157" y="40"/>
                  <a:pt x="155" y="43"/>
                </a:cubicBezTo>
                <a:cubicBezTo>
                  <a:pt x="154" y="44"/>
                  <a:pt x="153" y="45"/>
                  <a:pt x="152" y="46"/>
                </a:cubicBezTo>
                <a:close/>
                <a:moveTo>
                  <a:pt x="152" y="37"/>
                </a:moveTo>
                <a:cubicBezTo>
                  <a:pt x="152" y="46"/>
                  <a:pt x="152" y="46"/>
                  <a:pt x="152" y="46"/>
                </a:cubicBezTo>
                <a:cubicBezTo>
                  <a:pt x="151" y="46"/>
                  <a:pt x="151" y="46"/>
                  <a:pt x="150" y="47"/>
                </a:cubicBezTo>
                <a:cubicBezTo>
                  <a:pt x="150" y="37"/>
                  <a:pt x="150" y="37"/>
                  <a:pt x="150" y="37"/>
                </a:cubicBezTo>
                <a:cubicBezTo>
                  <a:pt x="151" y="37"/>
                  <a:pt x="151" y="37"/>
                  <a:pt x="152" y="37"/>
                </a:cubicBezTo>
                <a:close/>
                <a:moveTo>
                  <a:pt x="152" y="126"/>
                </a:moveTo>
                <a:cubicBezTo>
                  <a:pt x="152" y="129"/>
                  <a:pt x="152" y="129"/>
                  <a:pt x="152" y="129"/>
                </a:cubicBezTo>
                <a:cubicBezTo>
                  <a:pt x="152" y="129"/>
                  <a:pt x="151" y="128"/>
                  <a:pt x="151" y="128"/>
                </a:cubicBezTo>
                <a:cubicBezTo>
                  <a:pt x="150" y="127"/>
                  <a:pt x="150" y="126"/>
                  <a:pt x="152" y="126"/>
                </a:cubicBezTo>
                <a:cubicBezTo>
                  <a:pt x="152" y="126"/>
                  <a:pt x="152" y="126"/>
                  <a:pt x="152" y="126"/>
                </a:cubicBezTo>
                <a:close/>
                <a:moveTo>
                  <a:pt x="152" y="148"/>
                </a:moveTo>
                <a:cubicBezTo>
                  <a:pt x="152" y="173"/>
                  <a:pt x="152" y="173"/>
                  <a:pt x="152" y="173"/>
                </a:cubicBezTo>
                <a:cubicBezTo>
                  <a:pt x="151" y="172"/>
                  <a:pt x="150" y="171"/>
                  <a:pt x="150" y="170"/>
                </a:cubicBezTo>
                <a:cubicBezTo>
                  <a:pt x="150" y="165"/>
                  <a:pt x="150" y="165"/>
                  <a:pt x="150" y="165"/>
                </a:cubicBezTo>
                <a:cubicBezTo>
                  <a:pt x="153" y="162"/>
                  <a:pt x="151" y="161"/>
                  <a:pt x="150" y="159"/>
                </a:cubicBezTo>
                <a:cubicBezTo>
                  <a:pt x="150" y="152"/>
                  <a:pt x="150" y="152"/>
                  <a:pt x="150" y="152"/>
                </a:cubicBezTo>
                <a:cubicBezTo>
                  <a:pt x="150" y="151"/>
                  <a:pt x="151" y="150"/>
                  <a:pt x="152" y="149"/>
                </a:cubicBezTo>
                <a:cubicBezTo>
                  <a:pt x="152" y="149"/>
                  <a:pt x="152" y="149"/>
                  <a:pt x="152" y="148"/>
                </a:cubicBezTo>
                <a:close/>
                <a:moveTo>
                  <a:pt x="150" y="137"/>
                </a:moveTo>
                <a:cubicBezTo>
                  <a:pt x="150" y="134"/>
                  <a:pt x="150" y="134"/>
                  <a:pt x="150" y="134"/>
                </a:cubicBezTo>
                <a:cubicBezTo>
                  <a:pt x="151" y="134"/>
                  <a:pt x="151" y="135"/>
                  <a:pt x="151" y="135"/>
                </a:cubicBezTo>
                <a:cubicBezTo>
                  <a:pt x="151" y="136"/>
                  <a:pt x="150" y="137"/>
                  <a:pt x="150" y="137"/>
                </a:cubicBezTo>
                <a:close/>
                <a:moveTo>
                  <a:pt x="150" y="37"/>
                </a:moveTo>
                <a:cubicBezTo>
                  <a:pt x="150" y="47"/>
                  <a:pt x="150" y="47"/>
                  <a:pt x="150" y="47"/>
                </a:cubicBezTo>
                <a:cubicBezTo>
                  <a:pt x="147" y="48"/>
                  <a:pt x="144" y="48"/>
                  <a:pt x="141" y="45"/>
                </a:cubicBezTo>
                <a:cubicBezTo>
                  <a:pt x="140" y="45"/>
                  <a:pt x="140" y="45"/>
                  <a:pt x="140" y="45"/>
                </a:cubicBezTo>
                <a:cubicBezTo>
                  <a:pt x="140" y="36"/>
                  <a:pt x="140" y="36"/>
                  <a:pt x="140" y="36"/>
                </a:cubicBezTo>
                <a:cubicBezTo>
                  <a:pt x="141" y="36"/>
                  <a:pt x="141" y="36"/>
                  <a:pt x="142" y="36"/>
                </a:cubicBezTo>
                <a:cubicBezTo>
                  <a:pt x="146" y="38"/>
                  <a:pt x="147" y="37"/>
                  <a:pt x="150" y="38"/>
                </a:cubicBezTo>
                <a:cubicBezTo>
                  <a:pt x="150" y="37"/>
                  <a:pt x="150" y="37"/>
                  <a:pt x="150" y="37"/>
                </a:cubicBezTo>
                <a:close/>
                <a:moveTo>
                  <a:pt x="150" y="134"/>
                </a:moveTo>
                <a:cubicBezTo>
                  <a:pt x="150" y="137"/>
                  <a:pt x="150" y="137"/>
                  <a:pt x="150" y="137"/>
                </a:cubicBezTo>
                <a:cubicBezTo>
                  <a:pt x="150" y="137"/>
                  <a:pt x="149" y="137"/>
                  <a:pt x="149" y="137"/>
                </a:cubicBezTo>
                <a:cubicBezTo>
                  <a:pt x="148" y="136"/>
                  <a:pt x="148" y="135"/>
                  <a:pt x="149" y="134"/>
                </a:cubicBezTo>
                <a:cubicBezTo>
                  <a:pt x="149" y="134"/>
                  <a:pt x="150" y="134"/>
                  <a:pt x="150" y="134"/>
                </a:cubicBezTo>
                <a:close/>
                <a:moveTo>
                  <a:pt x="150" y="152"/>
                </a:moveTo>
                <a:cubicBezTo>
                  <a:pt x="150" y="159"/>
                  <a:pt x="150" y="159"/>
                  <a:pt x="150" y="159"/>
                </a:cubicBezTo>
                <a:cubicBezTo>
                  <a:pt x="150" y="159"/>
                  <a:pt x="149" y="159"/>
                  <a:pt x="149" y="159"/>
                </a:cubicBezTo>
                <a:cubicBezTo>
                  <a:pt x="148" y="157"/>
                  <a:pt x="149" y="154"/>
                  <a:pt x="150" y="152"/>
                </a:cubicBezTo>
                <a:close/>
                <a:moveTo>
                  <a:pt x="150" y="165"/>
                </a:moveTo>
                <a:cubicBezTo>
                  <a:pt x="150" y="170"/>
                  <a:pt x="150" y="170"/>
                  <a:pt x="150" y="170"/>
                </a:cubicBezTo>
                <a:cubicBezTo>
                  <a:pt x="149" y="168"/>
                  <a:pt x="148" y="166"/>
                  <a:pt x="150" y="165"/>
                </a:cubicBezTo>
                <a:cubicBezTo>
                  <a:pt x="150" y="165"/>
                  <a:pt x="150" y="165"/>
                  <a:pt x="150" y="165"/>
                </a:cubicBezTo>
                <a:close/>
                <a:moveTo>
                  <a:pt x="140" y="5"/>
                </a:move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1" y="0"/>
                  <a:pt x="142" y="0"/>
                  <a:pt x="143" y="0"/>
                </a:cubicBezTo>
                <a:cubicBezTo>
                  <a:pt x="143" y="1"/>
                  <a:pt x="143" y="2"/>
                  <a:pt x="142" y="3"/>
                </a:cubicBezTo>
                <a:cubicBezTo>
                  <a:pt x="141" y="4"/>
                  <a:pt x="141" y="5"/>
                  <a:pt x="140" y="5"/>
                </a:cubicBezTo>
                <a:close/>
                <a:moveTo>
                  <a:pt x="145" y="127"/>
                </a:moveTo>
                <a:cubicBezTo>
                  <a:pt x="146" y="127"/>
                  <a:pt x="147" y="127"/>
                  <a:pt x="147" y="128"/>
                </a:cubicBezTo>
                <a:cubicBezTo>
                  <a:pt x="147" y="130"/>
                  <a:pt x="146" y="131"/>
                  <a:pt x="145" y="130"/>
                </a:cubicBezTo>
                <a:cubicBezTo>
                  <a:pt x="144" y="129"/>
                  <a:pt x="144" y="128"/>
                  <a:pt x="145" y="127"/>
                </a:cubicBezTo>
                <a:close/>
                <a:moveTo>
                  <a:pt x="70" y="81"/>
                </a:moveTo>
                <a:cubicBezTo>
                  <a:pt x="70" y="81"/>
                  <a:pt x="70" y="81"/>
                  <a:pt x="70" y="81"/>
                </a:cubicBezTo>
                <a:cubicBezTo>
                  <a:pt x="74" y="81"/>
                  <a:pt x="71" y="79"/>
                  <a:pt x="70" y="76"/>
                </a:cubicBezTo>
                <a:cubicBezTo>
                  <a:pt x="70" y="81"/>
                  <a:pt x="70" y="81"/>
                  <a:pt x="70" y="81"/>
                </a:cubicBezTo>
                <a:close/>
                <a:moveTo>
                  <a:pt x="140" y="0"/>
                </a:moveTo>
                <a:cubicBezTo>
                  <a:pt x="140" y="5"/>
                  <a:pt x="140" y="5"/>
                  <a:pt x="140" y="5"/>
                </a:cubicBezTo>
                <a:cubicBezTo>
                  <a:pt x="138" y="8"/>
                  <a:pt x="139" y="9"/>
                  <a:pt x="135" y="9"/>
                </a:cubicBezTo>
                <a:cubicBezTo>
                  <a:pt x="130" y="9"/>
                  <a:pt x="140" y="16"/>
                  <a:pt x="135" y="16"/>
                </a:cubicBezTo>
                <a:cubicBezTo>
                  <a:pt x="130" y="16"/>
                  <a:pt x="128" y="23"/>
                  <a:pt x="133" y="22"/>
                </a:cubicBezTo>
                <a:cubicBezTo>
                  <a:pt x="139" y="22"/>
                  <a:pt x="138" y="24"/>
                  <a:pt x="133" y="27"/>
                </a:cubicBezTo>
                <a:cubicBezTo>
                  <a:pt x="127" y="29"/>
                  <a:pt x="118" y="29"/>
                  <a:pt x="115" y="34"/>
                </a:cubicBezTo>
                <a:cubicBezTo>
                  <a:pt x="113" y="38"/>
                  <a:pt x="103" y="38"/>
                  <a:pt x="103" y="42"/>
                </a:cubicBezTo>
                <a:cubicBezTo>
                  <a:pt x="103" y="46"/>
                  <a:pt x="101" y="60"/>
                  <a:pt x="93" y="58"/>
                </a:cubicBezTo>
                <a:cubicBezTo>
                  <a:pt x="86" y="55"/>
                  <a:pt x="84" y="47"/>
                  <a:pt x="81" y="43"/>
                </a:cubicBezTo>
                <a:cubicBezTo>
                  <a:pt x="78" y="38"/>
                  <a:pt x="83" y="33"/>
                  <a:pt x="80" y="31"/>
                </a:cubicBezTo>
                <a:cubicBezTo>
                  <a:pt x="77" y="30"/>
                  <a:pt x="86" y="22"/>
                  <a:pt x="83" y="24"/>
                </a:cubicBezTo>
                <a:cubicBezTo>
                  <a:pt x="80" y="27"/>
                  <a:pt x="74" y="23"/>
                  <a:pt x="79" y="22"/>
                </a:cubicBezTo>
                <a:cubicBezTo>
                  <a:pt x="84" y="21"/>
                  <a:pt x="82" y="17"/>
                  <a:pt x="79" y="18"/>
                </a:cubicBezTo>
                <a:cubicBezTo>
                  <a:pt x="76" y="19"/>
                  <a:pt x="73" y="18"/>
                  <a:pt x="74" y="16"/>
                </a:cubicBezTo>
                <a:cubicBezTo>
                  <a:pt x="75" y="15"/>
                  <a:pt x="75" y="15"/>
                  <a:pt x="75" y="15"/>
                </a:cubicBezTo>
                <a:cubicBezTo>
                  <a:pt x="77" y="14"/>
                  <a:pt x="79" y="13"/>
                  <a:pt x="81" y="13"/>
                </a:cubicBezTo>
                <a:cubicBezTo>
                  <a:pt x="83" y="12"/>
                  <a:pt x="84" y="11"/>
                  <a:pt x="85" y="11"/>
                </a:cubicBezTo>
                <a:cubicBezTo>
                  <a:pt x="86" y="10"/>
                  <a:pt x="87" y="10"/>
                  <a:pt x="87" y="10"/>
                </a:cubicBezTo>
                <a:cubicBezTo>
                  <a:pt x="89" y="9"/>
                  <a:pt x="91" y="8"/>
                  <a:pt x="94" y="8"/>
                </a:cubicBezTo>
                <a:cubicBezTo>
                  <a:pt x="106" y="3"/>
                  <a:pt x="120" y="1"/>
                  <a:pt x="134" y="0"/>
                </a:cubicBezTo>
                <a:cubicBezTo>
                  <a:pt x="135" y="0"/>
                  <a:pt x="136" y="0"/>
                  <a:pt x="138" y="0"/>
                </a:cubicBezTo>
                <a:cubicBezTo>
                  <a:pt x="139" y="0"/>
                  <a:pt x="139" y="0"/>
                  <a:pt x="140" y="0"/>
                </a:cubicBezTo>
                <a:close/>
                <a:moveTo>
                  <a:pt x="140" y="36"/>
                </a:moveTo>
                <a:cubicBezTo>
                  <a:pt x="138" y="37"/>
                  <a:pt x="136" y="42"/>
                  <a:pt x="140" y="45"/>
                </a:cubicBezTo>
                <a:cubicBezTo>
                  <a:pt x="140" y="36"/>
                  <a:pt x="140" y="36"/>
                  <a:pt x="140" y="36"/>
                </a:cubicBezTo>
                <a:close/>
                <a:moveTo>
                  <a:pt x="70" y="258"/>
                </a:moveTo>
                <a:cubicBezTo>
                  <a:pt x="70" y="182"/>
                  <a:pt x="70" y="182"/>
                  <a:pt x="70" y="182"/>
                </a:cubicBezTo>
                <a:cubicBezTo>
                  <a:pt x="73" y="184"/>
                  <a:pt x="77" y="187"/>
                  <a:pt x="80" y="187"/>
                </a:cubicBezTo>
                <a:cubicBezTo>
                  <a:pt x="84" y="187"/>
                  <a:pt x="83" y="191"/>
                  <a:pt x="83" y="195"/>
                </a:cubicBezTo>
                <a:cubicBezTo>
                  <a:pt x="83" y="200"/>
                  <a:pt x="89" y="200"/>
                  <a:pt x="95" y="202"/>
                </a:cubicBezTo>
                <a:cubicBezTo>
                  <a:pt x="101" y="204"/>
                  <a:pt x="104" y="203"/>
                  <a:pt x="110" y="207"/>
                </a:cubicBezTo>
                <a:cubicBezTo>
                  <a:pt x="116" y="211"/>
                  <a:pt x="117" y="213"/>
                  <a:pt x="114" y="217"/>
                </a:cubicBezTo>
                <a:cubicBezTo>
                  <a:pt x="111" y="221"/>
                  <a:pt x="105" y="228"/>
                  <a:pt x="104" y="234"/>
                </a:cubicBezTo>
                <a:cubicBezTo>
                  <a:pt x="104" y="241"/>
                  <a:pt x="100" y="247"/>
                  <a:pt x="96" y="247"/>
                </a:cubicBezTo>
                <a:cubicBezTo>
                  <a:pt x="91" y="248"/>
                  <a:pt x="87" y="251"/>
                  <a:pt x="87" y="254"/>
                </a:cubicBezTo>
                <a:cubicBezTo>
                  <a:pt x="87" y="257"/>
                  <a:pt x="83" y="256"/>
                  <a:pt x="83" y="262"/>
                </a:cubicBezTo>
                <a:cubicBezTo>
                  <a:pt x="83" y="263"/>
                  <a:pt x="83" y="264"/>
                  <a:pt x="82" y="265"/>
                </a:cubicBezTo>
                <a:cubicBezTo>
                  <a:pt x="80" y="263"/>
                  <a:pt x="78" y="262"/>
                  <a:pt x="75" y="261"/>
                </a:cubicBezTo>
                <a:cubicBezTo>
                  <a:pt x="73" y="260"/>
                  <a:pt x="71" y="259"/>
                  <a:pt x="70" y="258"/>
                </a:cubicBezTo>
                <a:close/>
                <a:moveTo>
                  <a:pt x="70" y="93"/>
                </a:moveTo>
                <a:cubicBezTo>
                  <a:pt x="70" y="83"/>
                  <a:pt x="70" y="83"/>
                  <a:pt x="70" y="83"/>
                </a:cubicBezTo>
                <a:cubicBezTo>
                  <a:pt x="70" y="83"/>
                  <a:pt x="70" y="83"/>
                  <a:pt x="70" y="83"/>
                </a:cubicBezTo>
                <a:cubicBezTo>
                  <a:pt x="76" y="83"/>
                  <a:pt x="76" y="87"/>
                  <a:pt x="78" y="90"/>
                </a:cubicBezTo>
                <a:cubicBezTo>
                  <a:pt x="79" y="93"/>
                  <a:pt x="78" y="97"/>
                  <a:pt x="73" y="94"/>
                </a:cubicBezTo>
                <a:cubicBezTo>
                  <a:pt x="72" y="94"/>
                  <a:pt x="71" y="93"/>
                  <a:pt x="70" y="93"/>
                </a:cubicBezTo>
                <a:close/>
                <a:moveTo>
                  <a:pt x="58" y="86"/>
                </a:moveTo>
                <a:cubicBezTo>
                  <a:pt x="59" y="87"/>
                  <a:pt x="60" y="87"/>
                  <a:pt x="61" y="85"/>
                </a:cubicBezTo>
                <a:cubicBezTo>
                  <a:pt x="62" y="83"/>
                  <a:pt x="64" y="82"/>
                  <a:pt x="70" y="81"/>
                </a:cubicBezTo>
                <a:cubicBezTo>
                  <a:pt x="70" y="76"/>
                  <a:pt x="70" y="76"/>
                  <a:pt x="70" y="76"/>
                </a:cubicBezTo>
                <a:cubicBezTo>
                  <a:pt x="69" y="75"/>
                  <a:pt x="68" y="74"/>
                  <a:pt x="69" y="73"/>
                </a:cubicBezTo>
                <a:cubicBezTo>
                  <a:pt x="70" y="71"/>
                  <a:pt x="65" y="70"/>
                  <a:pt x="62" y="67"/>
                </a:cubicBezTo>
                <a:cubicBezTo>
                  <a:pt x="60" y="66"/>
                  <a:pt x="60" y="61"/>
                  <a:pt x="58" y="58"/>
                </a:cubicBezTo>
                <a:cubicBezTo>
                  <a:pt x="58" y="86"/>
                  <a:pt x="58" y="86"/>
                  <a:pt x="58" y="86"/>
                </a:cubicBezTo>
                <a:close/>
                <a:moveTo>
                  <a:pt x="70" y="83"/>
                </a:moveTo>
                <a:cubicBezTo>
                  <a:pt x="70" y="93"/>
                  <a:pt x="70" y="93"/>
                  <a:pt x="70" y="93"/>
                </a:cubicBezTo>
                <a:cubicBezTo>
                  <a:pt x="67" y="92"/>
                  <a:pt x="66" y="91"/>
                  <a:pt x="68" y="87"/>
                </a:cubicBezTo>
                <a:cubicBezTo>
                  <a:pt x="69" y="83"/>
                  <a:pt x="67" y="83"/>
                  <a:pt x="70" y="83"/>
                </a:cubicBezTo>
                <a:close/>
                <a:moveTo>
                  <a:pt x="70" y="182"/>
                </a:moveTo>
                <a:cubicBezTo>
                  <a:pt x="70" y="258"/>
                  <a:pt x="70" y="258"/>
                  <a:pt x="70" y="258"/>
                </a:cubicBezTo>
                <a:cubicBezTo>
                  <a:pt x="69" y="258"/>
                  <a:pt x="69" y="258"/>
                  <a:pt x="69" y="258"/>
                </a:cubicBezTo>
                <a:cubicBezTo>
                  <a:pt x="65" y="256"/>
                  <a:pt x="62" y="253"/>
                  <a:pt x="58" y="251"/>
                </a:cubicBezTo>
                <a:cubicBezTo>
                  <a:pt x="58" y="176"/>
                  <a:pt x="58" y="176"/>
                  <a:pt x="58" y="176"/>
                </a:cubicBezTo>
                <a:cubicBezTo>
                  <a:pt x="60" y="177"/>
                  <a:pt x="63" y="177"/>
                  <a:pt x="65" y="179"/>
                </a:cubicBezTo>
                <a:cubicBezTo>
                  <a:pt x="67" y="180"/>
                  <a:pt x="68" y="181"/>
                  <a:pt x="70" y="182"/>
                </a:cubicBezTo>
                <a:close/>
                <a:moveTo>
                  <a:pt x="58" y="101"/>
                </a:moveTo>
                <a:cubicBezTo>
                  <a:pt x="58" y="97"/>
                  <a:pt x="58" y="97"/>
                  <a:pt x="58" y="97"/>
                </a:cubicBezTo>
                <a:cubicBezTo>
                  <a:pt x="61" y="96"/>
                  <a:pt x="61" y="101"/>
                  <a:pt x="59" y="101"/>
                </a:cubicBezTo>
                <a:cubicBezTo>
                  <a:pt x="59" y="101"/>
                  <a:pt x="58" y="101"/>
                  <a:pt x="58" y="101"/>
                </a:cubicBezTo>
                <a:close/>
                <a:moveTo>
                  <a:pt x="58" y="39"/>
                </a:moveTo>
                <a:cubicBezTo>
                  <a:pt x="58" y="34"/>
                  <a:pt x="58" y="34"/>
                  <a:pt x="58" y="34"/>
                </a:cubicBezTo>
                <a:cubicBezTo>
                  <a:pt x="59" y="36"/>
                  <a:pt x="60" y="38"/>
                  <a:pt x="58" y="39"/>
                </a:cubicBezTo>
                <a:close/>
                <a:moveTo>
                  <a:pt x="54" y="97"/>
                </a:moveTo>
                <a:cubicBezTo>
                  <a:pt x="54" y="97"/>
                  <a:pt x="54" y="97"/>
                  <a:pt x="54" y="96"/>
                </a:cubicBezTo>
                <a:cubicBezTo>
                  <a:pt x="56" y="94"/>
                  <a:pt x="55" y="92"/>
                  <a:pt x="54" y="90"/>
                </a:cubicBezTo>
                <a:cubicBezTo>
                  <a:pt x="54" y="97"/>
                  <a:pt x="54" y="97"/>
                  <a:pt x="54" y="97"/>
                </a:cubicBezTo>
                <a:close/>
                <a:moveTo>
                  <a:pt x="54" y="84"/>
                </a:moveTo>
                <a:cubicBezTo>
                  <a:pt x="55" y="84"/>
                  <a:pt x="56" y="84"/>
                  <a:pt x="56" y="84"/>
                </a:cubicBezTo>
                <a:cubicBezTo>
                  <a:pt x="57" y="85"/>
                  <a:pt x="58" y="85"/>
                  <a:pt x="58" y="86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7"/>
                  <a:pt x="57" y="57"/>
                  <a:pt x="56" y="56"/>
                </a:cubicBezTo>
                <a:cubicBezTo>
                  <a:pt x="55" y="56"/>
                  <a:pt x="54" y="56"/>
                  <a:pt x="54" y="57"/>
                </a:cubicBezTo>
                <a:cubicBezTo>
                  <a:pt x="54" y="84"/>
                  <a:pt x="54" y="84"/>
                  <a:pt x="54" y="84"/>
                </a:cubicBezTo>
                <a:close/>
                <a:moveTo>
                  <a:pt x="58" y="34"/>
                </a:moveTo>
                <a:cubicBezTo>
                  <a:pt x="58" y="39"/>
                  <a:pt x="58" y="39"/>
                  <a:pt x="58" y="39"/>
                </a:cubicBezTo>
                <a:cubicBezTo>
                  <a:pt x="58" y="39"/>
                  <a:pt x="57" y="39"/>
                  <a:pt x="57" y="38"/>
                </a:cubicBezTo>
                <a:cubicBezTo>
                  <a:pt x="56" y="38"/>
                  <a:pt x="55" y="38"/>
                  <a:pt x="54" y="38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6" y="32"/>
                  <a:pt x="57" y="33"/>
                  <a:pt x="58" y="34"/>
                </a:cubicBezTo>
                <a:close/>
                <a:moveTo>
                  <a:pt x="58" y="97"/>
                </a:moveTo>
                <a:cubicBezTo>
                  <a:pt x="58" y="101"/>
                  <a:pt x="58" y="101"/>
                  <a:pt x="58" y="101"/>
                </a:cubicBezTo>
                <a:cubicBezTo>
                  <a:pt x="56" y="100"/>
                  <a:pt x="55" y="97"/>
                  <a:pt x="58" y="97"/>
                </a:cubicBezTo>
                <a:cubicBezTo>
                  <a:pt x="58" y="97"/>
                  <a:pt x="58" y="97"/>
                  <a:pt x="58" y="97"/>
                </a:cubicBezTo>
                <a:close/>
                <a:moveTo>
                  <a:pt x="58" y="176"/>
                </a:moveTo>
                <a:cubicBezTo>
                  <a:pt x="58" y="251"/>
                  <a:pt x="58" y="251"/>
                  <a:pt x="58" y="251"/>
                </a:cubicBezTo>
                <a:cubicBezTo>
                  <a:pt x="57" y="250"/>
                  <a:pt x="55" y="249"/>
                  <a:pt x="54" y="248"/>
                </a:cubicBezTo>
                <a:cubicBezTo>
                  <a:pt x="54" y="176"/>
                  <a:pt x="54" y="176"/>
                  <a:pt x="54" y="176"/>
                </a:cubicBezTo>
                <a:cubicBezTo>
                  <a:pt x="55" y="176"/>
                  <a:pt x="57" y="176"/>
                  <a:pt x="58" y="176"/>
                </a:cubicBezTo>
                <a:close/>
                <a:moveTo>
                  <a:pt x="54" y="162"/>
                </a:moveTo>
                <a:cubicBezTo>
                  <a:pt x="54" y="161"/>
                  <a:pt x="54" y="161"/>
                  <a:pt x="54" y="161"/>
                </a:cubicBezTo>
                <a:cubicBezTo>
                  <a:pt x="54" y="161"/>
                  <a:pt x="54" y="162"/>
                  <a:pt x="54" y="162"/>
                </a:cubicBezTo>
                <a:close/>
                <a:moveTo>
                  <a:pt x="54" y="103"/>
                </a:moveTo>
                <a:cubicBezTo>
                  <a:pt x="54" y="103"/>
                  <a:pt x="54" y="103"/>
                  <a:pt x="54" y="103"/>
                </a:cubicBezTo>
                <a:cubicBezTo>
                  <a:pt x="56" y="103"/>
                  <a:pt x="56" y="99"/>
                  <a:pt x="54" y="99"/>
                </a:cubicBezTo>
                <a:cubicBezTo>
                  <a:pt x="54" y="103"/>
                  <a:pt x="54" y="103"/>
                  <a:pt x="54" y="103"/>
                </a:cubicBezTo>
                <a:close/>
                <a:moveTo>
                  <a:pt x="54" y="50"/>
                </a:moveTo>
                <a:cubicBezTo>
                  <a:pt x="54" y="44"/>
                  <a:pt x="54" y="44"/>
                  <a:pt x="54" y="44"/>
                </a:cubicBezTo>
                <a:cubicBezTo>
                  <a:pt x="56" y="46"/>
                  <a:pt x="55" y="49"/>
                  <a:pt x="54" y="50"/>
                </a:cubicBezTo>
                <a:close/>
                <a:moveTo>
                  <a:pt x="48" y="101"/>
                </a:moveTo>
                <a:cubicBezTo>
                  <a:pt x="49" y="101"/>
                  <a:pt x="52" y="100"/>
                  <a:pt x="54" y="97"/>
                </a:cubicBezTo>
                <a:cubicBezTo>
                  <a:pt x="54" y="90"/>
                  <a:pt x="54" y="90"/>
                  <a:pt x="54" y="90"/>
                </a:cubicBezTo>
                <a:cubicBezTo>
                  <a:pt x="52" y="88"/>
                  <a:pt x="50" y="87"/>
                  <a:pt x="48" y="87"/>
                </a:cubicBezTo>
                <a:cubicBezTo>
                  <a:pt x="46" y="87"/>
                  <a:pt x="51" y="84"/>
                  <a:pt x="54" y="84"/>
                </a:cubicBezTo>
                <a:cubicBezTo>
                  <a:pt x="54" y="57"/>
                  <a:pt x="54" y="57"/>
                  <a:pt x="54" y="57"/>
                </a:cubicBezTo>
                <a:cubicBezTo>
                  <a:pt x="52" y="57"/>
                  <a:pt x="54" y="60"/>
                  <a:pt x="51" y="60"/>
                </a:cubicBezTo>
                <a:cubicBezTo>
                  <a:pt x="49" y="61"/>
                  <a:pt x="48" y="61"/>
                  <a:pt x="48" y="60"/>
                </a:cubicBezTo>
                <a:cubicBezTo>
                  <a:pt x="48" y="101"/>
                  <a:pt x="48" y="101"/>
                  <a:pt x="48" y="101"/>
                </a:cubicBezTo>
                <a:close/>
                <a:moveTo>
                  <a:pt x="54" y="31"/>
                </a:moveTo>
                <a:cubicBezTo>
                  <a:pt x="54" y="38"/>
                  <a:pt x="54" y="38"/>
                  <a:pt x="54" y="38"/>
                </a:cubicBezTo>
                <a:cubicBezTo>
                  <a:pt x="51" y="38"/>
                  <a:pt x="50" y="40"/>
                  <a:pt x="53" y="43"/>
                </a:cubicBezTo>
                <a:cubicBezTo>
                  <a:pt x="53" y="43"/>
                  <a:pt x="54" y="43"/>
                  <a:pt x="54" y="44"/>
                </a:cubicBezTo>
                <a:cubicBezTo>
                  <a:pt x="54" y="50"/>
                  <a:pt x="54" y="50"/>
                  <a:pt x="54" y="50"/>
                </a:cubicBezTo>
                <a:cubicBezTo>
                  <a:pt x="53" y="51"/>
                  <a:pt x="52" y="51"/>
                  <a:pt x="51" y="50"/>
                </a:cubicBezTo>
                <a:cubicBezTo>
                  <a:pt x="50" y="50"/>
                  <a:pt x="49" y="50"/>
                  <a:pt x="48" y="49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3"/>
                  <a:pt x="51" y="31"/>
                  <a:pt x="53" y="30"/>
                </a:cubicBezTo>
                <a:cubicBezTo>
                  <a:pt x="53" y="30"/>
                  <a:pt x="53" y="31"/>
                  <a:pt x="54" y="31"/>
                </a:cubicBezTo>
                <a:close/>
                <a:moveTo>
                  <a:pt x="54" y="99"/>
                </a:moveTo>
                <a:cubicBezTo>
                  <a:pt x="54" y="103"/>
                  <a:pt x="54" y="103"/>
                  <a:pt x="54" y="103"/>
                </a:cubicBezTo>
                <a:cubicBezTo>
                  <a:pt x="52" y="102"/>
                  <a:pt x="51" y="100"/>
                  <a:pt x="53" y="99"/>
                </a:cubicBezTo>
                <a:cubicBezTo>
                  <a:pt x="54" y="99"/>
                  <a:pt x="54" y="99"/>
                  <a:pt x="54" y="99"/>
                </a:cubicBezTo>
                <a:close/>
                <a:moveTo>
                  <a:pt x="54" y="161"/>
                </a:moveTo>
                <a:cubicBezTo>
                  <a:pt x="54" y="162"/>
                  <a:pt x="54" y="162"/>
                  <a:pt x="54" y="162"/>
                </a:cubicBezTo>
                <a:cubicBezTo>
                  <a:pt x="54" y="162"/>
                  <a:pt x="53" y="162"/>
                  <a:pt x="52" y="162"/>
                </a:cubicBezTo>
                <a:cubicBezTo>
                  <a:pt x="48" y="162"/>
                  <a:pt x="46" y="160"/>
                  <a:pt x="51" y="160"/>
                </a:cubicBezTo>
                <a:cubicBezTo>
                  <a:pt x="52" y="160"/>
                  <a:pt x="53" y="161"/>
                  <a:pt x="54" y="161"/>
                </a:cubicBezTo>
                <a:close/>
                <a:moveTo>
                  <a:pt x="54" y="176"/>
                </a:moveTo>
                <a:cubicBezTo>
                  <a:pt x="54" y="248"/>
                  <a:pt x="54" y="248"/>
                  <a:pt x="54" y="248"/>
                </a:cubicBezTo>
                <a:cubicBezTo>
                  <a:pt x="52" y="246"/>
                  <a:pt x="50" y="244"/>
                  <a:pt x="48" y="242"/>
                </a:cubicBezTo>
                <a:cubicBezTo>
                  <a:pt x="48" y="177"/>
                  <a:pt x="48" y="177"/>
                  <a:pt x="48" y="177"/>
                </a:cubicBezTo>
                <a:cubicBezTo>
                  <a:pt x="49" y="177"/>
                  <a:pt x="50" y="176"/>
                  <a:pt x="51" y="176"/>
                </a:cubicBezTo>
                <a:cubicBezTo>
                  <a:pt x="52" y="176"/>
                  <a:pt x="53" y="176"/>
                  <a:pt x="54" y="176"/>
                </a:cubicBezTo>
                <a:close/>
                <a:moveTo>
                  <a:pt x="42" y="107"/>
                </a:moveTo>
                <a:cubicBezTo>
                  <a:pt x="43" y="106"/>
                  <a:pt x="43" y="104"/>
                  <a:pt x="44" y="103"/>
                </a:cubicBezTo>
                <a:cubicBezTo>
                  <a:pt x="45" y="103"/>
                  <a:pt x="46" y="102"/>
                  <a:pt x="48" y="101"/>
                </a:cubicBezTo>
                <a:cubicBezTo>
                  <a:pt x="48" y="60"/>
                  <a:pt x="48" y="60"/>
                  <a:pt x="48" y="60"/>
                </a:cubicBezTo>
                <a:cubicBezTo>
                  <a:pt x="46" y="60"/>
                  <a:pt x="46" y="58"/>
                  <a:pt x="46" y="57"/>
                </a:cubicBezTo>
                <a:cubicBezTo>
                  <a:pt x="46" y="56"/>
                  <a:pt x="44" y="54"/>
                  <a:pt x="42" y="52"/>
                </a:cubicBezTo>
                <a:cubicBezTo>
                  <a:pt x="42" y="107"/>
                  <a:pt x="42" y="107"/>
                  <a:pt x="42" y="107"/>
                </a:cubicBezTo>
                <a:close/>
                <a:moveTo>
                  <a:pt x="48" y="34"/>
                </a:moveTo>
                <a:cubicBezTo>
                  <a:pt x="48" y="49"/>
                  <a:pt x="48" y="49"/>
                  <a:pt x="48" y="49"/>
                </a:cubicBezTo>
                <a:cubicBezTo>
                  <a:pt x="46" y="49"/>
                  <a:pt x="44" y="48"/>
                  <a:pt x="42" y="47"/>
                </a:cubicBezTo>
                <a:cubicBezTo>
                  <a:pt x="42" y="39"/>
                  <a:pt x="42" y="39"/>
                  <a:pt x="42" y="39"/>
                </a:cubicBezTo>
                <a:cubicBezTo>
                  <a:pt x="43" y="38"/>
                  <a:pt x="44" y="37"/>
                  <a:pt x="45" y="36"/>
                </a:cubicBezTo>
                <a:cubicBezTo>
                  <a:pt x="46" y="35"/>
                  <a:pt x="47" y="35"/>
                  <a:pt x="48" y="34"/>
                </a:cubicBezTo>
                <a:cubicBezTo>
                  <a:pt x="48" y="34"/>
                  <a:pt x="48" y="34"/>
                  <a:pt x="48" y="34"/>
                </a:cubicBezTo>
                <a:close/>
                <a:moveTo>
                  <a:pt x="48" y="177"/>
                </a:moveTo>
                <a:cubicBezTo>
                  <a:pt x="48" y="242"/>
                  <a:pt x="48" y="242"/>
                  <a:pt x="48" y="242"/>
                </a:cubicBezTo>
                <a:cubicBezTo>
                  <a:pt x="47" y="242"/>
                  <a:pt x="46" y="241"/>
                  <a:pt x="45" y="240"/>
                </a:cubicBezTo>
                <a:cubicBezTo>
                  <a:pt x="44" y="239"/>
                  <a:pt x="43" y="238"/>
                  <a:pt x="42" y="237"/>
                </a:cubicBezTo>
                <a:cubicBezTo>
                  <a:pt x="42" y="176"/>
                  <a:pt x="42" y="176"/>
                  <a:pt x="42" y="176"/>
                </a:cubicBezTo>
                <a:cubicBezTo>
                  <a:pt x="43" y="177"/>
                  <a:pt x="45" y="177"/>
                  <a:pt x="48" y="177"/>
                </a:cubicBezTo>
                <a:close/>
                <a:moveTo>
                  <a:pt x="42" y="162"/>
                </a:moveTo>
                <a:cubicBezTo>
                  <a:pt x="42" y="157"/>
                  <a:pt x="42" y="157"/>
                  <a:pt x="42" y="157"/>
                </a:cubicBezTo>
                <a:cubicBezTo>
                  <a:pt x="42" y="157"/>
                  <a:pt x="43" y="157"/>
                  <a:pt x="43" y="157"/>
                </a:cubicBezTo>
                <a:cubicBezTo>
                  <a:pt x="46" y="157"/>
                  <a:pt x="46" y="162"/>
                  <a:pt x="43" y="162"/>
                </a:cubicBezTo>
                <a:cubicBezTo>
                  <a:pt x="43" y="162"/>
                  <a:pt x="42" y="162"/>
                  <a:pt x="42" y="162"/>
                </a:cubicBezTo>
                <a:close/>
                <a:moveTo>
                  <a:pt x="31" y="124"/>
                </a:moveTo>
                <a:cubicBezTo>
                  <a:pt x="32" y="123"/>
                  <a:pt x="32" y="122"/>
                  <a:pt x="32" y="121"/>
                </a:cubicBezTo>
                <a:cubicBezTo>
                  <a:pt x="32" y="118"/>
                  <a:pt x="34" y="110"/>
                  <a:pt x="38" y="110"/>
                </a:cubicBezTo>
                <a:cubicBezTo>
                  <a:pt x="40" y="110"/>
                  <a:pt x="41" y="108"/>
                  <a:pt x="42" y="107"/>
                </a:cubicBezTo>
                <a:cubicBezTo>
                  <a:pt x="42" y="52"/>
                  <a:pt x="42" y="52"/>
                  <a:pt x="42" y="52"/>
                </a:cubicBezTo>
                <a:cubicBezTo>
                  <a:pt x="40" y="50"/>
                  <a:pt x="36" y="49"/>
                  <a:pt x="33" y="48"/>
                </a:cubicBezTo>
                <a:cubicBezTo>
                  <a:pt x="32" y="49"/>
                  <a:pt x="32" y="50"/>
                  <a:pt x="31" y="51"/>
                </a:cubicBezTo>
                <a:cubicBezTo>
                  <a:pt x="31" y="124"/>
                  <a:pt x="31" y="124"/>
                  <a:pt x="31" y="124"/>
                </a:cubicBezTo>
                <a:close/>
                <a:moveTo>
                  <a:pt x="42" y="39"/>
                </a:moveTo>
                <a:cubicBezTo>
                  <a:pt x="42" y="47"/>
                  <a:pt x="42" y="47"/>
                  <a:pt x="42" y="47"/>
                </a:cubicBezTo>
                <a:cubicBezTo>
                  <a:pt x="40" y="47"/>
                  <a:pt x="38" y="46"/>
                  <a:pt x="36" y="45"/>
                </a:cubicBezTo>
                <a:cubicBezTo>
                  <a:pt x="37" y="44"/>
                  <a:pt x="39" y="42"/>
                  <a:pt x="40" y="41"/>
                </a:cubicBezTo>
                <a:cubicBezTo>
                  <a:pt x="41" y="40"/>
                  <a:pt x="42" y="40"/>
                  <a:pt x="42" y="39"/>
                </a:cubicBezTo>
                <a:close/>
                <a:moveTo>
                  <a:pt x="42" y="157"/>
                </a:moveTo>
                <a:cubicBezTo>
                  <a:pt x="42" y="162"/>
                  <a:pt x="42" y="162"/>
                  <a:pt x="42" y="162"/>
                </a:cubicBezTo>
                <a:cubicBezTo>
                  <a:pt x="39" y="161"/>
                  <a:pt x="37" y="157"/>
                  <a:pt x="42" y="157"/>
                </a:cubicBezTo>
                <a:close/>
                <a:moveTo>
                  <a:pt x="42" y="176"/>
                </a:moveTo>
                <a:cubicBezTo>
                  <a:pt x="42" y="237"/>
                  <a:pt x="42" y="237"/>
                  <a:pt x="42" y="237"/>
                </a:cubicBezTo>
                <a:cubicBezTo>
                  <a:pt x="42" y="237"/>
                  <a:pt x="41" y="237"/>
                  <a:pt x="41" y="236"/>
                </a:cubicBezTo>
                <a:cubicBezTo>
                  <a:pt x="40" y="235"/>
                  <a:pt x="38" y="232"/>
                  <a:pt x="36" y="231"/>
                </a:cubicBezTo>
                <a:cubicBezTo>
                  <a:pt x="36" y="231"/>
                  <a:pt x="36" y="231"/>
                  <a:pt x="36" y="231"/>
                </a:cubicBezTo>
                <a:cubicBezTo>
                  <a:pt x="34" y="229"/>
                  <a:pt x="32" y="227"/>
                  <a:pt x="31" y="225"/>
                </a:cubicBezTo>
                <a:cubicBezTo>
                  <a:pt x="31" y="177"/>
                  <a:pt x="31" y="177"/>
                  <a:pt x="31" y="177"/>
                </a:cubicBezTo>
                <a:cubicBezTo>
                  <a:pt x="32" y="177"/>
                  <a:pt x="34" y="177"/>
                  <a:pt x="35" y="176"/>
                </a:cubicBezTo>
                <a:cubicBezTo>
                  <a:pt x="37" y="174"/>
                  <a:pt x="40" y="171"/>
                  <a:pt x="41" y="174"/>
                </a:cubicBezTo>
                <a:cubicBezTo>
                  <a:pt x="42" y="175"/>
                  <a:pt x="42" y="175"/>
                  <a:pt x="42" y="176"/>
                </a:cubicBezTo>
                <a:close/>
                <a:moveTo>
                  <a:pt x="31" y="156"/>
                </a:moveTo>
                <a:cubicBezTo>
                  <a:pt x="31" y="153"/>
                  <a:pt x="31" y="153"/>
                  <a:pt x="31" y="153"/>
                </a:cubicBezTo>
                <a:cubicBezTo>
                  <a:pt x="34" y="153"/>
                  <a:pt x="35" y="156"/>
                  <a:pt x="32" y="156"/>
                </a:cubicBezTo>
                <a:cubicBezTo>
                  <a:pt x="32" y="156"/>
                  <a:pt x="31" y="156"/>
                  <a:pt x="31" y="156"/>
                </a:cubicBezTo>
                <a:close/>
                <a:moveTo>
                  <a:pt x="31" y="147"/>
                </a:moveTo>
                <a:cubicBezTo>
                  <a:pt x="31" y="144"/>
                  <a:pt x="31" y="144"/>
                  <a:pt x="31" y="144"/>
                </a:cubicBezTo>
                <a:cubicBezTo>
                  <a:pt x="34" y="145"/>
                  <a:pt x="36" y="149"/>
                  <a:pt x="33" y="148"/>
                </a:cubicBezTo>
                <a:cubicBezTo>
                  <a:pt x="32" y="147"/>
                  <a:pt x="32" y="147"/>
                  <a:pt x="31" y="147"/>
                </a:cubicBezTo>
                <a:close/>
                <a:moveTo>
                  <a:pt x="22" y="142"/>
                </a:moveTo>
                <a:cubicBezTo>
                  <a:pt x="23" y="142"/>
                  <a:pt x="24" y="141"/>
                  <a:pt x="24" y="139"/>
                </a:cubicBezTo>
                <a:cubicBezTo>
                  <a:pt x="24" y="134"/>
                  <a:pt x="23" y="131"/>
                  <a:pt x="24" y="129"/>
                </a:cubicBezTo>
                <a:cubicBezTo>
                  <a:pt x="25" y="127"/>
                  <a:pt x="29" y="125"/>
                  <a:pt x="31" y="124"/>
                </a:cubicBezTo>
                <a:cubicBezTo>
                  <a:pt x="31" y="51"/>
                  <a:pt x="31" y="51"/>
                  <a:pt x="31" y="51"/>
                </a:cubicBezTo>
                <a:cubicBezTo>
                  <a:pt x="30" y="52"/>
                  <a:pt x="30" y="53"/>
                  <a:pt x="29" y="53"/>
                </a:cubicBezTo>
                <a:cubicBezTo>
                  <a:pt x="28" y="54"/>
                  <a:pt x="27" y="56"/>
                  <a:pt x="26" y="57"/>
                </a:cubicBezTo>
                <a:cubicBezTo>
                  <a:pt x="27" y="58"/>
                  <a:pt x="27" y="59"/>
                  <a:pt x="27" y="60"/>
                </a:cubicBezTo>
                <a:cubicBezTo>
                  <a:pt x="28" y="65"/>
                  <a:pt x="30" y="68"/>
                  <a:pt x="28" y="68"/>
                </a:cubicBezTo>
                <a:cubicBezTo>
                  <a:pt x="25" y="68"/>
                  <a:pt x="25" y="72"/>
                  <a:pt x="25" y="79"/>
                </a:cubicBezTo>
                <a:cubicBezTo>
                  <a:pt x="24" y="82"/>
                  <a:pt x="23" y="82"/>
                  <a:pt x="22" y="80"/>
                </a:cubicBezTo>
                <a:cubicBezTo>
                  <a:pt x="22" y="142"/>
                  <a:pt x="22" y="142"/>
                  <a:pt x="22" y="142"/>
                </a:cubicBezTo>
                <a:close/>
                <a:moveTo>
                  <a:pt x="31" y="144"/>
                </a:moveTo>
                <a:cubicBezTo>
                  <a:pt x="31" y="147"/>
                  <a:pt x="31" y="147"/>
                  <a:pt x="31" y="147"/>
                </a:cubicBezTo>
                <a:cubicBezTo>
                  <a:pt x="29" y="148"/>
                  <a:pt x="28" y="149"/>
                  <a:pt x="27" y="148"/>
                </a:cubicBezTo>
                <a:cubicBezTo>
                  <a:pt x="25" y="147"/>
                  <a:pt x="25" y="144"/>
                  <a:pt x="29" y="143"/>
                </a:cubicBezTo>
                <a:cubicBezTo>
                  <a:pt x="29" y="143"/>
                  <a:pt x="30" y="143"/>
                  <a:pt x="31" y="144"/>
                </a:cubicBezTo>
                <a:close/>
                <a:moveTo>
                  <a:pt x="31" y="153"/>
                </a:moveTo>
                <a:cubicBezTo>
                  <a:pt x="31" y="156"/>
                  <a:pt x="31" y="156"/>
                  <a:pt x="31" y="156"/>
                </a:cubicBezTo>
                <a:cubicBezTo>
                  <a:pt x="28" y="155"/>
                  <a:pt x="26" y="153"/>
                  <a:pt x="29" y="153"/>
                </a:cubicBezTo>
                <a:cubicBezTo>
                  <a:pt x="30" y="153"/>
                  <a:pt x="30" y="153"/>
                  <a:pt x="31" y="153"/>
                </a:cubicBezTo>
                <a:close/>
                <a:moveTo>
                  <a:pt x="31" y="177"/>
                </a:moveTo>
                <a:cubicBezTo>
                  <a:pt x="31" y="225"/>
                  <a:pt x="31" y="225"/>
                  <a:pt x="31" y="225"/>
                </a:cubicBezTo>
                <a:cubicBezTo>
                  <a:pt x="31" y="225"/>
                  <a:pt x="31" y="225"/>
                  <a:pt x="31" y="225"/>
                </a:cubicBezTo>
                <a:cubicBezTo>
                  <a:pt x="31" y="225"/>
                  <a:pt x="31" y="224"/>
                  <a:pt x="31" y="224"/>
                </a:cubicBezTo>
                <a:cubicBezTo>
                  <a:pt x="31" y="221"/>
                  <a:pt x="25" y="217"/>
                  <a:pt x="22" y="213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3" y="199"/>
                  <a:pt x="23" y="199"/>
                </a:cubicBezTo>
                <a:cubicBezTo>
                  <a:pt x="26" y="197"/>
                  <a:pt x="25" y="192"/>
                  <a:pt x="28" y="191"/>
                </a:cubicBezTo>
                <a:cubicBezTo>
                  <a:pt x="32" y="190"/>
                  <a:pt x="30" y="186"/>
                  <a:pt x="28" y="183"/>
                </a:cubicBezTo>
                <a:cubicBezTo>
                  <a:pt x="28" y="182"/>
                  <a:pt x="25" y="182"/>
                  <a:pt x="22" y="182"/>
                </a:cubicBezTo>
                <a:cubicBezTo>
                  <a:pt x="22" y="177"/>
                  <a:pt x="22" y="177"/>
                  <a:pt x="22" y="177"/>
                </a:cubicBezTo>
                <a:cubicBezTo>
                  <a:pt x="23" y="177"/>
                  <a:pt x="24" y="177"/>
                  <a:pt x="25" y="177"/>
                </a:cubicBezTo>
                <a:cubicBezTo>
                  <a:pt x="26" y="176"/>
                  <a:pt x="29" y="177"/>
                  <a:pt x="31" y="177"/>
                </a:cubicBezTo>
                <a:close/>
                <a:moveTo>
                  <a:pt x="22" y="152"/>
                </a:moveTo>
                <a:cubicBezTo>
                  <a:pt x="22" y="149"/>
                  <a:pt x="22" y="149"/>
                  <a:pt x="22" y="149"/>
                </a:cubicBezTo>
                <a:cubicBezTo>
                  <a:pt x="25" y="149"/>
                  <a:pt x="27" y="153"/>
                  <a:pt x="24" y="153"/>
                </a:cubicBezTo>
                <a:cubicBezTo>
                  <a:pt x="23" y="152"/>
                  <a:pt x="23" y="152"/>
                  <a:pt x="22" y="152"/>
                </a:cubicBezTo>
                <a:close/>
                <a:moveTo>
                  <a:pt x="3" y="110"/>
                </a:moveTo>
                <a:cubicBezTo>
                  <a:pt x="2" y="113"/>
                  <a:pt x="2" y="115"/>
                  <a:pt x="2" y="117"/>
                </a:cubicBezTo>
                <a:cubicBezTo>
                  <a:pt x="1" y="120"/>
                  <a:pt x="1" y="122"/>
                  <a:pt x="1" y="124"/>
                </a:cubicBezTo>
                <a:cubicBezTo>
                  <a:pt x="0" y="128"/>
                  <a:pt x="0" y="132"/>
                  <a:pt x="0" y="135"/>
                </a:cubicBezTo>
                <a:cubicBezTo>
                  <a:pt x="2" y="136"/>
                  <a:pt x="3" y="136"/>
                  <a:pt x="5" y="135"/>
                </a:cubicBezTo>
                <a:cubicBezTo>
                  <a:pt x="8" y="134"/>
                  <a:pt x="14" y="132"/>
                  <a:pt x="18" y="137"/>
                </a:cubicBezTo>
                <a:cubicBezTo>
                  <a:pt x="20" y="140"/>
                  <a:pt x="21" y="141"/>
                  <a:pt x="22" y="142"/>
                </a:cubicBezTo>
                <a:cubicBezTo>
                  <a:pt x="22" y="80"/>
                  <a:pt x="22" y="80"/>
                  <a:pt x="22" y="80"/>
                </a:cubicBezTo>
                <a:cubicBezTo>
                  <a:pt x="21" y="78"/>
                  <a:pt x="20" y="76"/>
                  <a:pt x="20" y="74"/>
                </a:cubicBezTo>
                <a:cubicBezTo>
                  <a:pt x="20" y="73"/>
                  <a:pt x="19" y="72"/>
                  <a:pt x="17" y="71"/>
                </a:cubicBezTo>
                <a:cubicBezTo>
                  <a:pt x="17" y="73"/>
                  <a:pt x="16" y="74"/>
                  <a:pt x="15" y="75"/>
                </a:cubicBezTo>
                <a:cubicBezTo>
                  <a:pt x="15" y="76"/>
                  <a:pt x="14" y="77"/>
                  <a:pt x="14" y="78"/>
                </a:cubicBezTo>
                <a:cubicBezTo>
                  <a:pt x="12" y="81"/>
                  <a:pt x="11" y="85"/>
                  <a:pt x="10" y="88"/>
                </a:cubicBezTo>
                <a:cubicBezTo>
                  <a:pt x="9" y="89"/>
                  <a:pt x="9" y="90"/>
                  <a:pt x="8" y="91"/>
                </a:cubicBezTo>
                <a:cubicBezTo>
                  <a:pt x="7" y="95"/>
                  <a:pt x="5" y="99"/>
                  <a:pt x="4" y="104"/>
                </a:cubicBezTo>
                <a:cubicBezTo>
                  <a:pt x="4" y="106"/>
                  <a:pt x="3" y="108"/>
                  <a:pt x="3" y="110"/>
                </a:cubicBezTo>
                <a:close/>
                <a:moveTo>
                  <a:pt x="22" y="149"/>
                </a:moveTo>
                <a:cubicBezTo>
                  <a:pt x="22" y="152"/>
                  <a:pt x="22" y="152"/>
                  <a:pt x="22" y="152"/>
                </a:cubicBezTo>
                <a:cubicBezTo>
                  <a:pt x="19" y="151"/>
                  <a:pt x="18" y="148"/>
                  <a:pt x="21" y="149"/>
                </a:cubicBezTo>
                <a:cubicBezTo>
                  <a:pt x="22" y="149"/>
                  <a:pt x="22" y="149"/>
                  <a:pt x="22" y="149"/>
                </a:cubicBezTo>
                <a:close/>
                <a:moveTo>
                  <a:pt x="22" y="177"/>
                </a:moveTo>
                <a:cubicBezTo>
                  <a:pt x="20" y="176"/>
                  <a:pt x="18" y="175"/>
                  <a:pt x="17" y="172"/>
                </a:cubicBezTo>
                <a:cubicBezTo>
                  <a:pt x="15" y="169"/>
                  <a:pt x="18" y="165"/>
                  <a:pt x="13" y="165"/>
                </a:cubicBezTo>
                <a:cubicBezTo>
                  <a:pt x="8" y="165"/>
                  <a:pt x="11" y="154"/>
                  <a:pt x="11" y="151"/>
                </a:cubicBezTo>
                <a:cubicBezTo>
                  <a:pt x="11" y="147"/>
                  <a:pt x="5" y="153"/>
                  <a:pt x="1" y="157"/>
                </a:cubicBezTo>
                <a:cubicBezTo>
                  <a:pt x="1" y="157"/>
                  <a:pt x="1" y="158"/>
                  <a:pt x="2" y="159"/>
                </a:cubicBezTo>
                <a:cubicBezTo>
                  <a:pt x="2" y="162"/>
                  <a:pt x="2" y="164"/>
                  <a:pt x="3" y="166"/>
                </a:cubicBezTo>
                <a:cubicBezTo>
                  <a:pt x="3" y="167"/>
                  <a:pt x="3" y="168"/>
                  <a:pt x="3" y="168"/>
                </a:cubicBezTo>
                <a:cubicBezTo>
                  <a:pt x="5" y="170"/>
                  <a:pt x="7" y="170"/>
                  <a:pt x="9" y="170"/>
                </a:cubicBezTo>
                <a:cubicBezTo>
                  <a:pt x="15" y="170"/>
                  <a:pt x="15" y="178"/>
                  <a:pt x="17" y="181"/>
                </a:cubicBezTo>
                <a:cubicBezTo>
                  <a:pt x="18" y="182"/>
                  <a:pt x="20" y="182"/>
                  <a:pt x="22" y="182"/>
                </a:cubicBezTo>
                <a:cubicBezTo>
                  <a:pt x="22" y="177"/>
                  <a:pt x="22" y="177"/>
                  <a:pt x="22" y="177"/>
                </a:cubicBezTo>
                <a:close/>
                <a:moveTo>
                  <a:pt x="22" y="199"/>
                </a:moveTo>
                <a:cubicBezTo>
                  <a:pt x="22" y="213"/>
                  <a:pt x="22" y="213"/>
                  <a:pt x="22" y="213"/>
                </a:cubicBezTo>
                <a:cubicBezTo>
                  <a:pt x="22" y="212"/>
                  <a:pt x="22" y="212"/>
                  <a:pt x="21" y="211"/>
                </a:cubicBezTo>
                <a:cubicBezTo>
                  <a:pt x="19" y="208"/>
                  <a:pt x="19" y="201"/>
                  <a:pt x="22" y="19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60" name="Freeform 135"/>
          <p:cNvSpPr>
            <a:spLocks/>
          </p:cNvSpPr>
          <p:nvPr/>
        </p:nvSpPr>
        <p:spPr bwMode="auto">
          <a:xfrm>
            <a:off x="6507739" y="5130576"/>
            <a:ext cx="626326" cy="604115"/>
          </a:xfrm>
          <a:custGeom>
            <a:avLst/>
            <a:gdLst>
              <a:gd name="T0" fmla="*/ 75 w 128"/>
              <a:gd name="T1" fmla="*/ 5 h 123"/>
              <a:gd name="T2" fmla="*/ 125 w 128"/>
              <a:gd name="T3" fmla="*/ 68 h 123"/>
              <a:gd name="T4" fmla="*/ 67 w 128"/>
              <a:gd name="T5" fmla="*/ 118 h 123"/>
              <a:gd name="T6" fmla="*/ 12 w 128"/>
              <a:gd name="T7" fmla="*/ 55 h 123"/>
              <a:gd name="T8" fmla="*/ 75 w 128"/>
              <a:gd name="T9" fmla="*/ 5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3">
                <a:moveTo>
                  <a:pt x="75" y="5"/>
                </a:moveTo>
                <a:cubicBezTo>
                  <a:pt x="101" y="9"/>
                  <a:pt x="121" y="37"/>
                  <a:pt x="125" y="68"/>
                </a:cubicBezTo>
                <a:cubicBezTo>
                  <a:pt x="128" y="98"/>
                  <a:pt x="98" y="123"/>
                  <a:pt x="67" y="118"/>
                </a:cubicBezTo>
                <a:cubicBezTo>
                  <a:pt x="26" y="111"/>
                  <a:pt x="0" y="73"/>
                  <a:pt x="12" y="55"/>
                </a:cubicBezTo>
                <a:cubicBezTo>
                  <a:pt x="15" y="24"/>
                  <a:pt x="48" y="0"/>
                  <a:pt x="75" y="5"/>
                </a:cubicBezTo>
                <a:close/>
              </a:path>
            </a:pathLst>
          </a:custGeom>
          <a:solidFill>
            <a:srgbClr val="FFD7B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61" name="Freeform 136"/>
          <p:cNvSpPr>
            <a:spLocks/>
          </p:cNvSpPr>
          <p:nvPr/>
        </p:nvSpPr>
        <p:spPr bwMode="auto">
          <a:xfrm>
            <a:off x="6727699" y="4994465"/>
            <a:ext cx="367222" cy="460545"/>
          </a:xfrm>
          <a:custGeom>
            <a:avLst/>
            <a:gdLst>
              <a:gd name="T0" fmla="*/ 9 w 75"/>
              <a:gd name="T1" fmla="*/ 3 h 94"/>
              <a:gd name="T2" fmla="*/ 20 w 75"/>
              <a:gd name="T3" fmla="*/ 4 h 94"/>
              <a:gd name="T4" fmla="*/ 69 w 75"/>
              <a:gd name="T5" fmla="*/ 67 h 94"/>
              <a:gd name="T6" fmla="*/ 70 w 75"/>
              <a:gd name="T7" fmla="*/ 90 h 94"/>
              <a:gd name="T8" fmla="*/ 70 w 75"/>
              <a:gd name="T9" fmla="*/ 90 h 94"/>
              <a:gd name="T10" fmla="*/ 51 w 75"/>
              <a:gd name="T11" fmla="*/ 87 h 94"/>
              <a:gd name="T12" fmla="*/ 8 w 75"/>
              <a:gd name="T13" fmla="*/ 32 h 94"/>
              <a:gd name="T14" fmla="*/ 9 w 75"/>
              <a:gd name="T15" fmla="*/ 3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" h="94">
                <a:moveTo>
                  <a:pt x="9" y="3"/>
                </a:moveTo>
                <a:cubicBezTo>
                  <a:pt x="12" y="0"/>
                  <a:pt x="17" y="1"/>
                  <a:pt x="20" y="4"/>
                </a:cubicBezTo>
                <a:cubicBezTo>
                  <a:pt x="69" y="67"/>
                  <a:pt x="69" y="67"/>
                  <a:pt x="69" y="67"/>
                </a:cubicBezTo>
                <a:cubicBezTo>
                  <a:pt x="73" y="73"/>
                  <a:pt x="75" y="85"/>
                  <a:pt x="70" y="90"/>
                </a:cubicBezTo>
                <a:cubicBezTo>
                  <a:pt x="70" y="90"/>
                  <a:pt x="70" y="90"/>
                  <a:pt x="70" y="90"/>
                </a:cubicBezTo>
                <a:cubicBezTo>
                  <a:pt x="64" y="94"/>
                  <a:pt x="55" y="93"/>
                  <a:pt x="51" y="87"/>
                </a:cubicBezTo>
                <a:cubicBezTo>
                  <a:pt x="8" y="32"/>
                  <a:pt x="8" y="32"/>
                  <a:pt x="8" y="32"/>
                </a:cubicBezTo>
                <a:cubicBezTo>
                  <a:pt x="0" y="22"/>
                  <a:pt x="2" y="8"/>
                  <a:pt x="9" y="3"/>
                </a:cubicBezTo>
                <a:close/>
              </a:path>
            </a:pathLst>
          </a:custGeom>
          <a:solidFill>
            <a:srgbClr val="C7A28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62" name="Freeform 137"/>
          <p:cNvSpPr>
            <a:spLocks/>
          </p:cNvSpPr>
          <p:nvPr/>
        </p:nvSpPr>
        <p:spPr bwMode="auto">
          <a:xfrm>
            <a:off x="5325923" y="4416454"/>
            <a:ext cx="1519214" cy="1062794"/>
          </a:xfrm>
          <a:custGeom>
            <a:avLst/>
            <a:gdLst>
              <a:gd name="T0" fmla="*/ 0 w 310"/>
              <a:gd name="T1" fmla="*/ 172 h 217"/>
              <a:gd name="T2" fmla="*/ 0 w 310"/>
              <a:gd name="T3" fmla="*/ 45 h 217"/>
              <a:gd name="T4" fmla="*/ 45 w 310"/>
              <a:gd name="T5" fmla="*/ 0 h 217"/>
              <a:gd name="T6" fmla="*/ 265 w 310"/>
              <a:gd name="T7" fmla="*/ 0 h 217"/>
              <a:gd name="T8" fmla="*/ 310 w 310"/>
              <a:gd name="T9" fmla="*/ 45 h 217"/>
              <a:gd name="T10" fmla="*/ 310 w 310"/>
              <a:gd name="T11" fmla="*/ 172 h 217"/>
              <a:gd name="T12" fmla="*/ 265 w 310"/>
              <a:gd name="T13" fmla="*/ 217 h 217"/>
              <a:gd name="T14" fmla="*/ 45 w 310"/>
              <a:gd name="T15" fmla="*/ 217 h 217"/>
              <a:gd name="T16" fmla="*/ 0 w 310"/>
              <a:gd name="T17" fmla="*/ 172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0" h="217">
                <a:moveTo>
                  <a:pt x="0" y="172"/>
                </a:move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1" y="0"/>
                  <a:pt x="45" y="0"/>
                </a:cubicBezTo>
                <a:cubicBezTo>
                  <a:pt x="265" y="0"/>
                  <a:pt x="265" y="0"/>
                  <a:pt x="265" y="0"/>
                </a:cubicBezTo>
                <a:cubicBezTo>
                  <a:pt x="290" y="0"/>
                  <a:pt x="310" y="20"/>
                  <a:pt x="310" y="45"/>
                </a:cubicBezTo>
                <a:cubicBezTo>
                  <a:pt x="310" y="172"/>
                  <a:pt x="310" y="172"/>
                  <a:pt x="310" y="172"/>
                </a:cubicBezTo>
                <a:cubicBezTo>
                  <a:pt x="310" y="197"/>
                  <a:pt x="290" y="217"/>
                  <a:pt x="265" y="217"/>
                </a:cubicBezTo>
                <a:cubicBezTo>
                  <a:pt x="45" y="217"/>
                  <a:pt x="45" y="217"/>
                  <a:pt x="45" y="217"/>
                </a:cubicBezTo>
                <a:cubicBezTo>
                  <a:pt x="21" y="217"/>
                  <a:pt x="0" y="197"/>
                  <a:pt x="0" y="172"/>
                </a:cubicBezTo>
                <a:close/>
              </a:path>
            </a:pathLst>
          </a:custGeom>
          <a:solidFill>
            <a:srgbClr val="2B394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63" name="Freeform 138"/>
          <p:cNvSpPr>
            <a:spLocks/>
          </p:cNvSpPr>
          <p:nvPr/>
        </p:nvSpPr>
        <p:spPr bwMode="auto">
          <a:xfrm>
            <a:off x="5379981" y="4817332"/>
            <a:ext cx="20506" cy="259173"/>
          </a:xfrm>
          <a:custGeom>
            <a:avLst/>
            <a:gdLst>
              <a:gd name="T0" fmla="*/ 0 w 4"/>
              <a:gd name="T1" fmla="*/ 50 h 53"/>
              <a:gd name="T2" fmla="*/ 0 w 4"/>
              <a:gd name="T3" fmla="*/ 3 h 53"/>
              <a:gd name="T4" fmla="*/ 2 w 4"/>
              <a:gd name="T5" fmla="*/ 0 h 53"/>
              <a:gd name="T6" fmla="*/ 2 w 4"/>
              <a:gd name="T7" fmla="*/ 0 h 53"/>
              <a:gd name="T8" fmla="*/ 4 w 4"/>
              <a:gd name="T9" fmla="*/ 3 h 53"/>
              <a:gd name="T10" fmla="*/ 4 w 4"/>
              <a:gd name="T11" fmla="*/ 50 h 53"/>
              <a:gd name="T12" fmla="*/ 2 w 4"/>
              <a:gd name="T13" fmla="*/ 53 h 53"/>
              <a:gd name="T14" fmla="*/ 2 w 4"/>
              <a:gd name="T15" fmla="*/ 53 h 53"/>
              <a:gd name="T16" fmla="*/ 0 w 4"/>
              <a:gd name="T17" fmla="*/ 5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53">
                <a:moveTo>
                  <a:pt x="0" y="50"/>
                </a:move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4" y="1"/>
                  <a:pt x="4" y="3"/>
                </a:cubicBezTo>
                <a:cubicBezTo>
                  <a:pt x="4" y="50"/>
                  <a:pt x="4" y="50"/>
                  <a:pt x="4" y="50"/>
                </a:cubicBezTo>
                <a:cubicBezTo>
                  <a:pt x="4" y="52"/>
                  <a:pt x="3" y="53"/>
                  <a:pt x="2" y="53"/>
                </a:cubicBezTo>
                <a:cubicBezTo>
                  <a:pt x="2" y="53"/>
                  <a:pt x="2" y="53"/>
                  <a:pt x="2" y="53"/>
                </a:cubicBezTo>
                <a:cubicBezTo>
                  <a:pt x="1" y="53"/>
                  <a:pt x="0" y="52"/>
                  <a:pt x="0" y="5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64" name="Freeform 139"/>
          <p:cNvSpPr>
            <a:spLocks/>
          </p:cNvSpPr>
          <p:nvPr/>
        </p:nvSpPr>
        <p:spPr bwMode="auto">
          <a:xfrm>
            <a:off x="5454544" y="4489170"/>
            <a:ext cx="1252652" cy="917359"/>
          </a:xfrm>
          <a:custGeom>
            <a:avLst/>
            <a:gdLst>
              <a:gd name="T0" fmla="*/ 0 w 256"/>
              <a:gd name="T1" fmla="*/ 186 h 187"/>
              <a:gd name="T2" fmla="*/ 0 w 256"/>
              <a:gd name="T3" fmla="*/ 1 h 187"/>
              <a:gd name="T4" fmla="*/ 1 w 256"/>
              <a:gd name="T5" fmla="*/ 0 h 187"/>
              <a:gd name="T6" fmla="*/ 255 w 256"/>
              <a:gd name="T7" fmla="*/ 0 h 187"/>
              <a:gd name="T8" fmla="*/ 256 w 256"/>
              <a:gd name="T9" fmla="*/ 1 h 187"/>
              <a:gd name="T10" fmla="*/ 256 w 256"/>
              <a:gd name="T11" fmla="*/ 186 h 187"/>
              <a:gd name="T12" fmla="*/ 255 w 256"/>
              <a:gd name="T13" fmla="*/ 187 h 187"/>
              <a:gd name="T14" fmla="*/ 1 w 256"/>
              <a:gd name="T15" fmla="*/ 187 h 187"/>
              <a:gd name="T16" fmla="*/ 0 w 256"/>
              <a:gd name="T17" fmla="*/ 186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6" h="187">
                <a:moveTo>
                  <a:pt x="0" y="186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55" y="0"/>
                  <a:pt x="256" y="1"/>
                  <a:pt x="256" y="1"/>
                </a:cubicBezTo>
                <a:cubicBezTo>
                  <a:pt x="256" y="186"/>
                  <a:pt x="256" y="186"/>
                  <a:pt x="256" y="186"/>
                </a:cubicBezTo>
                <a:cubicBezTo>
                  <a:pt x="256" y="186"/>
                  <a:pt x="255" y="187"/>
                  <a:pt x="255" y="187"/>
                </a:cubicBezTo>
                <a:cubicBezTo>
                  <a:pt x="1" y="187"/>
                  <a:pt x="1" y="187"/>
                  <a:pt x="1" y="187"/>
                </a:cubicBezTo>
                <a:cubicBezTo>
                  <a:pt x="1" y="187"/>
                  <a:pt x="0" y="186"/>
                  <a:pt x="0" y="1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65" name="Freeform 140"/>
          <p:cNvSpPr>
            <a:spLocks/>
          </p:cNvSpPr>
          <p:nvPr/>
        </p:nvSpPr>
        <p:spPr bwMode="auto">
          <a:xfrm>
            <a:off x="6727700" y="4876998"/>
            <a:ext cx="78291" cy="78311"/>
          </a:xfrm>
          <a:custGeom>
            <a:avLst/>
            <a:gdLst>
              <a:gd name="T0" fmla="*/ 1 w 16"/>
              <a:gd name="T1" fmla="*/ 7 h 16"/>
              <a:gd name="T2" fmla="*/ 9 w 16"/>
              <a:gd name="T3" fmla="*/ 1 h 16"/>
              <a:gd name="T4" fmla="*/ 15 w 16"/>
              <a:gd name="T5" fmla="*/ 10 h 16"/>
              <a:gd name="T6" fmla="*/ 7 w 16"/>
              <a:gd name="T7" fmla="*/ 15 h 16"/>
              <a:gd name="T8" fmla="*/ 1 w 16"/>
              <a:gd name="T9" fmla="*/ 7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6">
                <a:moveTo>
                  <a:pt x="1" y="7"/>
                </a:moveTo>
                <a:cubicBezTo>
                  <a:pt x="1" y="3"/>
                  <a:pt x="5" y="0"/>
                  <a:pt x="9" y="1"/>
                </a:cubicBezTo>
                <a:cubicBezTo>
                  <a:pt x="13" y="2"/>
                  <a:pt x="16" y="5"/>
                  <a:pt x="15" y="10"/>
                </a:cubicBezTo>
                <a:cubicBezTo>
                  <a:pt x="15" y="14"/>
                  <a:pt x="11" y="16"/>
                  <a:pt x="7" y="15"/>
                </a:cubicBezTo>
                <a:cubicBezTo>
                  <a:pt x="3" y="15"/>
                  <a:pt x="0" y="11"/>
                  <a:pt x="1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66" name="Rectangle 141"/>
          <p:cNvSpPr>
            <a:spLocks noChangeArrowheads="1"/>
          </p:cNvSpPr>
          <p:nvPr/>
        </p:nvSpPr>
        <p:spPr bwMode="auto">
          <a:xfrm>
            <a:off x="6194577" y="5126847"/>
            <a:ext cx="430600" cy="391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67" name="Rectangle 142"/>
          <p:cNvSpPr>
            <a:spLocks noChangeArrowheads="1"/>
          </p:cNvSpPr>
          <p:nvPr/>
        </p:nvSpPr>
        <p:spPr bwMode="auto">
          <a:xfrm>
            <a:off x="6194577" y="5205158"/>
            <a:ext cx="430600" cy="391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68" name="Rectangle 143"/>
          <p:cNvSpPr>
            <a:spLocks noChangeArrowheads="1"/>
          </p:cNvSpPr>
          <p:nvPr/>
        </p:nvSpPr>
        <p:spPr bwMode="auto">
          <a:xfrm>
            <a:off x="6194577" y="5277876"/>
            <a:ext cx="430600" cy="447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69" name="Oval 144"/>
          <p:cNvSpPr>
            <a:spLocks noChangeArrowheads="1"/>
          </p:cNvSpPr>
          <p:nvPr/>
        </p:nvSpPr>
        <p:spPr bwMode="auto">
          <a:xfrm>
            <a:off x="6149839" y="4573076"/>
            <a:ext cx="523803" cy="52953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70" name="Oval 145"/>
          <p:cNvSpPr>
            <a:spLocks noChangeArrowheads="1"/>
          </p:cNvSpPr>
          <p:nvPr/>
        </p:nvSpPr>
        <p:spPr bwMode="auto">
          <a:xfrm>
            <a:off x="6179664" y="4606638"/>
            <a:ext cx="464153" cy="4661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71" name="Freeform 146"/>
          <p:cNvSpPr>
            <a:spLocks/>
          </p:cNvSpPr>
          <p:nvPr/>
        </p:nvSpPr>
        <p:spPr bwMode="auto">
          <a:xfrm>
            <a:off x="6285917" y="4709187"/>
            <a:ext cx="177087" cy="357994"/>
          </a:xfrm>
          <a:custGeom>
            <a:avLst/>
            <a:gdLst>
              <a:gd name="T0" fmla="*/ 8 w 36"/>
              <a:gd name="T1" fmla="*/ 4 h 73"/>
              <a:gd name="T2" fmla="*/ 8 w 36"/>
              <a:gd name="T3" fmla="*/ 55 h 73"/>
              <a:gd name="T4" fmla="*/ 35 w 36"/>
              <a:gd name="T5" fmla="*/ 63 h 73"/>
              <a:gd name="T6" fmla="*/ 8 w 36"/>
              <a:gd name="T7" fmla="*/ 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73">
                <a:moveTo>
                  <a:pt x="8" y="4"/>
                </a:moveTo>
                <a:cubicBezTo>
                  <a:pt x="6" y="9"/>
                  <a:pt x="0" y="38"/>
                  <a:pt x="8" y="55"/>
                </a:cubicBezTo>
                <a:cubicBezTo>
                  <a:pt x="15" y="72"/>
                  <a:pt x="35" y="73"/>
                  <a:pt x="35" y="63"/>
                </a:cubicBezTo>
                <a:cubicBezTo>
                  <a:pt x="36" y="53"/>
                  <a:pt x="13" y="0"/>
                  <a:pt x="8" y="4"/>
                </a:cubicBezTo>
                <a:close/>
              </a:path>
            </a:pathLst>
          </a:custGeom>
          <a:solidFill>
            <a:srgbClr val="FFAE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72" name="Freeform 147"/>
          <p:cNvSpPr>
            <a:spLocks/>
          </p:cNvSpPr>
          <p:nvPr/>
        </p:nvSpPr>
        <p:spPr bwMode="auto">
          <a:xfrm>
            <a:off x="6354886" y="4709187"/>
            <a:ext cx="171494" cy="357994"/>
          </a:xfrm>
          <a:custGeom>
            <a:avLst/>
            <a:gdLst>
              <a:gd name="T0" fmla="*/ 28 w 35"/>
              <a:gd name="T1" fmla="*/ 4 h 73"/>
              <a:gd name="T2" fmla="*/ 28 w 35"/>
              <a:gd name="T3" fmla="*/ 53 h 73"/>
              <a:gd name="T4" fmla="*/ 1 w 35"/>
              <a:gd name="T5" fmla="*/ 63 h 73"/>
              <a:gd name="T6" fmla="*/ 28 w 35"/>
              <a:gd name="T7" fmla="*/ 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" h="73">
                <a:moveTo>
                  <a:pt x="28" y="4"/>
                </a:moveTo>
                <a:cubicBezTo>
                  <a:pt x="30" y="9"/>
                  <a:pt x="35" y="36"/>
                  <a:pt x="28" y="53"/>
                </a:cubicBezTo>
                <a:cubicBezTo>
                  <a:pt x="20" y="70"/>
                  <a:pt x="1" y="73"/>
                  <a:pt x="1" y="63"/>
                </a:cubicBezTo>
                <a:cubicBezTo>
                  <a:pt x="0" y="53"/>
                  <a:pt x="23" y="0"/>
                  <a:pt x="28" y="4"/>
                </a:cubicBezTo>
                <a:close/>
              </a:path>
            </a:pathLst>
          </a:custGeom>
          <a:solidFill>
            <a:srgbClr val="FFAE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73" name="Freeform 148"/>
          <p:cNvSpPr>
            <a:spLocks/>
          </p:cNvSpPr>
          <p:nvPr/>
        </p:nvSpPr>
        <p:spPr bwMode="auto">
          <a:xfrm>
            <a:off x="6276596" y="4910560"/>
            <a:ext cx="264698" cy="162217"/>
          </a:xfrm>
          <a:custGeom>
            <a:avLst/>
            <a:gdLst>
              <a:gd name="T0" fmla="*/ 10 w 54"/>
              <a:gd name="T1" fmla="*/ 7 h 33"/>
              <a:gd name="T2" fmla="*/ 0 w 54"/>
              <a:gd name="T3" fmla="*/ 24 h 33"/>
              <a:gd name="T4" fmla="*/ 27 w 54"/>
              <a:gd name="T5" fmla="*/ 33 h 33"/>
              <a:gd name="T6" fmla="*/ 54 w 54"/>
              <a:gd name="T7" fmla="*/ 24 h 33"/>
              <a:gd name="T8" fmla="*/ 45 w 54"/>
              <a:gd name="T9" fmla="*/ 7 h 33"/>
              <a:gd name="T10" fmla="*/ 27 w 54"/>
              <a:gd name="T11" fmla="*/ 0 h 33"/>
              <a:gd name="T12" fmla="*/ 10 w 54"/>
              <a:gd name="T13" fmla="*/ 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" h="33">
                <a:moveTo>
                  <a:pt x="10" y="7"/>
                </a:moveTo>
                <a:cubicBezTo>
                  <a:pt x="5" y="10"/>
                  <a:pt x="3" y="16"/>
                  <a:pt x="0" y="24"/>
                </a:cubicBezTo>
                <a:cubicBezTo>
                  <a:pt x="8" y="29"/>
                  <a:pt x="17" y="33"/>
                  <a:pt x="27" y="33"/>
                </a:cubicBezTo>
                <a:cubicBezTo>
                  <a:pt x="37" y="33"/>
                  <a:pt x="47" y="29"/>
                  <a:pt x="54" y="24"/>
                </a:cubicBezTo>
                <a:cubicBezTo>
                  <a:pt x="52" y="16"/>
                  <a:pt x="50" y="10"/>
                  <a:pt x="45" y="7"/>
                </a:cubicBezTo>
                <a:cubicBezTo>
                  <a:pt x="37" y="2"/>
                  <a:pt x="32" y="0"/>
                  <a:pt x="27" y="0"/>
                </a:cubicBezTo>
                <a:cubicBezTo>
                  <a:pt x="22" y="0"/>
                  <a:pt x="18" y="2"/>
                  <a:pt x="10" y="7"/>
                </a:cubicBezTo>
                <a:close/>
              </a:path>
            </a:pathLst>
          </a:custGeom>
          <a:solidFill>
            <a:srgbClr val="F081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74" name="Freeform 149"/>
          <p:cNvSpPr>
            <a:spLocks/>
          </p:cNvSpPr>
          <p:nvPr/>
        </p:nvSpPr>
        <p:spPr bwMode="auto">
          <a:xfrm>
            <a:off x="6379120" y="4826655"/>
            <a:ext cx="65243" cy="128655"/>
          </a:xfrm>
          <a:custGeom>
            <a:avLst/>
            <a:gdLst>
              <a:gd name="T0" fmla="*/ 0 w 13"/>
              <a:gd name="T1" fmla="*/ 0 h 26"/>
              <a:gd name="T2" fmla="*/ 13 w 13"/>
              <a:gd name="T3" fmla="*/ 0 h 26"/>
              <a:gd name="T4" fmla="*/ 13 w 13"/>
              <a:gd name="T5" fmla="*/ 19 h 26"/>
              <a:gd name="T6" fmla="*/ 0 w 13"/>
              <a:gd name="T7" fmla="*/ 19 h 26"/>
              <a:gd name="T8" fmla="*/ 0 w 13"/>
              <a:gd name="T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26">
                <a:moveTo>
                  <a:pt x="0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26"/>
                  <a:pt x="0" y="26"/>
                  <a:pt x="0" y="1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DD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75" name="Freeform 150"/>
          <p:cNvSpPr>
            <a:spLocks/>
          </p:cNvSpPr>
          <p:nvPr/>
        </p:nvSpPr>
        <p:spPr bwMode="auto">
          <a:xfrm>
            <a:off x="6379120" y="4871404"/>
            <a:ext cx="65243" cy="44749"/>
          </a:xfrm>
          <a:custGeom>
            <a:avLst/>
            <a:gdLst>
              <a:gd name="T0" fmla="*/ 35 w 35"/>
              <a:gd name="T1" fmla="*/ 8 h 24"/>
              <a:gd name="T2" fmla="*/ 35 w 35"/>
              <a:gd name="T3" fmla="*/ 0 h 24"/>
              <a:gd name="T4" fmla="*/ 0 w 35"/>
              <a:gd name="T5" fmla="*/ 0 h 24"/>
              <a:gd name="T6" fmla="*/ 0 w 35"/>
              <a:gd name="T7" fmla="*/ 24 h 24"/>
              <a:gd name="T8" fmla="*/ 35 w 35"/>
              <a:gd name="T9" fmla="*/ 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24">
                <a:moveTo>
                  <a:pt x="35" y="8"/>
                </a:moveTo>
                <a:lnTo>
                  <a:pt x="35" y="0"/>
                </a:lnTo>
                <a:lnTo>
                  <a:pt x="0" y="0"/>
                </a:lnTo>
                <a:lnTo>
                  <a:pt x="0" y="24"/>
                </a:lnTo>
                <a:lnTo>
                  <a:pt x="35" y="8"/>
                </a:lnTo>
                <a:close/>
              </a:path>
            </a:pathLst>
          </a:custGeom>
          <a:solidFill>
            <a:srgbClr val="E8C5A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76" name="Freeform 151"/>
          <p:cNvSpPr>
            <a:spLocks/>
          </p:cNvSpPr>
          <p:nvPr/>
        </p:nvSpPr>
        <p:spPr bwMode="auto">
          <a:xfrm>
            <a:off x="6272867" y="4705458"/>
            <a:ext cx="277747" cy="180862"/>
          </a:xfrm>
          <a:custGeom>
            <a:avLst/>
            <a:gdLst>
              <a:gd name="T0" fmla="*/ 28 w 57"/>
              <a:gd name="T1" fmla="*/ 0 h 37"/>
              <a:gd name="T2" fmla="*/ 28 w 57"/>
              <a:gd name="T3" fmla="*/ 37 h 37"/>
              <a:gd name="T4" fmla="*/ 28 w 57"/>
              <a:gd name="T5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" h="37">
                <a:moveTo>
                  <a:pt x="28" y="0"/>
                </a:moveTo>
                <a:cubicBezTo>
                  <a:pt x="57" y="0"/>
                  <a:pt x="45" y="37"/>
                  <a:pt x="28" y="37"/>
                </a:cubicBezTo>
                <a:cubicBezTo>
                  <a:pt x="11" y="37"/>
                  <a:pt x="0" y="0"/>
                  <a:pt x="28" y="0"/>
                </a:cubicBezTo>
                <a:close/>
              </a:path>
            </a:pathLst>
          </a:custGeom>
          <a:solidFill>
            <a:srgbClr val="FFDD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77" name="Freeform 152"/>
          <p:cNvSpPr>
            <a:spLocks/>
          </p:cNvSpPr>
          <p:nvPr/>
        </p:nvSpPr>
        <p:spPr bwMode="auto">
          <a:xfrm>
            <a:off x="6312014" y="4670033"/>
            <a:ext cx="199456" cy="152893"/>
          </a:xfrm>
          <a:custGeom>
            <a:avLst/>
            <a:gdLst>
              <a:gd name="T0" fmla="*/ 26 w 41"/>
              <a:gd name="T1" fmla="*/ 11 h 31"/>
              <a:gd name="T2" fmla="*/ 35 w 41"/>
              <a:gd name="T3" fmla="*/ 23 h 31"/>
              <a:gd name="T4" fmla="*/ 39 w 41"/>
              <a:gd name="T5" fmla="*/ 23 h 31"/>
              <a:gd name="T6" fmla="*/ 21 w 41"/>
              <a:gd name="T7" fmla="*/ 0 h 31"/>
              <a:gd name="T8" fmla="*/ 2 w 41"/>
              <a:gd name="T9" fmla="*/ 23 h 31"/>
              <a:gd name="T10" fmla="*/ 7 w 41"/>
              <a:gd name="T11" fmla="*/ 22 h 31"/>
              <a:gd name="T12" fmla="*/ 26 w 41"/>
              <a:gd name="T13" fmla="*/ 1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31">
                <a:moveTo>
                  <a:pt x="26" y="11"/>
                </a:moveTo>
                <a:cubicBezTo>
                  <a:pt x="31" y="13"/>
                  <a:pt x="34" y="17"/>
                  <a:pt x="35" y="23"/>
                </a:cubicBezTo>
                <a:cubicBezTo>
                  <a:pt x="36" y="29"/>
                  <a:pt x="37" y="28"/>
                  <a:pt x="39" y="23"/>
                </a:cubicBezTo>
                <a:cubicBezTo>
                  <a:pt x="41" y="19"/>
                  <a:pt x="36" y="0"/>
                  <a:pt x="21" y="0"/>
                </a:cubicBezTo>
                <a:cubicBezTo>
                  <a:pt x="6" y="0"/>
                  <a:pt x="0" y="15"/>
                  <a:pt x="2" y="23"/>
                </a:cubicBezTo>
                <a:cubicBezTo>
                  <a:pt x="4" y="31"/>
                  <a:pt x="6" y="28"/>
                  <a:pt x="7" y="22"/>
                </a:cubicBezTo>
                <a:cubicBezTo>
                  <a:pt x="8" y="16"/>
                  <a:pt x="15" y="10"/>
                  <a:pt x="26" y="11"/>
                </a:cubicBezTo>
                <a:close/>
              </a:path>
            </a:pathLst>
          </a:custGeom>
          <a:solidFill>
            <a:srgbClr val="FFAE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78" name="Freeform 153"/>
          <p:cNvSpPr>
            <a:spLocks/>
          </p:cNvSpPr>
          <p:nvPr/>
        </p:nvSpPr>
        <p:spPr bwMode="auto">
          <a:xfrm>
            <a:off x="6438770" y="4714782"/>
            <a:ext cx="93204" cy="229340"/>
          </a:xfrm>
          <a:custGeom>
            <a:avLst/>
            <a:gdLst>
              <a:gd name="T0" fmla="*/ 8 w 19"/>
              <a:gd name="T1" fmla="*/ 47 h 47"/>
              <a:gd name="T2" fmla="*/ 0 w 19"/>
              <a:gd name="T3" fmla="*/ 1 h 47"/>
              <a:gd name="T4" fmla="*/ 8 w 19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47">
                <a:moveTo>
                  <a:pt x="8" y="47"/>
                </a:moveTo>
                <a:cubicBezTo>
                  <a:pt x="16" y="19"/>
                  <a:pt x="3" y="2"/>
                  <a:pt x="0" y="1"/>
                </a:cubicBezTo>
                <a:cubicBezTo>
                  <a:pt x="6" y="0"/>
                  <a:pt x="19" y="18"/>
                  <a:pt x="8" y="47"/>
                </a:cubicBezTo>
                <a:close/>
              </a:path>
            </a:pathLst>
          </a:custGeom>
          <a:solidFill>
            <a:srgbClr val="FFD67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79" name="Freeform 154"/>
          <p:cNvSpPr>
            <a:spLocks/>
          </p:cNvSpPr>
          <p:nvPr/>
        </p:nvSpPr>
        <p:spPr bwMode="auto">
          <a:xfrm>
            <a:off x="6379120" y="4916153"/>
            <a:ext cx="65243" cy="82041"/>
          </a:xfrm>
          <a:custGeom>
            <a:avLst/>
            <a:gdLst>
              <a:gd name="T0" fmla="*/ 13 w 13"/>
              <a:gd name="T1" fmla="*/ 0 h 17"/>
              <a:gd name="T2" fmla="*/ 6 w 13"/>
              <a:gd name="T3" fmla="*/ 17 h 17"/>
              <a:gd name="T4" fmla="*/ 0 w 13"/>
              <a:gd name="T5" fmla="*/ 0 h 17"/>
              <a:gd name="T6" fmla="*/ 13 w 13"/>
              <a:gd name="T7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17">
                <a:moveTo>
                  <a:pt x="13" y="0"/>
                </a:moveTo>
                <a:cubicBezTo>
                  <a:pt x="13" y="7"/>
                  <a:pt x="6" y="12"/>
                  <a:pt x="6" y="17"/>
                </a:cubicBezTo>
                <a:cubicBezTo>
                  <a:pt x="6" y="12"/>
                  <a:pt x="0" y="7"/>
                  <a:pt x="0" y="0"/>
                </a:cubicBezTo>
                <a:lnTo>
                  <a:pt x="13" y="0"/>
                </a:lnTo>
                <a:close/>
              </a:path>
            </a:pathLst>
          </a:custGeom>
          <a:solidFill>
            <a:srgbClr val="FFDD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80" name="Freeform 155"/>
          <p:cNvSpPr>
            <a:spLocks/>
          </p:cNvSpPr>
          <p:nvPr/>
        </p:nvSpPr>
        <p:spPr bwMode="auto">
          <a:xfrm>
            <a:off x="6408945" y="4904966"/>
            <a:ext cx="83884" cy="83905"/>
          </a:xfrm>
          <a:custGeom>
            <a:avLst/>
            <a:gdLst>
              <a:gd name="T0" fmla="*/ 0 w 17"/>
              <a:gd name="T1" fmla="*/ 17 h 17"/>
              <a:gd name="T2" fmla="*/ 10 w 17"/>
              <a:gd name="T3" fmla="*/ 9 h 17"/>
              <a:gd name="T4" fmla="*/ 17 w 17"/>
              <a:gd name="T5" fmla="*/ 9 h 17"/>
              <a:gd name="T6" fmla="*/ 7 w 17"/>
              <a:gd name="T7" fmla="*/ 0 h 17"/>
              <a:gd name="T8" fmla="*/ 0 w 17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7">
                <a:moveTo>
                  <a:pt x="0" y="17"/>
                </a:moveTo>
                <a:cubicBezTo>
                  <a:pt x="3" y="13"/>
                  <a:pt x="6" y="10"/>
                  <a:pt x="10" y="9"/>
                </a:cubicBezTo>
                <a:cubicBezTo>
                  <a:pt x="12" y="8"/>
                  <a:pt x="15" y="8"/>
                  <a:pt x="17" y="9"/>
                </a:cubicBezTo>
                <a:cubicBezTo>
                  <a:pt x="14" y="5"/>
                  <a:pt x="10" y="3"/>
                  <a:pt x="7" y="0"/>
                </a:cubicBezTo>
                <a:cubicBezTo>
                  <a:pt x="7" y="10"/>
                  <a:pt x="0" y="11"/>
                  <a:pt x="0" y="17"/>
                </a:cubicBezTo>
                <a:close/>
              </a:path>
            </a:pathLst>
          </a:custGeom>
          <a:solidFill>
            <a:srgbClr val="E1E6F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81" name="Freeform 156"/>
          <p:cNvSpPr>
            <a:spLocks/>
          </p:cNvSpPr>
          <p:nvPr/>
        </p:nvSpPr>
        <p:spPr bwMode="auto">
          <a:xfrm>
            <a:off x="6408945" y="4904966"/>
            <a:ext cx="74563" cy="83905"/>
          </a:xfrm>
          <a:custGeom>
            <a:avLst/>
            <a:gdLst>
              <a:gd name="T0" fmla="*/ 0 w 15"/>
              <a:gd name="T1" fmla="*/ 17 h 17"/>
              <a:gd name="T2" fmla="*/ 10 w 15"/>
              <a:gd name="T3" fmla="*/ 7 h 17"/>
              <a:gd name="T4" fmla="*/ 15 w 15"/>
              <a:gd name="T5" fmla="*/ 8 h 17"/>
              <a:gd name="T6" fmla="*/ 7 w 15"/>
              <a:gd name="T7" fmla="*/ 0 h 17"/>
              <a:gd name="T8" fmla="*/ 0 w 15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7">
                <a:moveTo>
                  <a:pt x="0" y="17"/>
                </a:moveTo>
                <a:cubicBezTo>
                  <a:pt x="3" y="12"/>
                  <a:pt x="6" y="8"/>
                  <a:pt x="10" y="7"/>
                </a:cubicBezTo>
                <a:cubicBezTo>
                  <a:pt x="12" y="7"/>
                  <a:pt x="13" y="7"/>
                  <a:pt x="15" y="8"/>
                </a:cubicBezTo>
                <a:cubicBezTo>
                  <a:pt x="12" y="4"/>
                  <a:pt x="10" y="2"/>
                  <a:pt x="7" y="0"/>
                </a:cubicBezTo>
                <a:cubicBezTo>
                  <a:pt x="7" y="10"/>
                  <a:pt x="0" y="11"/>
                  <a:pt x="0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82" name="Freeform 157"/>
          <p:cNvSpPr>
            <a:spLocks/>
          </p:cNvSpPr>
          <p:nvPr/>
        </p:nvSpPr>
        <p:spPr bwMode="auto">
          <a:xfrm>
            <a:off x="6330655" y="4904966"/>
            <a:ext cx="78291" cy="83905"/>
          </a:xfrm>
          <a:custGeom>
            <a:avLst/>
            <a:gdLst>
              <a:gd name="T0" fmla="*/ 16 w 16"/>
              <a:gd name="T1" fmla="*/ 17 h 17"/>
              <a:gd name="T2" fmla="*/ 7 w 16"/>
              <a:gd name="T3" fmla="*/ 9 h 17"/>
              <a:gd name="T4" fmla="*/ 0 w 16"/>
              <a:gd name="T5" fmla="*/ 9 h 17"/>
              <a:gd name="T6" fmla="*/ 10 w 16"/>
              <a:gd name="T7" fmla="*/ 0 h 17"/>
              <a:gd name="T8" fmla="*/ 16 w 16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7">
                <a:moveTo>
                  <a:pt x="16" y="17"/>
                </a:moveTo>
                <a:cubicBezTo>
                  <a:pt x="14" y="13"/>
                  <a:pt x="10" y="10"/>
                  <a:pt x="7" y="9"/>
                </a:cubicBezTo>
                <a:cubicBezTo>
                  <a:pt x="5" y="8"/>
                  <a:pt x="2" y="8"/>
                  <a:pt x="0" y="9"/>
                </a:cubicBezTo>
                <a:cubicBezTo>
                  <a:pt x="3" y="5"/>
                  <a:pt x="7" y="3"/>
                  <a:pt x="10" y="0"/>
                </a:cubicBezTo>
                <a:cubicBezTo>
                  <a:pt x="10" y="10"/>
                  <a:pt x="16" y="11"/>
                  <a:pt x="16" y="17"/>
                </a:cubicBezTo>
                <a:close/>
              </a:path>
            </a:pathLst>
          </a:custGeom>
          <a:solidFill>
            <a:srgbClr val="E1E6F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83" name="Freeform 158"/>
          <p:cNvSpPr>
            <a:spLocks/>
          </p:cNvSpPr>
          <p:nvPr/>
        </p:nvSpPr>
        <p:spPr bwMode="auto">
          <a:xfrm>
            <a:off x="6339974" y="4904966"/>
            <a:ext cx="68971" cy="83905"/>
          </a:xfrm>
          <a:custGeom>
            <a:avLst/>
            <a:gdLst>
              <a:gd name="T0" fmla="*/ 14 w 14"/>
              <a:gd name="T1" fmla="*/ 17 h 17"/>
              <a:gd name="T2" fmla="*/ 5 w 14"/>
              <a:gd name="T3" fmla="*/ 7 h 17"/>
              <a:gd name="T4" fmla="*/ 0 w 14"/>
              <a:gd name="T5" fmla="*/ 8 h 17"/>
              <a:gd name="T6" fmla="*/ 8 w 14"/>
              <a:gd name="T7" fmla="*/ 0 h 17"/>
              <a:gd name="T8" fmla="*/ 14 w 14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7">
                <a:moveTo>
                  <a:pt x="14" y="17"/>
                </a:moveTo>
                <a:cubicBezTo>
                  <a:pt x="12" y="12"/>
                  <a:pt x="9" y="8"/>
                  <a:pt x="5" y="7"/>
                </a:cubicBezTo>
                <a:cubicBezTo>
                  <a:pt x="3" y="7"/>
                  <a:pt x="2" y="7"/>
                  <a:pt x="0" y="8"/>
                </a:cubicBezTo>
                <a:cubicBezTo>
                  <a:pt x="3" y="4"/>
                  <a:pt x="5" y="2"/>
                  <a:pt x="8" y="0"/>
                </a:cubicBezTo>
                <a:cubicBezTo>
                  <a:pt x="8" y="10"/>
                  <a:pt x="14" y="11"/>
                  <a:pt x="14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84" name="Freeform 159"/>
          <p:cNvSpPr>
            <a:spLocks/>
          </p:cNvSpPr>
          <p:nvPr/>
        </p:nvSpPr>
        <p:spPr bwMode="auto">
          <a:xfrm>
            <a:off x="6261684" y="4684950"/>
            <a:ext cx="177087" cy="289006"/>
          </a:xfrm>
          <a:custGeom>
            <a:avLst/>
            <a:gdLst>
              <a:gd name="T0" fmla="*/ 18 w 36"/>
              <a:gd name="T1" fmla="*/ 59 h 59"/>
              <a:gd name="T2" fmla="*/ 36 w 36"/>
              <a:gd name="T3" fmla="*/ 8 h 59"/>
              <a:gd name="T4" fmla="*/ 18 w 36"/>
              <a:gd name="T5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59">
                <a:moveTo>
                  <a:pt x="18" y="59"/>
                </a:moveTo>
                <a:cubicBezTo>
                  <a:pt x="8" y="2"/>
                  <a:pt x="31" y="9"/>
                  <a:pt x="36" y="8"/>
                </a:cubicBezTo>
                <a:cubicBezTo>
                  <a:pt x="30" y="1"/>
                  <a:pt x="0" y="0"/>
                  <a:pt x="18" y="59"/>
                </a:cubicBezTo>
                <a:close/>
              </a:path>
            </a:pathLst>
          </a:custGeom>
          <a:solidFill>
            <a:srgbClr val="FFD67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85" name="Freeform 160"/>
          <p:cNvSpPr>
            <a:spLocks/>
          </p:cNvSpPr>
          <p:nvPr/>
        </p:nvSpPr>
        <p:spPr bwMode="auto">
          <a:xfrm>
            <a:off x="6321333" y="4934799"/>
            <a:ext cx="68971" cy="132384"/>
          </a:xfrm>
          <a:custGeom>
            <a:avLst/>
            <a:gdLst>
              <a:gd name="T0" fmla="*/ 4 w 14"/>
              <a:gd name="T1" fmla="*/ 0 h 27"/>
              <a:gd name="T2" fmla="*/ 0 w 14"/>
              <a:gd name="T3" fmla="*/ 8 h 27"/>
              <a:gd name="T4" fmla="*/ 11 w 14"/>
              <a:gd name="T5" fmla="*/ 11 h 27"/>
              <a:gd name="T6" fmla="*/ 4 w 14"/>
              <a:gd name="T7" fmla="*/ 17 h 27"/>
              <a:gd name="T8" fmla="*/ 13 w 14"/>
              <a:gd name="T9" fmla="*/ 27 h 27"/>
              <a:gd name="T10" fmla="*/ 14 w 14"/>
              <a:gd name="T11" fmla="*/ 27 h 27"/>
              <a:gd name="T12" fmla="*/ 6 w 14"/>
              <a:gd name="T13" fmla="*/ 17 h 27"/>
              <a:gd name="T14" fmla="*/ 13 w 14"/>
              <a:gd name="T15" fmla="*/ 11 h 27"/>
              <a:gd name="T16" fmla="*/ 1 w 14"/>
              <a:gd name="T17" fmla="*/ 6 h 27"/>
              <a:gd name="T18" fmla="*/ 4 w 14"/>
              <a:gd name="T1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27">
                <a:moveTo>
                  <a:pt x="4" y="0"/>
                </a:moveTo>
                <a:cubicBezTo>
                  <a:pt x="1" y="1"/>
                  <a:pt x="0" y="5"/>
                  <a:pt x="0" y="8"/>
                </a:cubicBezTo>
                <a:cubicBezTo>
                  <a:pt x="5" y="7"/>
                  <a:pt x="10" y="9"/>
                  <a:pt x="11" y="11"/>
                </a:cubicBezTo>
                <a:cubicBezTo>
                  <a:pt x="7" y="13"/>
                  <a:pt x="6" y="15"/>
                  <a:pt x="4" y="17"/>
                </a:cubicBezTo>
                <a:cubicBezTo>
                  <a:pt x="6" y="19"/>
                  <a:pt x="10" y="23"/>
                  <a:pt x="13" y="27"/>
                </a:cubicBezTo>
                <a:cubicBezTo>
                  <a:pt x="13" y="27"/>
                  <a:pt x="14" y="27"/>
                  <a:pt x="14" y="27"/>
                </a:cubicBezTo>
                <a:cubicBezTo>
                  <a:pt x="11" y="23"/>
                  <a:pt x="8" y="19"/>
                  <a:pt x="6" y="17"/>
                </a:cubicBezTo>
                <a:cubicBezTo>
                  <a:pt x="8" y="14"/>
                  <a:pt x="9" y="13"/>
                  <a:pt x="13" y="11"/>
                </a:cubicBezTo>
                <a:cubicBezTo>
                  <a:pt x="12" y="10"/>
                  <a:pt x="6" y="5"/>
                  <a:pt x="1" y="6"/>
                </a:cubicBezTo>
                <a:cubicBezTo>
                  <a:pt x="2" y="3"/>
                  <a:pt x="2" y="2"/>
                  <a:pt x="4" y="0"/>
                </a:cubicBezTo>
                <a:close/>
              </a:path>
            </a:pathLst>
          </a:custGeom>
          <a:solidFill>
            <a:srgbClr val="D9595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86" name="Freeform 161"/>
          <p:cNvSpPr>
            <a:spLocks/>
          </p:cNvSpPr>
          <p:nvPr/>
        </p:nvSpPr>
        <p:spPr bwMode="auto">
          <a:xfrm>
            <a:off x="6433177" y="4934799"/>
            <a:ext cx="68971" cy="132384"/>
          </a:xfrm>
          <a:custGeom>
            <a:avLst/>
            <a:gdLst>
              <a:gd name="T0" fmla="*/ 10 w 14"/>
              <a:gd name="T1" fmla="*/ 0 h 27"/>
              <a:gd name="T2" fmla="*/ 14 w 14"/>
              <a:gd name="T3" fmla="*/ 8 h 27"/>
              <a:gd name="T4" fmla="*/ 3 w 14"/>
              <a:gd name="T5" fmla="*/ 11 h 27"/>
              <a:gd name="T6" fmla="*/ 9 w 14"/>
              <a:gd name="T7" fmla="*/ 17 h 27"/>
              <a:gd name="T8" fmla="*/ 1 w 14"/>
              <a:gd name="T9" fmla="*/ 27 h 27"/>
              <a:gd name="T10" fmla="*/ 0 w 14"/>
              <a:gd name="T11" fmla="*/ 27 h 27"/>
              <a:gd name="T12" fmla="*/ 8 w 14"/>
              <a:gd name="T13" fmla="*/ 17 h 27"/>
              <a:gd name="T14" fmla="*/ 1 w 14"/>
              <a:gd name="T15" fmla="*/ 11 h 27"/>
              <a:gd name="T16" fmla="*/ 13 w 14"/>
              <a:gd name="T17" fmla="*/ 6 h 27"/>
              <a:gd name="T18" fmla="*/ 10 w 14"/>
              <a:gd name="T1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27">
                <a:moveTo>
                  <a:pt x="10" y="0"/>
                </a:moveTo>
                <a:cubicBezTo>
                  <a:pt x="12" y="1"/>
                  <a:pt x="14" y="5"/>
                  <a:pt x="14" y="8"/>
                </a:cubicBezTo>
                <a:cubicBezTo>
                  <a:pt x="9" y="7"/>
                  <a:pt x="4" y="9"/>
                  <a:pt x="3" y="11"/>
                </a:cubicBezTo>
                <a:cubicBezTo>
                  <a:pt x="6" y="13"/>
                  <a:pt x="8" y="15"/>
                  <a:pt x="9" y="17"/>
                </a:cubicBezTo>
                <a:cubicBezTo>
                  <a:pt x="8" y="19"/>
                  <a:pt x="4" y="23"/>
                  <a:pt x="1" y="27"/>
                </a:cubicBezTo>
                <a:cubicBezTo>
                  <a:pt x="1" y="27"/>
                  <a:pt x="0" y="27"/>
                  <a:pt x="0" y="27"/>
                </a:cubicBezTo>
                <a:cubicBezTo>
                  <a:pt x="3" y="23"/>
                  <a:pt x="6" y="19"/>
                  <a:pt x="8" y="17"/>
                </a:cubicBezTo>
                <a:cubicBezTo>
                  <a:pt x="6" y="14"/>
                  <a:pt x="4" y="13"/>
                  <a:pt x="1" y="11"/>
                </a:cubicBezTo>
                <a:cubicBezTo>
                  <a:pt x="2" y="10"/>
                  <a:pt x="8" y="5"/>
                  <a:pt x="13" y="6"/>
                </a:cubicBezTo>
                <a:cubicBezTo>
                  <a:pt x="12" y="3"/>
                  <a:pt x="12" y="2"/>
                  <a:pt x="10" y="0"/>
                </a:cubicBezTo>
                <a:close/>
              </a:path>
            </a:pathLst>
          </a:custGeom>
          <a:solidFill>
            <a:srgbClr val="D9595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87" name="Freeform 162"/>
          <p:cNvSpPr>
            <a:spLocks/>
          </p:cNvSpPr>
          <p:nvPr/>
        </p:nvSpPr>
        <p:spPr bwMode="auto">
          <a:xfrm>
            <a:off x="6405217" y="4994465"/>
            <a:ext cx="9321" cy="78311"/>
          </a:xfrm>
          <a:custGeom>
            <a:avLst/>
            <a:gdLst>
              <a:gd name="T0" fmla="*/ 1 w 2"/>
              <a:gd name="T1" fmla="*/ 16 h 16"/>
              <a:gd name="T2" fmla="*/ 2 w 2"/>
              <a:gd name="T3" fmla="*/ 0 h 16"/>
              <a:gd name="T4" fmla="*/ 1 w 2"/>
              <a:gd name="T5" fmla="*/ 16 h 16"/>
              <a:gd name="T6" fmla="*/ 1 w 2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6">
                <a:moveTo>
                  <a:pt x="1" y="16"/>
                </a:moveTo>
                <a:cubicBezTo>
                  <a:pt x="1" y="10"/>
                  <a:pt x="1" y="4"/>
                  <a:pt x="2" y="0"/>
                </a:cubicBezTo>
                <a:cubicBezTo>
                  <a:pt x="0" y="4"/>
                  <a:pt x="0" y="10"/>
                  <a:pt x="1" y="16"/>
                </a:cubicBezTo>
                <a:cubicBezTo>
                  <a:pt x="1" y="16"/>
                  <a:pt x="1" y="16"/>
                  <a:pt x="1" y="16"/>
                </a:cubicBezTo>
                <a:close/>
              </a:path>
            </a:pathLst>
          </a:custGeom>
          <a:solidFill>
            <a:srgbClr val="D9595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88" name="Freeform 163"/>
          <p:cNvSpPr>
            <a:spLocks noEditPoints="1"/>
          </p:cNvSpPr>
          <p:nvPr/>
        </p:nvSpPr>
        <p:spPr bwMode="auto">
          <a:xfrm>
            <a:off x="6351158" y="4783770"/>
            <a:ext cx="121165" cy="29833"/>
          </a:xfrm>
          <a:custGeom>
            <a:avLst/>
            <a:gdLst>
              <a:gd name="T0" fmla="*/ 19 w 25"/>
              <a:gd name="T1" fmla="*/ 6 h 6"/>
              <a:gd name="T2" fmla="*/ 20 w 25"/>
              <a:gd name="T3" fmla="*/ 6 h 6"/>
              <a:gd name="T4" fmla="*/ 25 w 25"/>
              <a:gd name="T5" fmla="*/ 4 h 6"/>
              <a:gd name="T6" fmla="*/ 25 w 25"/>
              <a:gd name="T7" fmla="*/ 1 h 6"/>
              <a:gd name="T8" fmla="*/ 19 w 25"/>
              <a:gd name="T9" fmla="*/ 1 h 6"/>
              <a:gd name="T10" fmla="*/ 19 w 25"/>
              <a:gd name="T11" fmla="*/ 1 h 6"/>
              <a:gd name="T12" fmla="*/ 24 w 25"/>
              <a:gd name="T13" fmla="*/ 2 h 6"/>
              <a:gd name="T14" fmla="*/ 23 w 25"/>
              <a:gd name="T15" fmla="*/ 4 h 6"/>
              <a:gd name="T16" fmla="*/ 19 w 25"/>
              <a:gd name="T17" fmla="*/ 6 h 6"/>
              <a:gd name="T18" fmla="*/ 19 w 25"/>
              <a:gd name="T19" fmla="*/ 6 h 6"/>
              <a:gd name="T20" fmla="*/ 6 w 25"/>
              <a:gd name="T21" fmla="*/ 6 h 6"/>
              <a:gd name="T22" fmla="*/ 10 w 25"/>
              <a:gd name="T23" fmla="*/ 6 h 6"/>
              <a:gd name="T24" fmla="*/ 11 w 25"/>
              <a:gd name="T25" fmla="*/ 4 h 6"/>
              <a:gd name="T26" fmla="*/ 13 w 25"/>
              <a:gd name="T27" fmla="*/ 4 h 6"/>
              <a:gd name="T28" fmla="*/ 15 w 25"/>
              <a:gd name="T29" fmla="*/ 6 h 6"/>
              <a:gd name="T30" fmla="*/ 19 w 25"/>
              <a:gd name="T31" fmla="*/ 6 h 6"/>
              <a:gd name="T32" fmla="*/ 19 w 25"/>
              <a:gd name="T33" fmla="*/ 6 h 6"/>
              <a:gd name="T34" fmla="*/ 15 w 25"/>
              <a:gd name="T35" fmla="*/ 5 h 6"/>
              <a:gd name="T36" fmla="*/ 14 w 25"/>
              <a:gd name="T37" fmla="*/ 3 h 6"/>
              <a:gd name="T38" fmla="*/ 19 w 25"/>
              <a:gd name="T39" fmla="*/ 1 h 6"/>
              <a:gd name="T40" fmla="*/ 19 w 25"/>
              <a:gd name="T41" fmla="*/ 1 h 6"/>
              <a:gd name="T42" fmla="*/ 19 w 25"/>
              <a:gd name="T43" fmla="*/ 1 h 6"/>
              <a:gd name="T44" fmla="*/ 18 w 25"/>
              <a:gd name="T45" fmla="*/ 1 h 6"/>
              <a:gd name="T46" fmla="*/ 13 w 25"/>
              <a:gd name="T47" fmla="*/ 2 h 6"/>
              <a:gd name="T48" fmla="*/ 7 w 25"/>
              <a:gd name="T49" fmla="*/ 1 h 6"/>
              <a:gd name="T50" fmla="*/ 6 w 25"/>
              <a:gd name="T51" fmla="*/ 1 h 6"/>
              <a:gd name="T52" fmla="*/ 6 w 25"/>
              <a:gd name="T53" fmla="*/ 1 h 6"/>
              <a:gd name="T54" fmla="*/ 6 w 25"/>
              <a:gd name="T55" fmla="*/ 1 h 6"/>
              <a:gd name="T56" fmla="*/ 11 w 25"/>
              <a:gd name="T57" fmla="*/ 3 h 6"/>
              <a:gd name="T58" fmla="*/ 9 w 25"/>
              <a:gd name="T59" fmla="*/ 5 h 6"/>
              <a:gd name="T60" fmla="*/ 6 w 25"/>
              <a:gd name="T61" fmla="*/ 6 h 6"/>
              <a:gd name="T62" fmla="*/ 0 w 25"/>
              <a:gd name="T63" fmla="*/ 1 h 6"/>
              <a:gd name="T64" fmla="*/ 0 w 25"/>
              <a:gd name="T65" fmla="*/ 4 h 6"/>
              <a:gd name="T66" fmla="*/ 5 w 25"/>
              <a:gd name="T67" fmla="*/ 6 h 6"/>
              <a:gd name="T68" fmla="*/ 6 w 25"/>
              <a:gd name="T69" fmla="*/ 6 h 6"/>
              <a:gd name="T70" fmla="*/ 6 w 25"/>
              <a:gd name="T71" fmla="*/ 6 h 6"/>
              <a:gd name="T72" fmla="*/ 5 w 25"/>
              <a:gd name="T73" fmla="*/ 6 h 6"/>
              <a:gd name="T74" fmla="*/ 1 w 25"/>
              <a:gd name="T75" fmla="*/ 4 h 6"/>
              <a:gd name="T76" fmla="*/ 1 w 25"/>
              <a:gd name="T77" fmla="*/ 2 h 6"/>
              <a:gd name="T78" fmla="*/ 6 w 25"/>
              <a:gd name="T79" fmla="*/ 1 h 6"/>
              <a:gd name="T80" fmla="*/ 6 w 25"/>
              <a:gd name="T81" fmla="*/ 1 h 6"/>
              <a:gd name="T82" fmla="*/ 0 w 25"/>
              <a:gd name="T83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" h="6">
                <a:moveTo>
                  <a:pt x="19" y="6"/>
                </a:moveTo>
                <a:cubicBezTo>
                  <a:pt x="19" y="6"/>
                  <a:pt x="20" y="6"/>
                  <a:pt x="20" y="6"/>
                </a:cubicBezTo>
                <a:cubicBezTo>
                  <a:pt x="22" y="6"/>
                  <a:pt x="25" y="5"/>
                  <a:pt x="25" y="4"/>
                </a:cubicBezTo>
                <a:cubicBezTo>
                  <a:pt x="25" y="4"/>
                  <a:pt x="25" y="1"/>
                  <a:pt x="25" y="1"/>
                </a:cubicBezTo>
                <a:cubicBezTo>
                  <a:pt x="25" y="0"/>
                  <a:pt x="21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21" y="1"/>
                  <a:pt x="24" y="1"/>
                  <a:pt x="24" y="2"/>
                </a:cubicBezTo>
                <a:cubicBezTo>
                  <a:pt x="24" y="2"/>
                  <a:pt x="24" y="4"/>
                  <a:pt x="23" y="4"/>
                </a:cubicBezTo>
                <a:cubicBezTo>
                  <a:pt x="23" y="5"/>
                  <a:pt x="21" y="5"/>
                  <a:pt x="19" y="6"/>
                </a:cubicBezTo>
                <a:cubicBezTo>
                  <a:pt x="19" y="6"/>
                  <a:pt x="19" y="6"/>
                  <a:pt x="19" y="6"/>
                </a:cubicBezTo>
                <a:close/>
                <a:moveTo>
                  <a:pt x="6" y="6"/>
                </a:moveTo>
                <a:cubicBezTo>
                  <a:pt x="8" y="6"/>
                  <a:pt x="10" y="6"/>
                  <a:pt x="10" y="6"/>
                </a:cubicBezTo>
                <a:cubicBezTo>
                  <a:pt x="10" y="6"/>
                  <a:pt x="11" y="4"/>
                  <a:pt x="11" y="4"/>
                </a:cubicBezTo>
                <a:cubicBezTo>
                  <a:pt x="11" y="3"/>
                  <a:pt x="13" y="3"/>
                  <a:pt x="13" y="4"/>
                </a:cubicBezTo>
                <a:cubicBezTo>
                  <a:pt x="14" y="4"/>
                  <a:pt x="14" y="6"/>
                  <a:pt x="15" y="6"/>
                </a:cubicBezTo>
                <a:cubicBezTo>
                  <a:pt x="15" y="6"/>
                  <a:pt x="17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7" y="6"/>
                  <a:pt x="16" y="6"/>
                  <a:pt x="15" y="5"/>
                </a:cubicBezTo>
                <a:cubicBezTo>
                  <a:pt x="15" y="5"/>
                  <a:pt x="14" y="3"/>
                  <a:pt x="14" y="3"/>
                </a:cubicBezTo>
                <a:cubicBezTo>
                  <a:pt x="14" y="2"/>
                  <a:pt x="17" y="2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8" y="1"/>
                  <a:pt x="18" y="1"/>
                </a:cubicBezTo>
                <a:cubicBezTo>
                  <a:pt x="16" y="1"/>
                  <a:pt x="14" y="2"/>
                  <a:pt x="13" y="2"/>
                </a:cubicBezTo>
                <a:cubicBezTo>
                  <a:pt x="11" y="2"/>
                  <a:pt x="10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8" y="2"/>
                  <a:pt x="10" y="2"/>
                  <a:pt x="11" y="3"/>
                </a:cubicBezTo>
                <a:cubicBezTo>
                  <a:pt x="11" y="3"/>
                  <a:pt x="10" y="5"/>
                  <a:pt x="9" y="5"/>
                </a:cubicBezTo>
                <a:cubicBezTo>
                  <a:pt x="9" y="6"/>
                  <a:pt x="7" y="6"/>
                  <a:pt x="6" y="6"/>
                </a:cubicBezTo>
                <a:close/>
                <a:moveTo>
                  <a:pt x="0" y="1"/>
                </a:moveTo>
                <a:cubicBezTo>
                  <a:pt x="0" y="1"/>
                  <a:pt x="0" y="4"/>
                  <a:pt x="0" y="4"/>
                </a:cubicBezTo>
                <a:cubicBezTo>
                  <a:pt x="0" y="5"/>
                  <a:pt x="3" y="6"/>
                  <a:pt x="5" y="6"/>
                </a:cubicBezTo>
                <a:cubicBezTo>
                  <a:pt x="5" y="6"/>
                  <a:pt x="5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5" y="6"/>
                  <a:pt x="5" y="6"/>
                </a:cubicBezTo>
                <a:cubicBezTo>
                  <a:pt x="4" y="5"/>
                  <a:pt x="2" y="5"/>
                  <a:pt x="1" y="4"/>
                </a:cubicBezTo>
                <a:cubicBezTo>
                  <a:pt x="1" y="4"/>
                  <a:pt x="1" y="2"/>
                  <a:pt x="1" y="2"/>
                </a:cubicBezTo>
                <a:cubicBezTo>
                  <a:pt x="1" y="1"/>
                  <a:pt x="4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4" y="1"/>
                  <a:pt x="0" y="0"/>
                  <a:pt x="0" y="1"/>
                </a:cubicBezTo>
                <a:close/>
              </a:path>
            </a:pathLst>
          </a:custGeom>
          <a:solidFill>
            <a:srgbClr val="70A7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89" name="Freeform 164"/>
          <p:cNvSpPr>
            <a:spLocks/>
          </p:cNvSpPr>
          <p:nvPr/>
        </p:nvSpPr>
        <p:spPr bwMode="auto">
          <a:xfrm>
            <a:off x="6766845" y="5400936"/>
            <a:ext cx="529395" cy="656322"/>
          </a:xfrm>
          <a:custGeom>
            <a:avLst/>
            <a:gdLst>
              <a:gd name="T0" fmla="*/ 129 w 284"/>
              <a:gd name="T1" fmla="*/ 0 h 352"/>
              <a:gd name="T2" fmla="*/ 284 w 284"/>
              <a:gd name="T3" fmla="*/ 200 h 352"/>
              <a:gd name="T4" fmla="*/ 284 w 284"/>
              <a:gd name="T5" fmla="*/ 273 h 352"/>
              <a:gd name="T6" fmla="*/ 181 w 284"/>
              <a:gd name="T7" fmla="*/ 352 h 352"/>
              <a:gd name="T8" fmla="*/ 0 w 284"/>
              <a:gd name="T9" fmla="*/ 121 h 352"/>
              <a:gd name="T10" fmla="*/ 129 w 284"/>
              <a:gd name="T11" fmla="*/ 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4" h="352">
                <a:moveTo>
                  <a:pt x="129" y="0"/>
                </a:moveTo>
                <a:lnTo>
                  <a:pt x="284" y="200"/>
                </a:lnTo>
                <a:lnTo>
                  <a:pt x="284" y="273"/>
                </a:lnTo>
                <a:lnTo>
                  <a:pt x="181" y="352"/>
                </a:lnTo>
                <a:lnTo>
                  <a:pt x="0" y="121"/>
                </a:lnTo>
                <a:lnTo>
                  <a:pt x="129" y="0"/>
                </a:lnTo>
                <a:close/>
              </a:path>
            </a:pathLst>
          </a:custGeom>
          <a:solidFill>
            <a:srgbClr val="FFD7B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90" name="Freeform 165"/>
          <p:cNvSpPr>
            <a:spLocks/>
          </p:cNvSpPr>
          <p:nvPr/>
        </p:nvSpPr>
        <p:spPr bwMode="auto">
          <a:xfrm>
            <a:off x="6956980" y="5684348"/>
            <a:ext cx="769860" cy="583605"/>
          </a:xfrm>
          <a:custGeom>
            <a:avLst/>
            <a:gdLst>
              <a:gd name="T0" fmla="*/ 171 w 413"/>
              <a:gd name="T1" fmla="*/ 0 h 313"/>
              <a:gd name="T2" fmla="*/ 413 w 413"/>
              <a:gd name="T3" fmla="*/ 313 h 313"/>
              <a:gd name="T4" fmla="*/ 269 w 413"/>
              <a:gd name="T5" fmla="*/ 313 h 313"/>
              <a:gd name="T6" fmla="*/ 140 w 413"/>
              <a:gd name="T7" fmla="*/ 313 h 313"/>
              <a:gd name="T8" fmla="*/ 0 w 413"/>
              <a:gd name="T9" fmla="*/ 134 h 313"/>
              <a:gd name="T10" fmla="*/ 171 w 413"/>
              <a:gd name="T11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3" h="313">
                <a:moveTo>
                  <a:pt x="171" y="0"/>
                </a:moveTo>
                <a:lnTo>
                  <a:pt x="413" y="313"/>
                </a:lnTo>
                <a:lnTo>
                  <a:pt x="269" y="313"/>
                </a:lnTo>
                <a:lnTo>
                  <a:pt x="140" y="313"/>
                </a:lnTo>
                <a:lnTo>
                  <a:pt x="0" y="134"/>
                </a:lnTo>
                <a:lnTo>
                  <a:pt x="17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91" name="Freeform 166"/>
          <p:cNvSpPr>
            <a:spLocks/>
          </p:cNvSpPr>
          <p:nvPr/>
        </p:nvSpPr>
        <p:spPr bwMode="auto">
          <a:xfrm>
            <a:off x="6791077" y="5337542"/>
            <a:ext cx="285203" cy="289006"/>
          </a:xfrm>
          <a:custGeom>
            <a:avLst/>
            <a:gdLst>
              <a:gd name="T0" fmla="*/ 42 w 58"/>
              <a:gd name="T1" fmla="*/ 6 h 59"/>
              <a:gd name="T2" fmla="*/ 51 w 58"/>
              <a:gd name="T3" fmla="*/ 39 h 59"/>
              <a:gd name="T4" fmla="*/ 16 w 58"/>
              <a:gd name="T5" fmla="*/ 53 h 59"/>
              <a:gd name="T6" fmla="*/ 7 w 58"/>
              <a:gd name="T7" fmla="*/ 20 h 59"/>
              <a:gd name="T8" fmla="*/ 42 w 58"/>
              <a:gd name="T9" fmla="*/ 6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59">
                <a:moveTo>
                  <a:pt x="42" y="6"/>
                </a:moveTo>
                <a:cubicBezTo>
                  <a:pt x="54" y="11"/>
                  <a:pt x="58" y="26"/>
                  <a:pt x="51" y="39"/>
                </a:cubicBezTo>
                <a:cubicBezTo>
                  <a:pt x="43" y="52"/>
                  <a:pt x="28" y="59"/>
                  <a:pt x="16" y="53"/>
                </a:cubicBezTo>
                <a:cubicBezTo>
                  <a:pt x="4" y="48"/>
                  <a:pt x="0" y="33"/>
                  <a:pt x="7" y="20"/>
                </a:cubicBezTo>
                <a:cubicBezTo>
                  <a:pt x="15" y="7"/>
                  <a:pt x="30" y="0"/>
                  <a:pt x="42" y="6"/>
                </a:cubicBezTo>
                <a:close/>
              </a:path>
            </a:pathLst>
          </a:custGeom>
          <a:solidFill>
            <a:srgbClr val="C7A28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92" name="Freeform 167"/>
          <p:cNvSpPr>
            <a:spLocks/>
          </p:cNvSpPr>
          <p:nvPr/>
        </p:nvSpPr>
        <p:spPr bwMode="auto">
          <a:xfrm>
            <a:off x="6757525" y="4949716"/>
            <a:ext cx="376541" cy="548178"/>
          </a:xfrm>
          <a:custGeom>
            <a:avLst/>
            <a:gdLst>
              <a:gd name="T0" fmla="*/ 21 w 77"/>
              <a:gd name="T1" fmla="*/ 0 h 112"/>
              <a:gd name="T2" fmla="*/ 65 w 77"/>
              <a:gd name="T3" fmla="*/ 74 h 112"/>
              <a:gd name="T4" fmla="*/ 71 w 77"/>
              <a:gd name="T5" fmla="*/ 108 h 112"/>
              <a:gd name="T6" fmla="*/ 71 w 77"/>
              <a:gd name="T7" fmla="*/ 108 h 112"/>
              <a:gd name="T8" fmla="*/ 45 w 77"/>
              <a:gd name="T9" fmla="*/ 92 h 112"/>
              <a:gd name="T10" fmla="*/ 10 w 77"/>
              <a:gd name="T11" fmla="*/ 34 h 112"/>
              <a:gd name="T12" fmla="*/ 21 w 77"/>
              <a:gd name="T13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" h="112">
                <a:moveTo>
                  <a:pt x="21" y="0"/>
                </a:moveTo>
                <a:cubicBezTo>
                  <a:pt x="65" y="74"/>
                  <a:pt x="65" y="74"/>
                  <a:pt x="65" y="74"/>
                </a:cubicBezTo>
                <a:cubicBezTo>
                  <a:pt x="69" y="80"/>
                  <a:pt x="77" y="104"/>
                  <a:pt x="71" y="108"/>
                </a:cubicBezTo>
                <a:cubicBezTo>
                  <a:pt x="71" y="108"/>
                  <a:pt x="71" y="108"/>
                  <a:pt x="71" y="108"/>
                </a:cubicBezTo>
                <a:cubicBezTo>
                  <a:pt x="65" y="112"/>
                  <a:pt x="49" y="98"/>
                  <a:pt x="45" y="92"/>
                </a:cubicBezTo>
                <a:cubicBezTo>
                  <a:pt x="10" y="34"/>
                  <a:pt x="10" y="34"/>
                  <a:pt x="10" y="34"/>
                </a:cubicBezTo>
                <a:cubicBezTo>
                  <a:pt x="0" y="17"/>
                  <a:pt x="15" y="2"/>
                  <a:pt x="21" y="0"/>
                </a:cubicBezTo>
                <a:close/>
              </a:path>
            </a:pathLst>
          </a:custGeom>
          <a:solidFill>
            <a:srgbClr val="FFD7B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93" name="Freeform 168"/>
          <p:cNvSpPr>
            <a:spLocks/>
          </p:cNvSpPr>
          <p:nvPr/>
        </p:nvSpPr>
        <p:spPr bwMode="auto">
          <a:xfrm>
            <a:off x="6815311" y="5326355"/>
            <a:ext cx="285203" cy="309515"/>
          </a:xfrm>
          <a:custGeom>
            <a:avLst/>
            <a:gdLst>
              <a:gd name="T0" fmla="*/ 44 w 58"/>
              <a:gd name="T1" fmla="*/ 6 h 63"/>
              <a:gd name="T2" fmla="*/ 50 w 58"/>
              <a:gd name="T3" fmla="*/ 42 h 63"/>
              <a:gd name="T4" fmla="*/ 14 w 58"/>
              <a:gd name="T5" fmla="*/ 58 h 63"/>
              <a:gd name="T6" fmla="*/ 8 w 58"/>
              <a:gd name="T7" fmla="*/ 21 h 63"/>
              <a:gd name="T8" fmla="*/ 44 w 58"/>
              <a:gd name="T9" fmla="*/ 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63">
                <a:moveTo>
                  <a:pt x="44" y="6"/>
                </a:moveTo>
                <a:cubicBezTo>
                  <a:pt x="56" y="12"/>
                  <a:pt x="58" y="28"/>
                  <a:pt x="50" y="42"/>
                </a:cubicBezTo>
                <a:cubicBezTo>
                  <a:pt x="42" y="56"/>
                  <a:pt x="25" y="63"/>
                  <a:pt x="14" y="58"/>
                </a:cubicBezTo>
                <a:cubicBezTo>
                  <a:pt x="2" y="52"/>
                  <a:pt x="0" y="36"/>
                  <a:pt x="8" y="21"/>
                </a:cubicBezTo>
                <a:cubicBezTo>
                  <a:pt x="16" y="7"/>
                  <a:pt x="33" y="0"/>
                  <a:pt x="44" y="6"/>
                </a:cubicBezTo>
                <a:close/>
              </a:path>
            </a:pathLst>
          </a:custGeom>
          <a:solidFill>
            <a:srgbClr val="FFD7B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94" name="Freeform 169"/>
          <p:cNvSpPr>
            <a:spLocks/>
          </p:cNvSpPr>
          <p:nvPr/>
        </p:nvSpPr>
        <p:spPr bwMode="auto">
          <a:xfrm>
            <a:off x="5626038" y="5503487"/>
            <a:ext cx="93204" cy="152893"/>
          </a:xfrm>
          <a:custGeom>
            <a:avLst/>
            <a:gdLst>
              <a:gd name="T0" fmla="*/ 39 w 50"/>
              <a:gd name="T1" fmla="*/ 8 h 82"/>
              <a:gd name="T2" fmla="*/ 0 w 50"/>
              <a:gd name="T3" fmla="*/ 82 h 82"/>
              <a:gd name="T4" fmla="*/ 50 w 50"/>
              <a:gd name="T5" fmla="*/ 0 h 82"/>
              <a:gd name="T6" fmla="*/ 39 w 50"/>
              <a:gd name="T7" fmla="*/ 8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" h="82">
                <a:moveTo>
                  <a:pt x="39" y="8"/>
                </a:moveTo>
                <a:lnTo>
                  <a:pt x="0" y="82"/>
                </a:lnTo>
                <a:lnTo>
                  <a:pt x="50" y="0"/>
                </a:lnTo>
                <a:lnTo>
                  <a:pt x="39" y="8"/>
                </a:lnTo>
                <a:close/>
              </a:path>
            </a:pathLst>
          </a:custGeom>
          <a:solidFill>
            <a:srgbClr val="C7A28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295" name="Freeform 170"/>
          <p:cNvSpPr>
            <a:spLocks/>
          </p:cNvSpPr>
          <p:nvPr/>
        </p:nvSpPr>
        <p:spPr bwMode="auto">
          <a:xfrm>
            <a:off x="6845137" y="4949716"/>
            <a:ext cx="63379" cy="87635"/>
          </a:xfrm>
          <a:custGeom>
            <a:avLst/>
            <a:gdLst>
              <a:gd name="T0" fmla="*/ 4 w 13"/>
              <a:gd name="T1" fmla="*/ 13 h 18"/>
              <a:gd name="T2" fmla="*/ 8 w 13"/>
              <a:gd name="T3" fmla="*/ 16 h 18"/>
              <a:gd name="T4" fmla="*/ 13 w 13"/>
              <a:gd name="T5" fmla="*/ 18 h 18"/>
              <a:gd name="T6" fmla="*/ 3 w 13"/>
              <a:gd name="T7" fmla="*/ 0 h 18"/>
              <a:gd name="T8" fmla="*/ 2 w 13"/>
              <a:gd name="T9" fmla="*/ 0 h 18"/>
              <a:gd name="T10" fmla="*/ 4 w 13"/>
              <a:gd name="T11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18">
                <a:moveTo>
                  <a:pt x="4" y="13"/>
                </a:moveTo>
                <a:cubicBezTo>
                  <a:pt x="8" y="16"/>
                  <a:pt x="8" y="16"/>
                  <a:pt x="8" y="16"/>
                </a:cubicBezTo>
                <a:cubicBezTo>
                  <a:pt x="9" y="18"/>
                  <a:pt x="11" y="18"/>
                  <a:pt x="13" y="18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0" y="4"/>
                  <a:pt x="0" y="8"/>
                  <a:pt x="4" y="13"/>
                </a:cubicBezTo>
                <a:close/>
              </a:path>
            </a:pathLst>
          </a:custGeom>
          <a:solidFill>
            <a:srgbClr val="FFE8D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grpSp>
        <p:nvGrpSpPr>
          <p:cNvPr id="296" name="Group 295"/>
          <p:cNvGrpSpPr/>
          <p:nvPr/>
        </p:nvGrpSpPr>
        <p:grpSpPr>
          <a:xfrm>
            <a:off x="4450559" y="1720873"/>
            <a:ext cx="434328" cy="440034"/>
            <a:chOff x="2935304" y="1135059"/>
            <a:chExt cx="369890" cy="374648"/>
          </a:xfrm>
        </p:grpSpPr>
        <p:sp>
          <p:nvSpPr>
            <p:cNvPr id="297" name="Oval 171"/>
            <p:cNvSpPr>
              <a:spLocks noChangeArrowheads="1"/>
            </p:cNvSpPr>
            <p:nvPr/>
          </p:nvSpPr>
          <p:spPr bwMode="auto">
            <a:xfrm>
              <a:off x="2935304" y="1135059"/>
              <a:ext cx="369890" cy="37464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98" name="Oval 172"/>
            <p:cNvSpPr>
              <a:spLocks noChangeArrowheads="1"/>
            </p:cNvSpPr>
            <p:nvPr/>
          </p:nvSpPr>
          <p:spPr bwMode="auto">
            <a:xfrm>
              <a:off x="2963882" y="1163634"/>
              <a:ext cx="312740" cy="3174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299" name="Freeform 173"/>
            <p:cNvSpPr>
              <a:spLocks/>
            </p:cNvSpPr>
            <p:nvPr/>
          </p:nvSpPr>
          <p:spPr bwMode="auto">
            <a:xfrm>
              <a:off x="3038495" y="1401757"/>
              <a:ext cx="163514" cy="79375"/>
            </a:xfrm>
            <a:custGeom>
              <a:avLst/>
              <a:gdLst>
                <a:gd name="T0" fmla="*/ 5 w 39"/>
                <a:gd name="T1" fmla="*/ 5 h 19"/>
                <a:gd name="T2" fmla="*/ 0 w 39"/>
                <a:gd name="T3" fmla="*/ 13 h 19"/>
                <a:gd name="T4" fmla="*/ 19 w 39"/>
                <a:gd name="T5" fmla="*/ 19 h 19"/>
                <a:gd name="T6" fmla="*/ 39 w 39"/>
                <a:gd name="T7" fmla="*/ 13 h 19"/>
                <a:gd name="T8" fmla="*/ 34 w 39"/>
                <a:gd name="T9" fmla="*/ 5 h 19"/>
                <a:gd name="T10" fmla="*/ 19 w 39"/>
                <a:gd name="T11" fmla="*/ 0 h 19"/>
                <a:gd name="T12" fmla="*/ 5 w 39"/>
                <a:gd name="T13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9">
                  <a:moveTo>
                    <a:pt x="5" y="5"/>
                  </a:moveTo>
                  <a:cubicBezTo>
                    <a:pt x="3" y="7"/>
                    <a:pt x="1" y="10"/>
                    <a:pt x="0" y="13"/>
                  </a:cubicBezTo>
                  <a:cubicBezTo>
                    <a:pt x="6" y="17"/>
                    <a:pt x="12" y="19"/>
                    <a:pt x="19" y="19"/>
                  </a:cubicBezTo>
                  <a:cubicBezTo>
                    <a:pt x="27" y="19"/>
                    <a:pt x="33" y="17"/>
                    <a:pt x="39" y="13"/>
                  </a:cubicBezTo>
                  <a:cubicBezTo>
                    <a:pt x="38" y="10"/>
                    <a:pt x="36" y="7"/>
                    <a:pt x="34" y="5"/>
                  </a:cubicBezTo>
                  <a:cubicBezTo>
                    <a:pt x="27" y="1"/>
                    <a:pt x="23" y="0"/>
                    <a:pt x="19" y="0"/>
                  </a:cubicBezTo>
                  <a:cubicBezTo>
                    <a:pt x="16" y="0"/>
                    <a:pt x="12" y="1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00" name="Freeform 174"/>
            <p:cNvSpPr>
              <a:spLocks/>
            </p:cNvSpPr>
            <p:nvPr/>
          </p:nvSpPr>
          <p:spPr bwMode="auto">
            <a:xfrm>
              <a:off x="3038495" y="1401756"/>
              <a:ext cx="84139" cy="79375"/>
            </a:xfrm>
            <a:custGeom>
              <a:avLst/>
              <a:gdLst>
                <a:gd name="T0" fmla="*/ 5 w 20"/>
                <a:gd name="T1" fmla="*/ 5 h 19"/>
                <a:gd name="T2" fmla="*/ 0 w 20"/>
                <a:gd name="T3" fmla="*/ 13 h 19"/>
                <a:gd name="T4" fmla="*/ 19 w 20"/>
                <a:gd name="T5" fmla="*/ 19 h 19"/>
                <a:gd name="T6" fmla="*/ 20 w 20"/>
                <a:gd name="T7" fmla="*/ 19 h 19"/>
                <a:gd name="T8" fmla="*/ 20 w 20"/>
                <a:gd name="T9" fmla="*/ 0 h 19"/>
                <a:gd name="T10" fmla="*/ 19 w 20"/>
                <a:gd name="T11" fmla="*/ 0 h 19"/>
                <a:gd name="T12" fmla="*/ 5 w 20"/>
                <a:gd name="T13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9">
                  <a:moveTo>
                    <a:pt x="5" y="5"/>
                  </a:moveTo>
                  <a:cubicBezTo>
                    <a:pt x="3" y="7"/>
                    <a:pt x="1" y="10"/>
                    <a:pt x="0" y="13"/>
                  </a:cubicBezTo>
                  <a:cubicBezTo>
                    <a:pt x="6" y="17"/>
                    <a:pt x="12" y="19"/>
                    <a:pt x="19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0"/>
                    <a:pt x="12" y="1"/>
                    <a:pt x="5" y="5"/>
                  </a:cubicBezTo>
                  <a:close/>
                </a:path>
              </a:pathLst>
            </a:custGeom>
            <a:solidFill>
              <a:srgbClr val="E1E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01" name="Freeform 175"/>
            <p:cNvSpPr>
              <a:spLocks/>
            </p:cNvSpPr>
            <p:nvPr/>
          </p:nvSpPr>
          <p:spPr bwMode="auto">
            <a:xfrm>
              <a:off x="3097232" y="1338256"/>
              <a:ext cx="46038" cy="88900"/>
            </a:xfrm>
            <a:custGeom>
              <a:avLst/>
              <a:gdLst>
                <a:gd name="T0" fmla="*/ 0 w 11"/>
                <a:gd name="T1" fmla="*/ 0 h 21"/>
                <a:gd name="T2" fmla="*/ 11 w 11"/>
                <a:gd name="T3" fmla="*/ 0 h 21"/>
                <a:gd name="T4" fmla="*/ 11 w 11"/>
                <a:gd name="T5" fmla="*/ 15 h 21"/>
                <a:gd name="T6" fmla="*/ 0 w 11"/>
                <a:gd name="T7" fmla="*/ 15 h 21"/>
                <a:gd name="T8" fmla="*/ 0 w 1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1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0"/>
                    <a:pt x="0" y="21"/>
                    <a:pt x="0" y="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02" name="Freeform 176"/>
            <p:cNvSpPr>
              <a:spLocks/>
            </p:cNvSpPr>
            <p:nvPr/>
          </p:nvSpPr>
          <p:spPr bwMode="auto">
            <a:xfrm>
              <a:off x="3097232" y="1376356"/>
              <a:ext cx="46038" cy="28575"/>
            </a:xfrm>
            <a:custGeom>
              <a:avLst/>
              <a:gdLst>
                <a:gd name="T0" fmla="*/ 29 w 29"/>
                <a:gd name="T1" fmla="*/ 5 h 18"/>
                <a:gd name="T2" fmla="*/ 29 w 29"/>
                <a:gd name="T3" fmla="*/ 0 h 18"/>
                <a:gd name="T4" fmla="*/ 0 w 29"/>
                <a:gd name="T5" fmla="*/ 0 h 18"/>
                <a:gd name="T6" fmla="*/ 0 w 29"/>
                <a:gd name="T7" fmla="*/ 18 h 18"/>
                <a:gd name="T8" fmla="*/ 29 w 29"/>
                <a:gd name="T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8">
                  <a:moveTo>
                    <a:pt x="29" y="5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E8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03" name="Freeform 177"/>
            <p:cNvSpPr>
              <a:spLocks/>
            </p:cNvSpPr>
            <p:nvPr/>
          </p:nvSpPr>
          <p:spPr bwMode="auto">
            <a:xfrm>
              <a:off x="3025791" y="1258882"/>
              <a:ext cx="188914" cy="125412"/>
            </a:xfrm>
            <a:custGeom>
              <a:avLst/>
              <a:gdLst>
                <a:gd name="T0" fmla="*/ 22 w 45"/>
                <a:gd name="T1" fmla="*/ 0 h 30"/>
                <a:gd name="T2" fmla="*/ 22 w 45"/>
                <a:gd name="T3" fmla="*/ 30 h 30"/>
                <a:gd name="T4" fmla="*/ 22 w 45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0">
                  <a:moveTo>
                    <a:pt x="22" y="0"/>
                  </a:moveTo>
                  <a:cubicBezTo>
                    <a:pt x="45" y="0"/>
                    <a:pt x="36" y="30"/>
                    <a:pt x="22" y="30"/>
                  </a:cubicBezTo>
                  <a:cubicBezTo>
                    <a:pt x="9" y="30"/>
                    <a:pt x="0" y="0"/>
                    <a:pt x="22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04" name="Freeform 178"/>
            <p:cNvSpPr>
              <a:spLocks/>
            </p:cNvSpPr>
            <p:nvPr/>
          </p:nvSpPr>
          <p:spPr bwMode="auto">
            <a:xfrm>
              <a:off x="3051192" y="1238244"/>
              <a:ext cx="138114" cy="100013"/>
            </a:xfrm>
            <a:custGeom>
              <a:avLst/>
              <a:gdLst>
                <a:gd name="T0" fmla="*/ 23 w 33"/>
                <a:gd name="T1" fmla="*/ 7 h 24"/>
                <a:gd name="T2" fmla="*/ 29 w 33"/>
                <a:gd name="T3" fmla="*/ 18 h 24"/>
                <a:gd name="T4" fmla="*/ 31 w 33"/>
                <a:gd name="T5" fmla="*/ 18 h 24"/>
                <a:gd name="T6" fmla="*/ 17 w 33"/>
                <a:gd name="T7" fmla="*/ 0 h 24"/>
                <a:gd name="T8" fmla="*/ 2 w 33"/>
                <a:gd name="T9" fmla="*/ 18 h 24"/>
                <a:gd name="T10" fmla="*/ 5 w 33"/>
                <a:gd name="T11" fmla="*/ 18 h 24"/>
                <a:gd name="T12" fmla="*/ 10 w 33"/>
                <a:gd name="T13" fmla="*/ 7 h 24"/>
                <a:gd name="T14" fmla="*/ 17 w 33"/>
                <a:gd name="T15" fmla="*/ 8 h 24"/>
                <a:gd name="T16" fmla="*/ 23 w 33"/>
                <a:gd name="T17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4">
                  <a:moveTo>
                    <a:pt x="23" y="7"/>
                  </a:moveTo>
                  <a:cubicBezTo>
                    <a:pt x="27" y="8"/>
                    <a:pt x="28" y="14"/>
                    <a:pt x="29" y="18"/>
                  </a:cubicBezTo>
                  <a:cubicBezTo>
                    <a:pt x="30" y="22"/>
                    <a:pt x="29" y="22"/>
                    <a:pt x="31" y="18"/>
                  </a:cubicBezTo>
                  <a:cubicBezTo>
                    <a:pt x="33" y="15"/>
                    <a:pt x="29" y="0"/>
                    <a:pt x="17" y="0"/>
                  </a:cubicBezTo>
                  <a:cubicBezTo>
                    <a:pt x="5" y="0"/>
                    <a:pt x="0" y="11"/>
                    <a:pt x="2" y="18"/>
                  </a:cubicBezTo>
                  <a:cubicBezTo>
                    <a:pt x="4" y="24"/>
                    <a:pt x="4" y="23"/>
                    <a:pt x="5" y="18"/>
                  </a:cubicBezTo>
                  <a:cubicBezTo>
                    <a:pt x="6" y="13"/>
                    <a:pt x="7" y="8"/>
                    <a:pt x="10" y="7"/>
                  </a:cubicBezTo>
                  <a:cubicBezTo>
                    <a:pt x="12" y="7"/>
                    <a:pt x="14" y="8"/>
                    <a:pt x="17" y="8"/>
                  </a:cubicBezTo>
                  <a:cubicBezTo>
                    <a:pt x="19" y="8"/>
                    <a:pt x="21" y="7"/>
                    <a:pt x="23" y="7"/>
                  </a:cubicBezTo>
                  <a:close/>
                </a:path>
              </a:pathLst>
            </a:custGeom>
            <a:solidFill>
              <a:srgbClr val="C48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05" name="Freeform 179"/>
            <p:cNvSpPr>
              <a:spLocks/>
            </p:cNvSpPr>
            <p:nvPr/>
          </p:nvSpPr>
          <p:spPr bwMode="auto">
            <a:xfrm>
              <a:off x="3168672" y="1301744"/>
              <a:ext cx="15875" cy="33338"/>
            </a:xfrm>
            <a:custGeom>
              <a:avLst/>
              <a:gdLst>
                <a:gd name="T0" fmla="*/ 3 w 4"/>
                <a:gd name="T1" fmla="*/ 0 h 8"/>
                <a:gd name="T2" fmla="*/ 4 w 4"/>
                <a:gd name="T3" fmla="*/ 4 h 8"/>
                <a:gd name="T4" fmla="*/ 1 w 4"/>
                <a:gd name="T5" fmla="*/ 7 h 8"/>
                <a:gd name="T6" fmla="*/ 1 w 4"/>
                <a:gd name="T7" fmla="*/ 4 h 8"/>
                <a:gd name="T8" fmla="*/ 3 w 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0"/>
                  </a:moveTo>
                  <a:cubicBezTo>
                    <a:pt x="4" y="1"/>
                    <a:pt x="4" y="2"/>
                    <a:pt x="4" y="4"/>
                  </a:cubicBezTo>
                  <a:cubicBezTo>
                    <a:pt x="3" y="6"/>
                    <a:pt x="2" y="8"/>
                    <a:pt x="1" y="7"/>
                  </a:cubicBezTo>
                  <a:cubicBezTo>
                    <a:pt x="1" y="7"/>
                    <a:pt x="0" y="6"/>
                    <a:pt x="1" y="4"/>
                  </a:cubicBezTo>
                  <a:cubicBezTo>
                    <a:pt x="1" y="2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06" name="Freeform 180"/>
            <p:cNvSpPr>
              <a:spLocks/>
            </p:cNvSpPr>
            <p:nvPr/>
          </p:nvSpPr>
          <p:spPr bwMode="auto">
            <a:xfrm>
              <a:off x="3055959" y="1301744"/>
              <a:ext cx="15875" cy="33338"/>
            </a:xfrm>
            <a:custGeom>
              <a:avLst/>
              <a:gdLst>
                <a:gd name="T0" fmla="*/ 1 w 4"/>
                <a:gd name="T1" fmla="*/ 0 h 8"/>
                <a:gd name="T2" fmla="*/ 0 w 4"/>
                <a:gd name="T3" fmla="*/ 4 h 8"/>
                <a:gd name="T4" fmla="*/ 2 w 4"/>
                <a:gd name="T5" fmla="*/ 7 h 8"/>
                <a:gd name="T6" fmla="*/ 3 w 4"/>
                <a:gd name="T7" fmla="*/ 4 h 8"/>
                <a:gd name="T8" fmla="*/ 1 w 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1" y="6"/>
                    <a:pt x="2" y="8"/>
                    <a:pt x="2" y="7"/>
                  </a:cubicBezTo>
                  <a:cubicBezTo>
                    <a:pt x="3" y="7"/>
                    <a:pt x="4" y="6"/>
                    <a:pt x="3" y="4"/>
                  </a:cubicBezTo>
                  <a:cubicBezTo>
                    <a:pt x="3" y="2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7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07" name="Freeform 181"/>
            <p:cNvSpPr>
              <a:spLocks/>
            </p:cNvSpPr>
            <p:nvPr/>
          </p:nvSpPr>
          <p:spPr bwMode="auto">
            <a:xfrm>
              <a:off x="3101997" y="1401755"/>
              <a:ext cx="36513" cy="79375"/>
            </a:xfrm>
            <a:custGeom>
              <a:avLst/>
              <a:gdLst>
                <a:gd name="T0" fmla="*/ 3 w 9"/>
                <a:gd name="T1" fmla="*/ 10 h 19"/>
                <a:gd name="T2" fmla="*/ 3 w 9"/>
                <a:gd name="T3" fmla="*/ 19 h 19"/>
                <a:gd name="T4" fmla="*/ 4 w 9"/>
                <a:gd name="T5" fmla="*/ 19 h 19"/>
                <a:gd name="T6" fmla="*/ 6 w 9"/>
                <a:gd name="T7" fmla="*/ 19 h 19"/>
                <a:gd name="T8" fmla="*/ 6 w 9"/>
                <a:gd name="T9" fmla="*/ 10 h 19"/>
                <a:gd name="T10" fmla="*/ 9 w 9"/>
                <a:gd name="T11" fmla="*/ 0 h 19"/>
                <a:gd name="T12" fmla="*/ 0 w 9"/>
                <a:gd name="T13" fmla="*/ 0 h 19"/>
                <a:gd name="T14" fmla="*/ 3 w 9"/>
                <a:gd name="T15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9">
                  <a:moveTo>
                    <a:pt x="3" y="10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4" y="19"/>
                    <a:pt x="4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  <a:lnTo>
                    <a:pt x="3" y="10"/>
                  </a:lnTo>
                  <a:close/>
                </a:path>
              </a:pathLst>
            </a:custGeom>
            <a:solidFill>
              <a:srgbClr val="E66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08" name="Freeform 182"/>
            <p:cNvSpPr>
              <a:spLocks/>
            </p:cNvSpPr>
            <p:nvPr/>
          </p:nvSpPr>
          <p:spPr bwMode="auto">
            <a:xfrm>
              <a:off x="3081359" y="1389055"/>
              <a:ext cx="41275" cy="49213"/>
            </a:xfrm>
            <a:custGeom>
              <a:avLst/>
              <a:gdLst>
                <a:gd name="T0" fmla="*/ 10 w 26"/>
                <a:gd name="T1" fmla="*/ 0 h 31"/>
                <a:gd name="T2" fmla="*/ 0 w 26"/>
                <a:gd name="T3" fmla="*/ 13 h 31"/>
                <a:gd name="T4" fmla="*/ 7 w 26"/>
                <a:gd name="T5" fmla="*/ 31 h 31"/>
                <a:gd name="T6" fmla="*/ 26 w 26"/>
                <a:gd name="T7" fmla="*/ 8 h 31"/>
                <a:gd name="T8" fmla="*/ 10 w 26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1">
                  <a:moveTo>
                    <a:pt x="10" y="0"/>
                  </a:moveTo>
                  <a:lnTo>
                    <a:pt x="0" y="13"/>
                  </a:lnTo>
                  <a:lnTo>
                    <a:pt x="7" y="31"/>
                  </a:lnTo>
                  <a:lnTo>
                    <a:pt x="26" y="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CC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09" name="Freeform 183"/>
            <p:cNvSpPr>
              <a:spLocks/>
            </p:cNvSpPr>
            <p:nvPr/>
          </p:nvSpPr>
          <p:spPr bwMode="auto">
            <a:xfrm>
              <a:off x="3081357" y="1389055"/>
              <a:ext cx="41275" cy="41275"/>
            </a:xfrm>
            <a:custGeom>
              <a:avLst/>
              <a:gdLst>
                <a:gd name="T0" fmla="*/ 10 w 26"/>
                <a:gd name="T1" fmla="*/ 0 h 26"/>
                <a:gd name="T2" fmla="*/ 0 w 26"/>
                <a:gd name="T3" fmla="*/ 13 h 26"/>
                <a:gd name="T4" fmla="*/ 7 w 26"/>
                <a:gd name="T5" fmla="*/ 26 h 26"/>
                <a:gd name="T6" fmla="*/ 26 w 26"/>
                <a:gd name="T7" fmla="*/ 8 h 26"/>
                <a:gd name="T8" fmla="*/ 10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0" y="0"/>
                  </a:moveTo>
                  <a:lnTo>
                    <a:pt x="0" y="13"/>
                  </a:lnTo>
                  <a:lnTo>
                    <a:pt x="7" y="26"/>
                  </a:lnTo>
                  <a:lnTo>
                    <a:pt x="26" y="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1E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10" name="Freeform 184"/>
            <p:cNvSpPr>
              <a:spLocks/>
            </p:cNvSpPr>
            <p:nvPr/>
          </p:nvSpPr>
          <p:spPr bwMode="auto">
            <a:xfrm>
              <a:off x="3122617" y="1389058"/>
              <a:ext cx="36513" cy="49213"/>
            </a:xfrm>
            <a:custGeom>
              <a:avLst/>
              <a:gdLst>
                <a:gd name="T0" fmla="*/ 13 w 23"/>
                <a:gd name="T1" fmla="*/ 0 h 31"/>
                <a:gd name="T2" fmla="*/ 23 w 23"/>
                <a:gd name="T3" fmla="*/ 13 h 31"/>
                <a:gd name="T4" fmla="*/ 18 w 23"/>
                <a:gd name="T5" fmla="*/ 31 h 31"/>
                <a:gd name="T6" fmla="*/ 0 w 23"/>
                <a:gd name="T7" fmla="*/ 8 h 31"/>
                <a:gd name="T8" fmla="*/ 13 w 23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1">
                  <a:moveTo>
                    <a:pt x="13" y="0"/>
                  </a:moveTo>
                  <a:lnTo>
                    <a:pt x="23" y="13"/>
                  </a:lnTo>
                  <a:lnTo>
                    <a:pt x="18" y="31"/>
                  </a:lnTo>
                  <a:lnTo>
                    <a:pt x="0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1E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11" name="Freeform 185"/>
            <p:cNvSpPr>
              <a:spLocks/>
            </p:cNvSpPr>
            <p:nvPr/>
          </p:nvSpPr>
          <p:spPr bwMode="auto">
            <a:xfrm>
              <a:off x="3122613" y="1389063"/>
              <a:ext cx="36513" cy="41275"/>
            </a:xfrm>
            <a:custGeom>
              <a:avLst/>
              <a:gdLst>
                <a:gd name="T0" fmla="*/ 13 w 23"/>
                <a:gd name="T1" fmla="*/ 0 h 26"/>
                <a:gd name="T2" fmla="*/ 23 w 23"/>
                <a:gd name="T3" fmla="*/ 13 h 26"/>
                <a:gd name="T4" fmla="*/ 18 w 23"/>
                <a:gd name="T5" fmla="*/ 26 h 26"/>
                <a:gd name="T6" fmla="*/ 0 w 23"/>
                <a:gd name="T7" fmla="*/ 8 h 26"/>
                <a:gd name="T8" fmla="*/ 13 w 2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6">
                  <a:moveTo>
                    <a:pt x="13" y="0"/>
                  </a:moveTo>
                  <a:lnTo>
                    <a:pt x="23" y="13"/>
                  </a:lnTo>
                  <a:lnTo>
                    <a:pt x="18" y="26"/>
                  </a:lnTo>
                  <a:lnTo>
                    <a:pt x="0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</p:grpSp>
      <p:grpSp>
        <p:nvGrpSpPr>
          <p:cNvPr id="312" name="Group 311"/>
          <p:cNvGrpSpPr/>
          <p:nvPr/>
        </p:nvGrpSpPr>
        <p:grpSpPr>
          <a:xfrm>
            <a:off x="4767078" y="2709806"/>
            <a:ext cx="436191" cy="440034"/>
            <a:chOff x="3297231" y="2211384"/>
            <a:chExt cx="371474" cy="374649"/>
          </a:xfrm>
        </p:grpSpPr>
        <p:sp>
          <p:nvSpPr>
            <p:cNvPr id="313" name="Oval 186"/>
            <p:cNvSpPr>
              <a:spLocks noChangeArrowheads="1"/>
            </p:cNvSpPr>
            <p:nvPr/>
          </p:nvSpPr>
          <p:spPr bwMode="auto">
            <a:xfrm>
              <a:off x="3297231" y="2211384"/>
              <a:ext cx="371474" cy="37464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14" name="Oval 187"/>
            <p:cNvSpPr>
              <a:spLocks noChangeArrowheads="1"/>
            </p:cNvSpPr>
            <p:nvPr/>
          </p:nvSpPr>
          <p:spPr bwMode="auto">
            <a:xfrm>
              <a:off x="3327392" y="2239958"/>
              <a:ext cx="315912" cy="3174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15" name="Freeform 188"/>
            <p:cNvSpPr>
              <a:spLocks/>
            </p:cNvSpPr>
            <p:nvPr/>
          </p:nvSpPr>
          <p:spPr bwMode="auto">
            <a:xfrm>
              <a:off x="3394067" y="2327270"/>
              <a:ext cx="123825" cy="196850"/>
            </a:xfrm>
            <a:custGeom>
              <a:avLst/>
              <a:gdLst>
                <a:gd name="T0" fmla="*/ 7 w 30"/>
                <a:gd name="T1" fmla="*/ 16 h 47"/>
                <a:gd name="T2" fmla="*/ 3 w 30"/>
                <a:gd name="T3" fmla="*/ 26 h 47"/>
                <a:gd name="T4" fmla="*/ 17 w 30"/>
                <a:gd name="T5" fmla="*/ 39 h 47"/>
                <a:gd name="T6" fmla="*/ 7 w 30"/>
                <a:gd name="T7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47">
                  <a:moveTo>
                    <a:pt x="7" y="16"/>
                  </a:moveTo>
                  <a:cubicBezTo>
                    <a:pt x="8" y="23"/>
                    <a:pt x="4" y="32"/>
                    <a:pt x="3" y="26"/>
                  </a:cubicBezTo>
                  <a:cubicBezTo>
                    <a:pt x="0" y="30"/>
                    <a:pt x="3" y="47"/>
                    <a:pt x="17" y="39"/>
                  </a:cubicBezTo>
                  <a:cubicBezTo>
                    <a:pt x="30" y="31"/>
                    <a:pt x="19" y="0"/>
                    <a:pt x="7" y="16"/>
                  </a:cubicBezTo>
                  <a:close/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16" name="Freeform 189"/>
            <p:cNvSpPr>
              <a:spLocks/>
            </p:cNvSpPr>
            <p:nvPr/>
          </p:nvSpPr>
          <p:spPr bwMode="auto">
            <a:xfrm>
              <a:off x="3448041" y="2327270"/>
              <a:ext cx="128588" cy="196850"/>
            </a:xfrm>
            <a:custGeom>
              <a:avLst/>
              <a:gdLst>
                <a:gd name="T0" fmla="*/ 24 w 31"/>
                <a:gd name="T1" fmla="*/ 16 h 47"/>
                <a:gd name="T2" fmla="*/ 28 w 31"/>
                <a:gd name="T3" fmla="*/ 26 h 47"/>
                <a:gd name="T4" fmla="*/ 14 w 31"/>
                <a:gd name="T5" fmla="*/ 39 h 47"/>
                <a:gd name="T6" fmla="*/ 24 w 31"/>
                <a:gd name="T7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47">
                  <a:moveTo>
                    <a:pt x="24" y="16"/>
                  </a:moveTo>
                  <a:cubicBezTo>
                    <a:pt x="22" y="24"/>
                    <a:pt x="26" y="32"/>
                    <a:pt x="28" y="26"/>
                  </a:cubicBezTo>
                  <a:cubicBezTo>
                    <a:pt x="31" y="30"/>
                    <a:pt x="27" y="47"/>
                    <a:pt x="14" y="39"/>
                  </a:cubicBezTo>
                  <a:cubicBezTo>
                    <a:pt x="0" y="31"/>
                    <a:pt x="11" y="0"/>
                    <a:pt x="24" y="16"/>
                  </a:cubicBezTo>
                  <a:close/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17" name="Freeform 190"/>
            <p:cNvSpPr>
              <a:spLocks/>
            </p:cNvSpPr>
            <p:nvPr/>
          </p:nvSpPr>
          <p:spPr bwMode="auto">
            <a:xfrm>
              <a:off x="3402003" y="2478083"/>
              <a:ext cx="161925" cy="79375"/>
            </a:xfrm>
            <a:custGeom>
              <a:avLst/>
              <a:gdLst>
                <a:gd name="T0" fmla="*/ 5 w 39"/>
                <a:gd name="T1" fmla="*/ 5 h 19"/>
                <a:gd name="T2" fmla="*/ 0 w 39"/>
                <a:gd name="T3" fmla="*/ 14 h 19"/>
                <a:gd name="T4" fmla="*/ 20 w 39"/>
                <a:gd name="T5" fmla="*/ 19 h 19"/>
                <a:gd name="T6" fmla="*/ 39 w 39"/>
                <a:gd name="T7" fmla="*/ 14 h 19"/>
                <a:gd name="T8" fmla="*/ 34 w 39"/>
                <a:gd name="T9" fmla="*/ 5 h 19"/>
                <a:gd name="T10" fmla="*/ 20 w 39"/>
                <a:gd name="T11" fmla="*/ 0 h 19"/>
                <a:gd name="T12" fmla="*/ 5 w 39"/>
                <a:gd name="T13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9">
                  <a:moveTo>
                    <a:pt x="5" y="5"/>
                  </a:moveTo>
                  <a:cubicBezTo>
                    <a:pt x="3" y="7"/>
                    <a:pt x="1" y="10"/>
                    <a:pt x="0" y="14"/>
                  </a:cubicBezTo>
                  <a:cubicBezTo>
                    <a:pt x="6" y="17"/>
                    <a:pt x="12" y="19"/>
                    <a:pt x="20" y="19"/>
                  </a:cubicBezTo>
                  <a:cubicBezTo>
                    <a:pt x="27" y="19"/>
                    <a:pt x="34" y="17"/>
                    <a:pt x="39" y="14"/>
                  </a:cubicBezTo>
                  <a:cubicBezTo>
                    <a:pt x="38" y="10"/>
                    <a:pt x="36" y="7"/>
                    <a:pt x="34" y="5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6" y="0"/>
                    <a:pt x="12" y="1"/>
                    <a:pt x="5" y="5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18" name="Freeform 191"/>
            <p:cNvSpPr>
              <a:spLocks/>
            </p:cNvSpPr>
            <p:nvPr/>
          </p:nvSpPr>
          <p:spPr bwMode="auto">
            <a:xfrm>
              <a:off x="3460741" y="2419345"/>
              <a:ext cx="46038" cy="87313"/>
            </a:xfrm>
            <a:custGeom>
              <a:avLst/>
              <a:gdLst>
                <a:gd name="T0" fmla="*/ 0 w 11"/>
                <a:gd name="T1" fmla="*/ 0 h 21"/>
                <a:gd name="T2" fmla="*/ 11 w 11"/>
                <a:gd name="T3" fmla="*/ 0 h 21"/>
                <a:gd name="T4" fmla="*/ 11 w 11"/>
                <a:gd name="T5" fmla="*/ 15 h 21"/>
                <a:gd name="T6" fmla="*/ 0 w 11"/>
                <a:gd name="T7" fmla="*/ 15 h 21"/>
                <a:gd name="T8" fmla="*/ 0 w 1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1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1"/>
                    <a:pt x="0" y="21"/>
                    <a:pt x="0" y="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19" name="Freeform 192"/>
            <p:cNvSpPr>
              <a:spLocks/>
            </p:cNvSpPr>
            <p:nvPr/>
          </p:nvSpPr>
          <p:spPr bwMode="auto">
            <a:xfrm>
              <a:off x="3460741" y="2452682"/>
              <a:ext cx="46038" cy="28575"/>
            </a:xfrm>
            <a:custGeom>
              <a:avLst/>
              <a:gdLst>
                <a:gd name="T0" fmla="*/ 29 w 29"/>
                <a:gd name="T1" fmla="*/ 5 h 18"/>
                <a:gd name="T2" fmla="*/ 29 w 29"/>
                <a:gd name="T3" fmla="*/ 0 h 18"/>
                <a:gd name="T4" fmla="*/ 0 w 29"/>
                <a:gd name="T5" fmla="*/ 0 h 18"/>
                <a:gd name="T6" fmla="*/ 0 w 29"/>
                <a:gd name="T7" fmla="*/ 18 h 18"/>
                <a:gd name="T8" fmla="*/ 29 w 29"/>
                <a:gd name="T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8">
                  <a:moveTo>
                    <a:pt x="29" y="5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E8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20" name="Freeform 193"/>
            <p:cNvSpPr>
              <a:spLocks/>
            </p:cNvSpPr>
            <p:nvPr/>
          </p:nvSpPr>
          <p:spPr bwMode="auto">
            <a:xfrm>
              <a:off x="3389302" y="2335208"/>
              <a:ext cx="187324" cy="125413"/>
            </a:xfrm>
            <a:custGeom>
              <a:avLst/>
              <a:gdLst>
                <a:gd name="T0" fmla="*/ 23 w 45"/>
                <a:gd name="T1" fmla="*/ 0 h 30"/>
                <a:gd name="T2" fmla="*/ 23 w 45"/>
                <a:gd name="T3" fmla="*/ 30 h 30"/>
                <a:gd name="T4" fmla="*/ 23 w 45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0">
                  <a:moveTo>
                    <a:pt x="23" y="0"/>
                  </a:moveTo>
                  <a:cubicBezTo>
                    <a:pt x="45" y="0"/>
                    <a:pt x="36" y="30"/>
                    <a:pt x="23" y="30"/>
                  </a:cubicBezTo>
                  <a:cubicBezTo>
                    <a:pt x="9" y="3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21" name="Freeform 194"/>
            <p:cNvSpPr>
              <a:spLocks/>
            </p:cNvSpPr>
            <p:nvPr/>
          </p:nvSpPr>
          <p:spPr bwMode="auto">
            <a:xfrm>
              <a:off x="3460740" y="2486019"/>
              <a:ext cx="46038" cy="53975"/>
            </a:xfrm>
            <a:custGeom>
              <a:avLst/>
              <a:gdLst>
                <a:gd name="T0" fmla="*/ 6 w 11"/>
                <a:gd name="T1" fmla="*/ 13 h 13"/>
                <a:gd name="T2" fmla="*/ 0 w 11"/>
                <a:gd name="T3" fmla="*/ 0 h 13"/>
                <a:gd name="T4" fmla="*/ 11 w 11"/>
                <a:gd name="T5" fmla="*/ 0 h 13"/>
                <a:gd name="T6" fmla="*/ 6 w 11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3">
                  <a:moveTo>
                    <a:pt x="6" y="13"/>
                  </a:moveTo>
                  <a:cubicBezTo>
                    <a:pt x="6" y="11"/>
                    <a:pt x="0" y="4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4"/>
                    <a:pt x="6" y="11"/>
                    <a:pt x="6" y="13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22" name="Freeform 195"/>
            <p:cNvSpPr>
              <a:spLocks/>
            </p:cNvSpPr>
            <p:nvPr/>
          </p:nvSpPr>
          <p:spPr bwMode="auto">
            <a:xfrm>
              <a:off x="3427403" y="2470144"/>
              <a:ext cx="53975" cy="87313"/>
            </a:xfrm>
            <a:custGeom>
              <a:avLst/>
              <a:gdLst>
                <a:gd name="T0" fmla="*/ 11 w 13"/>
                <a:gd name="T1" fmla="*/ 21 h 21"/>
                <a:gd name="T2" fmla="*/ 3 w 13"/>
                <a:gd name="T3" fmla="*/ 14 h 21"/>
                <a:gd name="T4" fmla="*/ 4 w 13"/>
                <a:gd name="T5" fmla="*/ 8 h 21"/>
                <a:gd name="T6" fmla="*/ 0 w 13"/>
                <a:gd name="T7" fmla="*/ 9 h 21"/>
                <a:gd name="T8" fmla="*/ 8 w 13"/>
                <a:gd name="T9" fmla="*/ 0 h 21"/>
                <a:gd name="T10" fmla="*/ 10 w 13"/>
                <a:gd name="T11" fmla="*/ 9 h 21"/>
                <a:gd name="T12" fmla="*/ 13 w 13"/>
                <a:gd name="T13" fmla="*/ 21 h 21"/>
                <a:gd name="T14" fmla="*/ 11 w 13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1">
                  <a:moveTo>
                    <a:pt x="11" y="21"/>
                  </a:moveTo>
                  <a:cubicBezTo>
                    <a:pt x="9" y="17"/>
                    <a:pt x="6" y="14"/>
                    <a:pt x="3" y="14"/>
                  </a:cubicBezTo>
                  <a:cubicBezTo>
                    <a:pt x="2" y="12"/>
                    <a:pt x="3" y="10"/>
                    <a:pt x="4" y="8"/>
                  </a:cubicBezTo>
                  <a:cubicBezTo>
                    <a:pt x="3" y="8"/>
                    <a:pt x="2" y="8"/>
                    <a:pt x="0" y="9"/>
                  </a:cubicBezTo>
                  <a:cubicBezTo>
                    <a:pt x="0" y="6"/>
                    <a:pt x="4" y="1"/>
                    <a:pt x="8" y="0"/>
                  </a:cubicBezTo>
                  <a:cubicBezTo>
                    <a:pt x="8" y="2"/>
                    <a:pt x="8" y="6"/>
                    <a:pt x="10" y="9"/>
                  </a:cubicBezTo>
                  <a:cubicBezTo>
                    <a:pt x="12" y="10"/>
                    <a:pt x="13" y="16"/>
                    <a:pt x="13" y="21"/>
                  </a:cubicBezTo>
                  <a:cubicBezTo>
                    <a:pt x="13" y="21"/>
                    <a:pt x="12" y="21"/>
                    <a:pt x="11" y="21"/>
                  </a:cubicBezTo>
                  <a:close/>
                </a:path>
              </a:pathLst>
            </a:custGeom>
            <a:solidFill>
              <a:srgbClr val="ED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23" name="Freeform 196"/>
            <p:cNvSpPr>
              <a:spLocks/>
            </p:cNvSpPr>
            <p:nvPr/>
          </p:nvSpPr>
          <p:spPr bwMode="auto">
            <a:xfrm>
              <a:off x="3427403" y="2470146"/>
              <a:ext cx="53975" cy="87313"/>
            </a:xfrm>
            <a:custGeom>
              <a:avLst/>
              <a:gdLst>
                <a:gd name="T0" fmla="*/ 12 w 13"/>
                <a:gd name="T1" fmla="*/ 21 h 21"/>
                <a:gd name="T2" fmla="*/ 4 w 13"/>
                <a:gd name="T3" fmla="*/ 13 h 21"/>
                <a:gd name="T4" fmla="*/ 5 w 13"/>
                <a:gd name="T5" fmla="*/ 7 h 21"/>
                <a:gd name="T6" fmla="*/ 0 w 13"/>
                <a:gd name="T7" fmla="*/ 8 h 21"/>
                <a:gd name="T8" fmla="*/ 8 w 13"/>
                <a:gd name="T9" fmla="*/ 0 h 21"/>
                <a:gd name="T10" fmla="*/ 10 w 13"/>
                <a:gd name="T11" fmla="*/ 9 h 21"/>
                <a:gd name="T12" fmla="*/ 13 w 13"/>
                <a:gd name="T13" fmla="*/ 21 h 21"/>
                <a:gd name="T14" fmla="*/ 12 w 13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1">
                  <a:moveTo>
                    <a:pt x="12" y="21"/>
                  </a:moveTo>
                  <a:cubicBezTo>
                    <a:pt x="10" y="17"/>
                    <a:pt x="6" y="13"/>
                    <a:pt x="4" y="13"/>
                  </a:cubicBezTo>
                  <a:cubicBezTo>
                    <a:pt x="4" y="10"/>
                    <a:pt x="4" y="9"/>
                    <a:pt x="5" y="7"/>
                  </a:cubicBezTo>
                  <a:cubicBezTo>
                    <a:pt x="3" y="7"/>
                    <a:pt x="2" y="7"/>
                    <a:pt x="0" y="8"/>
                  </a:cubicBezTo>
                  <a:cubicBezTo>
                    <a:pt x="1" y="5"/>
                    <a:pt x="5" y="1"/>
                    <a:pt x="8" y="0"/>
                  </a:cubicBezTo>
                  <a:cubicBezTo>
                    <a:pt x="8" y="2"/>
                    <a:pt x="8" y="6"/>
                    <a:pt x="10" y="9"/>
                  </a:cubicBezTo>
                  <a:cubicBezTo>
                    <a:pt x="12" y="11"/>
                    <a:pt x="13" y="16"/>
                    <a:pt x="13" y="21"/>
                  </a:cubicBezTo>
                  <a:cubicBezTo>
                    <a:pt x="13" y="21"/>
                    <a:pt x="12" y="21"/>
                    <a:pt x="12" y="21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24" name="Freeform 197"/>
            <p:cNvSpPr>
              <a:spLocks/>
            </p:cNvSpPr>
            <p:nvPr/>
          </p:nvSpPr>
          <p:spPr bwMode="auto">
            <a:xfrm>
              <a:off x="3430577" y="2470146"/>
              <a:ext cx="53975" cy="74613"/>
            </a:xfrm>
            <a:custGeom>
              <a:avLst/>
              <a:gdLst>
                <a:gd name="T0" fmla="*/ 13 w 13"/>
                <a:gd name="T1" fmla="*/ 18 h 18"/>
                <a:gd name="T2" fmla="*/ 3 w 13"/>
                <a:gd name="T3" fmla="*/ 11 h 18"/>
                <a:gd name="T4" fmla="*/ 6 w 13"/>
                <a:gd name="T5" fmla="*/ 5 h 18"/>
                <a:gd name="T6" fmla="*/ 0 w 13"/>
                <a:gd name="T7" fmla="*/ 7 h 18"/>
                <a:gd name="T8" fmla="*/ 7 w 13"/>
                <a:gd name="T9" fmla="*/ 0 h 18"/>
                <a:gd name="T10" fmla="*/ 9 w 13"/>
                <a:gd name="T11" fmla="*/ 9 h 18"/>
                <a:gd name="T12" fmla="*/ 13 w 13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3" y="18"/>
                  </a:moveTo>
                  <a:cubicBezTo>
                    <a:pt x="9" y="13"/>
                    <a:pt x="6" y="11"/>
                    <a:pt x="3" y="11"/>
                  </a:cubicBezTo>
                  <a:cubicBezTo>
                    <a:pt x="4" y="9"/>
                    <a:pt x="5" y="6"/>
                    <a:pt x="6" y="5"/>
                  </a:cubicBezTo>
                  <a:cubicBezTo>
                    <a:pt x="2" y="5"/>
                    <a:pt x="1" y="6"/>
                    <a:pt x="0" y="7"/>
                  </a:cubicBezTo>
                  <a:cubicBezTo>
                    <a:pt x="0" y="4"/>
                    <a:pt x="4" y="1"/>
                    <a:pt x="7" y="0"/>
                  </a:cubicBezTo>
                  <a:cubicBezTo>
                    <a:pt x="7" y="2"/>
                    <a:pt x="7" y="6"/>
                    <a:pt x="9" y="9"/>
                  </a:cubicBezTo>
                  <a:cubicBezTo>
                    <a:pt x="11" y="11"/>
                    <a:pt x="13" y="13"/>
                    <a:pt x="13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25" name="Freeform 198"/>
            <p:cNvSpPr>
              <a:spLocks/>
            </p:cNvSpPr>
            <p:nvPr/>
          </p:nvSpPr>
          <p:spPr bwMode="auto">
            <a:xfrm>
              <a:off x="3481377" y="2470144"/>
              <a:ext cx="58738" cy="87313"/>
            </a:xfrm>
            <a:custGeom>
              <a:avLst/>
              <a:gdLst>
                <a:gd name="T0" fmla="*/ 3 w 14"/>
                <a:gd name="T1" fmla="*/ 21 h 21"/>
                <a:gd name="T2" fmla="*/ 11 w 14"/>
                <a:gd name="T3" fmla="*/ 14 h 21"/>
                <a:gd name="T4" fmla="*/ 10 w 14"/>
                <a:gd name="T5" fmla="*/ 8 h 21"/>
                <a:gd name="T6" fmla="*/ 14 w 14"/>
                <a:gd name="T7" fmla="*/ 9 h 21"/>
                <a:gd name="T8" fmla="*/ 6 w 14"/>
                <a:gd name="T9" fmla="*/ 0 h 21"/>
                <a:gd name="T10" fmla="*/ 4 w 14"/>
                <a:gd name="T11" fmla="*/ 9 h 21"/>
                <a:gd name="T12" fmla="*/ 0 w 14"/>
                <a:gd name="T13" fmla="*/ 21 h 21"/>
                <a:gd name="T14" fmla="*/ 1 w 14"/>
                <a:gd name="T15" fmla="*/ 21 h 21"/>
                <a:gd name="T16" fmla="*/ 3 w 14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1">
                  <a:moveTo>
                    <a:pt x="3" y="21"/>
                  </a:moveTo>
                  <a:cubicBezTo>
                    <a:pt x="5" y="17"/>
                    <a:pt x="8" y="14"/>
                    <a:pt x="11" y="14"/>
                  </a:cubicBezTo>
                  <a:cubicBezTo>
                    <a:pt x="12" y="12"/>
                    <a:pt x="11" y="10"/>
                    <a:pt x="10" y="8"/>
                  </a:cubicBezTo>
                  <a:cubicBezTo>
                    <a:pt x="12" y="8"/>
                    <a:pt x="12" y="8"/>
                    <a:pt x="14" y="9"/>
                  </a:cubicBezTo>
                  <a:cubicBezTo>
                    <a:pt x="14" y="6"/>
                    <a:pt x="10" y="1"/>
                    <a:pt x="6" y="0"/>
                  </a:cubicBezTo>
                  <a:cubicBezTo>
                    <a:pt x="6" y="2"/>
                    <a:pt x="8" y="6"/>
                    <a:pt x="4" y="9"/>
                  </a:cubicBezTo>
                  <a:cubicBezTo>
                    <a:pt x="2" y="10"/>
                    <a:pt x="1" y="16"/>
                    <a:pt x="0" y="21"/>
                  </a:cubicBezTo>
                  <a:cubicBezTo>
                    <a:pt x="0" y="21"/>
                    <a:pt x="0" y="21"/>
                    <a:pt x="1" y="21"/>
                  </a:cubicBezTo>
                  <a:cubicBezTo>
                    <a:pt x="1" y="21"/>
                    <a:pt x="2" y="21"/>
                    <a:pt x="3" y="21"/>
                  </a:cubicBezTo>
                  <a:close/>
                </a:path>
              </a:pathLst>
            </a:custGeom>
            <a:solidFill>
              <a:srgbClr val="ED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26" name="Freeform 199"/>
            <p:cNvSpPr>
              <a:spLocks/>
            </p:cNvSpPr>
            <p:nvPr/>
          </p:nvSpPr>
          <p:spPr bwMode="auto">
            <a:xfrm>
              <a:off x="3484552" y="2470143"/>
              <a:ext cx="55563" cy="87313"/>
            </a:xfrm>
            <a:custGeom>
              <a:avLst/>
              <a:gdLst>
                <a:gd name="T0" fmla="*/ 1 w 13"/>
                <a:gd name="T1" fmla="*/ 21 h 21"/>
                <a:gd name="T2" fmla="*/ 10 w 13"/>
                <a:gd name="T3" fmla="*/ 13 h 21"/>
                <a:gd name="T4" fmla="*/ 8 w 13"/>
                <a:gd name="T5" fmla="*/ 7 h 21"/>
                <a:gd name="T6" fmla="*/ 13 w 13"/>
                <a:gd name="T7" fmla="*/ 8 h 21"/>
                <a:gd name="T8" fmla="*/ 5 w 13"/>
                <a:gd name="T9" fmla="*/ 0 h 21"/>
                <a:gd name="T10" fmla="*/ 3 w 13"/>
                <a:gd name="T11" fmla="*/ 9 h 21"/>
                <a:gd name="T12" fmla="*/ 0 w 13"/>
                <a:gd name="T13" fmla="*/ 21 h 21"/>
                <a:gd name="T14" fmla="*/ 1 w 13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1">
                  <a:moveTo>
                    <a:pt x="1" y="21"/>
                  </a:moveTo>
                  <a:cubicBezTo>
                    <a:pt x="3" y="17"/>
                    <a:pt x="7" y="13"/>
                    <a:pt x="10" y="13"/>
                  </a:cubicBezTo>
                  <a:cubicBezTo>
                    <a:pt x="10" y="10"/>
                    <a:pt x="9" y="9"/>
                    <a:pt x="8" y="7"/>
                  </a:cubicBezTo>
                  <a:cubicBezTo>
                    <a:pt x="10" y="7"/>
                    <a:pt x="11" y="7"/>
                    <a:pt x="13" y="8"/>
                  </a:cubicBezTo>
                  <a:cubicBezTo>
                    <a:pt x="12" y="5"/>
                    <a:pt x="8" y="1"/>
                    <a:pt x="5" y="0"/>
                  </a:cubicBezTo>
                  <a:cubicBezTo>
                    <a:pt x="5" y="2"/>
                    <a:pt x="5" y="6"/>
                    <a:pt x="3" y="9"/>
                  </a:cubicBezTo>
                  <a:cubicBezTo>
                    <a:pt x="1" y="10"/>
                    <a:pt x="0" y="16"/>
                    <a:pt x="0" y="21"/>
                  </a:cubicBezTo>
                  <a:cubicBezTo>
                    <a:pt x="0" y="21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27" name="Freeform 200"/>
            <p:cNvSpPr>
              <a:spLocks/>
            </p:cNvSpPr>
            <p:nvPr/>
          </p:nvSpPr>
          <p:spPr bwMode="auto">
            <a:xfrm>
              <a:off x="3484552" y="2470145"/>
              <a:ext cx="55563" cy="74613"/>
            </a:xfrm>
            <a:custGeom>
              <a:avLst/>
              <a:gdLst>
                <a:gd name="T0" fmla="*/ 0 w 13"/>
                <a:gd name="T1" fmla="*/ 18 h 18"/>
                <a:gd name="T2" fmla="*/ 9 w 13"/>
                <a:gd name="T3" fmla="*/ 11 h 18"/>
                <a:gd name="T4" fmla="*/ 6 w 13"/>
                <a:gd name="T5" fmla="*/ 5 h 18"/>
                <a:gd name="T6" fmla="*/ 13 w 13"/>
                <a:gd name="T7" fmla="*/ 7 h 18"/>
                <a:gd name="T8" fmla="*/ 5 w 13"/>
                <a:gd name="T9" fmla="*/ 0 h 18"/>
                <a:gd name="T10" fmla="*/ 3 w 13"/>
                <a:gd name="T11" fmla="*/ 9 h 18"/>
                <a:gd name="T12" fmla="*/ 0 w 13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cubicBezTo>
                    <a:pt x="3" y="13"/>
                    <a:pt x="7" y="11"/>
                    <a:pt x="9" y="11"/>
                  </a:cubicBezTo>
                  <a:cubicBezTo>
                    <a:pt x="8" y="9"/>
                    <a:pt x="7" y="6"/>
                    <a:pt x="6" y="5"/>
                  </a:cubicBezTo>
                  <a:cubicBezTo>
                    <a:pt x="10" y="5"/>
                    <a:pt x="11" y="6"/>
                    <a:pt x="13" y="7"/>
                  </a:cubicBezTo>
                  <a:cubicBezTo>
                    <a:pt x="12" y="4"/>
                    <a:pt x="8" y="1"/>
                    <a:pt x="5" y="0"/>
                  </a:cubicBezTo>
                  <a:cubicBezTo>
                    <a:pt x="5" y="2"/>
                    <a:pt x="5" y="6"/>
                    <a:pt x="3" y="9"/>
                  </a:cubicBezTo>
                  <a:cubicBezTo>
                    <a:pt x="1" y="11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28" name="Freeform 201"/>
            <p:cNvSpPr>
              <a:spLocks/>
            </p:cNvSpPr>
            <p:nvPr/>
          </p:nvSpPr>
          <p:spPr bwMode="auto">
            <a:xfrm>
              <a:off x="3414703" y="2314568"/>
              <a:ext cx="136525" cy="100013"/>
            </a:xfrm>
            <a:custGeom>
              <a:avLst/>
              <a:gdLst>
                <a:gd name="T0" fmla="*/ 16 w 33"/>
                <a:gd name="T1" fmla="*/ 9 h 24"/>
                <a:gd name="T2" fmla="*/ 28 w 33"/>
                <a:gd name="T3" fmla="*/ 18 h 24"/>
                <a:gd name="T4" fmla="*/ 31 w 33"/>
                <a:gd name="T5" fmla="*/ 18 h 24"/>
                <a:gd name="T6" fmla="*/ 17 w 33"/>
                <a:gd name="T7" fmla="*/ 0 h 24"/>
                <a:gd name="T8" fmla="*/ 2 w 33"/>
                <a:gd name="T9" fmla="*/ 18 h 24"/>
                <a:gd name="T10" fmla="*/ 6 w 33"/>
                <a:gd name="T11" fmla="*/ 18 h 24"/>
                <a:gd name="T12" fmla="*/ 16 w 33"/>
                <a:gd name="T13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4">
                  <a:moveTo>
                    <a:pt x="16" y="9"/>
                  </a:moveTo>
                  <a:cubicBezTo>
                    <a:pt x="24" y="9"/>
                    <a:pt x="28" y="14"/>
                    <a:pt x="28" y="18"/>
                  </a:cubicBezTo>
                  <a:cubicBezTo>
                    <a:pt x="28" y="22"/>
                    <a:pt x="29" y="22"/>
                    <a:pt x="31" y="18"/>
                  </a:cubicBezTo>
                  <a:cubicBezTo>
                    <a:pt x="33" y="15"/>
                    <a:pt x="29" y="0"/>
                    <a:pt x="17" y="0"/>
                  </a:cubicBezTo>
                  <a:cubicBezTo>
                    <a:pt x="5" y="0"/>
                    <a:pt x="0" y="11"/>
                    <a:pt x="2" y="18"/>
                  </a:cubicBezTo>
                  <a:cubicBezTo>
                    <a:pt x="4" y="24"/>
                    <a:pt x="6" y="20"/>
                    <a:pt x="6" y="18"/>
                  </a:cubicBezTo>
                  <a:cubicBezTo>
                    <a:pt x="5" y="15"/>
                    <a:pt x="8" y="9"/>
                    <a:pt x="16" y="9"/>
                  </a:cubicBezTo>
                  <a:close/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29" name="Freeform 202"/>
            <p:cNvSpPr>
              <a:spLocks/>
            </p:cNvSpPr>
            <p:nvPr/>
          </p:nvSpPr>
          <p:spPr bwMode="auto">
            <a:xfrm>
              <a:off x="3530591" y="2378071"/>
              <a:ext cx="17463" cy="33338"/>
            </a:xfrm>
            <a:custGeom>
              <a:avLst/>
              <a:gdLst>
                <a:gd name="T0" fmla="*/ 3 w 4"/>
                <a:gd name="T1" fmla="*/ 1 h 8"/>
                <a:gd name="T2" fmla="*/ 4 w 4"/>
                <a:gd name="T3" fmla="*/ 4 h 8"/>
                <a:gd name="T4" fmla="*/ 2 w 4"/>
                <a:gd name="T5" fmla="*/ 7 h 8"/>
                <a:gd name="T6" fmla="*/ 1 w 4"/>
                <a:gd name="T7" fmla="*/ 4 h 8"/>
                <a:gd name="T8" fmla="*/ 3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1"/>
                  </a:moveTo>
                  <a:cubicBezTo>
                    <a:pt x="4" y="1"/>
                    <a:pt x="4" y="2"/>
                    <a:pt x="4" y="4"/>
                  </a:cubicBezTo>
                  <a:cubicBezTo>
                    <a:pt x="3" y="6"/>
                    <a:pt x="2" y="8"/>
                    <a:pt x="2" y="7"/>
                  </a:cubicBezTo>
                  <a:cubicBezTo>
                    <a:pt x="1" y="7"/>
                    <a:pt x="0" y="6"/>
                    <a:pt x="1" y="4"/>
                  </a:cubicBezTo>
                  <a:cubicBezTo>
                    <a:pt x="1" y="2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30" name="Freeform 203"/>
            <p:cNvSpPr>
              <a:spLocks/>
            </p:cNvSpPr>
            <p:nvPr/>
          </p:nvSpPr>
          <p:spPr bwMode="auto">
            <a:xfrm>
              <a:off x="3417883" y="2378069"/>
              <a:ext cx="17463" cy="33338"/>
            </a:xfrm>
            <a:custGeom>
              <a:avLst/>
              <a:gdLst>
                <a:gd name="T0" fmla="*/ 1 w 4"/>
                <a:gd name="T1" fmla="*/ 1 h 8"/>
                <a:gd name="T2" fmla="*/ 0 w 4"/>
                <a:gd name="T3" fmla="*/ 4 h 8"/>
                <a:gd name="T4" fmla="*/ 3 w 4"/>
                <a:gd name="T5" fmla="*/ 7 h 8"/>
                <a:gd name="T6" fmla="*/ 3 w 4"/>
                <a:gd name="T7" fmla="*/ 4 h 8"/>
                <a:gd name="T8" fmla="*/ 1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1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1" y="6"/>
                    <a:pt x="2" y="8"/>
                    <a:pt x="3" y="7"/>
                  </a:cubicBezTo>
                  <a:cubicBezTo>
                    <a:pt x="3" y="7"/>
                    <a:pt x="4" y="6"/>
                    <a:pt x="3" y="4"/>
                  </a:cubicBezTo>
                  <a:cubicBezTo>
                    <a:pt x="3" y="2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F7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31" name="Freeform 204"/>
            <p:cNvSpPr>
              <a:spLocks/>
            </p:cNvSpPr>
            <p:nvPr/>
          </p:nvSpPr>
          <p:spPr bwMode="auto">
            <a:xfrm>
              <a:off x="3440113" y="2324100"/>
              <a:ext cx="95250" cy="57150"/>
            </a:xfrm>
            <a:custGeom>
              <a:avLst/>
              <a:gdLst>
                <a:gd name="T0" fmla="*/ 1 w 23"/>
                <a:gd name="T1" fmla="*/ 4 h 14"/>
                <a:gd name="T2" fmla="*/ 22 w 23"/>
                <a:gd name="T3" fmla="*/ 14 h 14"/>
                <a:gd name="T4" fmla="*/ 1 w 23"/>
                <a:gd name="T5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4">
                  <a:moveTo>
                    <a:pt x="1" y="4"/>
                  </a:moveTo>
                  <a:cubicBezTo>
                    <a:pt x="0" y="9"/>
                    <a:pt x="13" y="14"/>
                    <a:pt x="22" y="14"/>
                  </a:cubicBezTo>
                  <a:cubicBezTo>
                    <a:pt x="23" y="3"/>
                    <a:pt x="9" y="0"/>
                    <a:pt x="1" y="4"/>
                  </a:cubicBezTo>
                  <a:close/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</p:grpSp>
      <p:grpSp>
        <p:nvGrpSpPr>
          <p:cNvPr id="332" name="Group 331"/>
          <p:cNvGrpSpPr/>
          <p:nvPr/>
        </p:nvGrpSpPr>
        <p:grpSpPr>
          <a:xfrm>
            <a:off x="6326738" y="1298925"/>
            <a:ext cx="436191" cy="436306"/>
            <a:chOff x="4832348" y="1079498"/>
            <a:chExt cx="371475" cy="371475"/>
          </a:xfrm>
        </p:grpSpPr>
        <p:sp>
          <p:nvSpPr>
            <p:cNvPr id="333" name="Oval 206"/>
            <p:cNvSpPr>
              <a:spLocks noChangeArrowheads="1"/>
            </p:cNvSpPr>
            <p:nvPr/>
          </p:nvSpPr>
          <p:spPr bwMode="auto">
            <a:xfrm>
              <a:off x="4832348" y="1079498"/>
              <a:ext cx="371475" cy="3714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34" name="Oval 207"/>
            <p:cNvSpPr>
              <a:spLocks noChangeArrowheads="1"/>
            </p:cNvSpPr>
            <p:nvPr/>
          </p:nvSpPr>
          <p:spPr bwMode="auto">
            <a:xfrm>
              <a:off x="4857749" y="1109661"/>
              <a:ext cx="317500" cy="31273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35" name="Freeform 208"/>
            <p:cNvSpPr>
              <a:spLocks/>
            </p:cNvSpPr>
            <p:nvPr/>
          </p:nvSpPr>
          <p:spPr bwMode="auto">
            <a:xfrm>
              <a:off x="4932362" y="1209673"/>
              <a:ext cx="117475" cy="150813"/>
            </a:xfrm>
            <a:custGeom>
              <a:avLst/>
              <a:gdLst>
                <a:gd name="T0" fmla="*/ 7 w 28"/>
                <a:gd name="T1" fmla="*/ 2 h 36"/>
                <a:gd name="T2" fmla="*/ 6 w 28"/>
                <a:gd name="T3" fmla="*/ 31 h 36"/>
                <a:gd name="T4" fmla="*/ 11 w 28"/>
                <a:gd name="T5" fmla="*/ 35 h 36"/>
                <a:gd name="T6" fmla="*/ 20 w 28"/>
                <a:gd name="T7" fmla="*/ 36 h 36"/>
                <a:gd name="T8" fmla="*/ 28 w 28"/>
                <a:gd name="T9" fmla="*/ 36 h 36"/>
                <a:gd name="T10" fmla="*/ 28 w 28"/>
                <a:gd name="T11" fmla="*/ 35 h 36"/>
                <a:gd name="T12" fmla="*/ 7 w 28"/>
                <a:gd name="T1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6">
                  <a:moveTo>
                    <a:pt x="7" y="2"/>
                  </a:moveTo>
                  <a:cubicBezTo>
                    <a:pt x="4" y="5"/>
                    <a:pt x="0" y="21"/>
                    <a:pt x="6" y="31"/>
                  </a:cubicBezTo>
                  <a:cubicBezTo>
                    <a:pt x="7" y="33"/>
                    <a:pt x="9" y="34"/>
                    <a:pt x="11" y="35"/>
                  </a:cubicBezTo>
                  <a:cubicBezTo>
                    <a:pt x="14" y="36"/>
                    <a:pt x="17" y="36"/>
                    <a:pt x="20" y="36"/>
                  </a:cubicBezTo>
                  <a:cubicBezTo>
                    <a:pt x="23" y="36"/>
                    <a:pt x="25" y="36"/>
                    <a:pt x="28" y="36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0"/>
                    <a:pt x="11" y="0"/>
                    <a:pt x="7" y="2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36" name="Freeform 209"/>
            <p:cNvSpPr>
              <a:spLocks/>
            </p:cNvSpPr>
            <p:nvPr/>
          </p:nvSpPr>
          <p:spPr bwMode="auto">
            <a:xfrm>
              <a:off x="4978399" y="1209673"/>
              <a:ext cx="117475" cy="150813"/>
            </a:xfrm>
            <a:custGeom>
              <a:avLst/>
              <a:gdLst>
                <a:gd name="T0" fmla="*/ 22 w 28"/>
                <a:gd name="T1" fmla="*/ 2 h 36"/>
                <a:gd name="T2" fmla="*/ 22 w 28"/>
                <a:gd name="T3" fmla="*/ 30 h 36"/>
                <a:gd name="T4" fmla="*/ 15 w 28"/>
                <a:gd name="T5" fmla="*/ 36 h 36"/>
                <a:gd name="T6" fmla="*/ 9 w 28"/>
                <a:gd name="T7" fmla="*/ 36 h 36"/>
                <a:gd name="T8" fmla="*/ 1 w 28"/>
                <a:gd name="T9" fmla="*/ 35 h 36"/>
                <a:gd name="T10" fmla="*/ 1 w 28"/>
                <a:gd name="T11" fmla="*/ 35 h 36"/>
                <a:gd name="T12" fmla="*/ 22 w 28"/>
                <a:gd name="T1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6">
                  <a:moveTo>
                    <a:pt x="22" y="2"/>
                  </a:moveTo>
                  <a:cubicBezTo>
                    <a:pt x="24" y="5"/>
                    <a:pt x="28" y="20"/>
                    <a:pt x="22" y="30"/>
                  </a:cubicBezTo>
                  <a:cubicBezTo>
                    <a:pt x="21" y="32"/>
                    <a:pt x="18" y="34"/>
                    <a:pt x="15" y="36"/>
                  </a:cubicBezTo>
                  <a:cubicBezTo>
                    <a:pt x="13" y="36"/>
                    <a:pt x="11" y="36"/>
                    <a:pt x="9" y="36"/>
                  </a:cubicBezTo>
                  <a:cubicBezTo>
                    <a:pt x="6" y="36"/>
                    <a:pt x="4" y="36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0"/>
                    <a:pt x="18" y="0"/>
                    <a:pt x="22" y="2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37" name="Freeform 210"/>
            <p:cNvSpPr>
              <a:spLocks/>
            </p:cNvSpPr>
            <p:nvPr/>
          </p:nvSpPr>
          <p:spPr bwMode="auto">
            <a:xfrm>
              <a:off x="4937124" y="1343023"/>
              <a:ext cx="161925" cy="79375"/>
            </a:xfrm>
            <a:custGeom>
              <a:avLst/>
              <a:gdLst>
                <a:gd name="T0" fmla="*/ 5 w 39"/>
                <a:gd name="T1" fmla="*/ 6 h 19"/>
                <a:gd name="T2" fmla="*/ 0 w 39"/>
                <a:gd name="T3" fmla="*/ 14 h 19"/>
                <a:gd name="T4" fmla="*/ 19 w 39"/>
                <a:gd name="T5" fmla="*/ 19 h 19"/>
                <a:gd name="T6" fmla="*/ 39 w 39"/>
                <a:gd name="T7" fmla="*/ 14 h 19"/>
                <a:gd name="T8" fmla="*/ 33 w 39"/>
                <a:gd name="T9" fmla="*/ 6 h 19"/>
                <a:gd name="T10" fmla="*/ 19 w 39"/>
                <a:gd name="T11" fmla="*/ 0 h 19"/>
                <a:gd name="T12" fmla="*/ 5 w 39"/>
                <a:gd name="T13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9">
                  <a:moveTo>
                    <a:pt x="5" y="6"/>
                  </a:moveTo>
                  <a:cubicBezTo>
                    <a:pt x="2" y="7"/>
                    <a:pt x="1" y="10"/>
                    <a:pt x="0" y="14"/>
                  </a:cubicBezTo>
                  <a:cubicBezTo>
                    <a:pt x="5" y="17"/>
                    <a:pt x="12" y="19"/>
                    <a:pt x="19" y="19"/>
                  </a:cubicBezTo>
                  <a:cubicBezTo>
                    <a:pt x="26" y="19"/>
                    <a:pt x="33" y="17"/>
                    <a:pt x="39" y="14"/>
                  </a:cubicBezTo>
                  <a:cubicBezTo>
                    <a:pt x="37" y="10"/>
                    <a:pt x="36" y="7"/>
                    <a:pt x="33" y="6"/>
                  </a:cubicBezTo>
                  <a:cubicBezTo>
                    <a:pt x="27" y="1"/>
                    <a:pt x="23" y="1"/>
                    <a:pt x="19" y="0"/>
                  </a:cubicBezTo>
                  <a:cubicBezTo>
                    <a:pt x="15" y="0"/>
                    <a:pt x="11" y="1"/>
                    <a:pt x="5" y="6"/>
                  </a:cubicBezTo>
                  <a:close/>
                </a:path>
              </a:pathLst>
            </a:custGeom>
            <a:solidFill>
              <a:srgbClr val="6BB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38" name="Freeform 211"/>
            <p:cNvSpPr>
              <a:spLocks/>
            </p:cNvSpPr>
            <p:nvPr/>
          </p:nvSpPr>
          <p:spPr bwMode="auto">
            <a:xfrm>
              <a:off x="4995862" y="1284286"/>
              <a:ext cx="46038" cy="92075"/>
            </a:xfrm>
            <a:custGeom>
              <a:avLst/>
              <a:gdLst>
                <a:gd name="T0" fmla="*/ 0 w 11"/>
                <a:gd name="T1" fmla="*/ 0 h 22"/>
                <a:gd name="T2" fmla="*/ 11 w 11"/>
                <a:gd name="T3" fmla="*/ 0 h 22"/>
                <a:gd name="T4" fmla="*/ 11 w 11"/>
                <a:gd name="T5" fmla="*/ 16 h 22"/>
                <a:gd name="T6" fmla="*/ 0 w 11"/>
                <a:gd name="T7" fmla="*/ 16 h 22"/>
                <a:gd name="T8" fmla="*/ 0 w 11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2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21"/>
                    <a:pt x="0" y="22"/>
                    <a:pt x="0" y="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39" name="Freeform 212"/>
            <p:cNvSpPr>
              <a:spLocks/>
            </p:cNvSpPr>
            <p:nvPr/>
          </p:nvSpPr>
          <p:spPr bwMode="auto">
            <a:xfrm>
              <a:off x="4995862" y="1317623"/>
              <a:ext cx="46038" cy="30163"/>
            </a:xfrm>
            <a:custGeom>
              <a:avLst/>
              <a:gdLst>
                <a:gd name="T0" fmla="*/ 29 w 29"/>
                <a:gd name="T1" fmla="*/ 5 h 19"/>
                <a:gd name="T2" fmla="*/ 29 w 29"/>
                <a:gd name="T3" fmla="*/ 0 h 19"/>
                <a:gd name="T4" fmla="*/ 0 w 29"/>
                <a:gd name="T5" fmla="*/ 0 h 19"/>
                <a:gd name="T6" fmla="*/ 0 w 29"/>
                <a:gd name="T7" fmla="*/ 19 h 19"/>
                <a:gd name="T8" fmla="*/ 29 w 29"/>
                <a:gd name="T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9">
                  <a:moveTo>
                    <a:pt x="29" y="5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E8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40" name="Freeform 213"/>
            <p:cNvSpPr>
              <a:spLocks/>
            </p:cNvSpPr>
            <p:nvPr/>
          </p:nvSpPr>
          <p:spPr bwMode="auto">
            <a:xfrm>
              <a:off x="4924423" y="1204911"/>
              <a:ext cx="187325" cy="125413"/>
            </a:xfrm>
            <a:custGeom>
              <a:avLst/>
              <a:gdLst>
                <a:gd name="T0" fmla="*/ 22 w 45"/>
                <a:gd name="T1" fmla="*/ 0 h 30"/>
                <a:gd name="T2" fmla="*/ 22 w 45"/>
                <a:gd name="T3" fmla="*/ 30 h 30"/>
                <a:gd name="T4" fmla="*/ 22 w 45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0">
                  <a:moveTo>
                    <a:pt x="22" y="0"/>
                  </a:moveTo>
                  <a:cubicBezTo>
                    <a:pt x="45" y="0"/>
                    <a:pt x="36" y="30"/>
                    <a:pt x="22" y="30"/>
                  </a:cubicBezTo>
                  <a:cubicBezTo>
                    <a:pt x="9" y="30"/>
                    <a:pt x="0" y="0"/>
                    <a:pt x="22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41" name="Freeform 214"/>
            <p:cNvSpPr>
              <a:spLocks/>
            </p:cNvSpPr>
            <p:nvPr/>
          </p:nvSpPr>
          <p:spPr bwMode="auto">
            <a:xfrm>
              <a:off x="4949823" y="1181099"/>
              <a:ext cx="133350" cy="100013"/>
            </a:xfrm>
            <a:custGeom>
              <a:avLst/>
              <a:gdLst>
                <a:gd name="T0" fmla="*/ 21 w 32"/>
                <a:gd name="T1" fmla="*/ 8 h 24"/>
                <a:gd name="T2" fmla="*/ 28 w 32"/>
                <a:gd name="T3" fmla="*/ 19 h 24"/>
                <a:gd name="T4" fmla="*/ 31 w 32"/>
                <a:gd name="T5" fmla="*/ 19 h 24"/>
                <a:gd name="T6" fmla="*/ 17 w 32"/>
                <a:gd name="T7" fmla="*/ 0 h 24"/>
                <a:gd name="T8" fmla="*/ 2 w 32"/>
                <a:gd name="T9" fmla="*/ 18 h 24"/>
                <a:gd name="T10" fmla="*/ 5 w 32"/>
                <a:gd name="T11" fmla="*/ 18 h 24"/>
                <a:gd name="T12" fmla="*/ 21 w 32"/>
                <a:gd name="T1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21" y="8"/>
                  </a:moveTo>
                  <a:cubicBezTo>
                    <a:pt x="25" y="10"/>
                    <a:pt x="28" y="15"/>
                    <a:pt x="28" y="19"/>
                  </a:cubicBezTo>
                  <a:cubicBezTo>
                    <a:pt x="29" y="24"/>
                    <a:pt x="29" y="22"/>
                    <a:pt x="31" y="19"/>
                  </a:cubicBezTo>
                  <a:cubicBezTo>
                    <a:pt x="32" y="15"/>
                    <a:pt x="28" y="0"/>
                    <a:pt x="17" y="0"/>
                  </a:cubicBezTo>
                  <a:cubicBezTo>
                    <a:pt x="5" y="0"/>
                    <a:pt x="0" y="12"/>
                    <a:pt x="2" y="18"/>
                  </a:cubicBezTo>
                  <a:cubicBezTo>
                    <a:pt x="3" y="24"/>
                    <a:pt x="4" y="23"/>
                    <a:pt x="5" y="18"/>
                  </a:cubicBezTo>
                  <a:cubicBezTo>
                    <a:pt x="6" y="13"/>
                    <a:pt x="11" y="7"/>
                    <a:pt x="21" y="8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42" name="Freeform 215"/>
            <p:cNvSpPr>
              <a:spLocks/>
            </p:cNvSpPr>
            <p:nvPr/>
          </p:nvSpPr>
          <p:spPr bwMode="auto">
            <a:xfrm>
              <a:off x="5037132" y="1214436"/>
              <a:ext cx="61913" cy="111125"/>
            </a:xfrm>
            <a:custGeom>
              <a:avLst/>
              <a:gdLst>
                <a:gd name="T0" fmla="*/ 6 w 15"/>
                <a:gd name="T1" fmla="*/ 27 h 27"/>
                <a:gd name="T2" fmla="*/ 0 w 15"/>
                <a:gd name="T3" fmla="*/ 1 h 27"/>
                <a:gd name="T4" fmla="*/ 6 w 15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7">
                  <a:moveTo>
                    <a:pt x="6" y="27"/>
                  </a:moveTo>
                  <a:cubicBezTo>
                    <a:pt x="12" y="11"/>
                    <a:pt x="2" y="1"/>
                    <a:pt x="0" y="1"/>
                  </a:cubicBezTo>
                  <a:cubicBezTo>
                    <a:pt x="4" y="0"/>
                    <a:pt x="15" y="10"/>
                    <a:pt x="6" y="27"/>
                  </a:cubicBezTo>
                  <a:close/>
                </a:path>
              </a:pathLst>
            </a:custGeom>
            <a:solidFill>
              <a:srgbClr val="DE99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43" name="Freeform 216"/>
            <p:cNvSpPr>
              <a:spLocks/>
            </p:cNvSpPr>
            <p:nvPr/>
          </p:nvSpPr>
          <p:spPr bwMode="auto">
            <a:xfrm>
              <a:off x="4995856" y="1347786"/>
              <a:ext cx="46038" cy="49213"/>
            </a:xfrm>
            <a:custGeom>
              <a:avLst/>
              <a:gdLst>
                <a:gd name="T0" fmla="*/ 11 w 11"/>
                <a:gd name="T1" fmla="*/ 0 h 12"/>
                <a:gd name="T2" fmla="*/ 5 w 11"/>
                <a:gd name="T3" fmla="*/ 12 h 12"/>
                <a:gd name="T4" fmla="*/ 0 w 11"/>
                <a:gd name="T5" fmla="*/ 0 h 12"/>
                <a:gd name="T6" fmla="*/ 11 w 11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cubicBezTo>
                    <a:pt x="10" y="5"/>
                    <a:pt x="6" y="8"/>
                    <a:pt x="5" y="12"/>
                  </a:cubicBezTo>
                  <a:cubicBezTo>
                    <a:pt x="4" y="8"/>
                    <a:pt x="0" y="5"/>
                    <a:pt x="0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44" name="Freeform 217"/>
            <p:cNvSpPr>
              <a:spLocks/>
            </p:cNvSpPr>
            <p:nvPr/>
          </p:nvSpPr>
          <p:spPr bwMode="auto">
            <a:xfrm>
              <a:off x="5016495" y="1338261"/>
              <a:ext cx="53975" cy="58738"/>
            </a:xfrm>
            <a:custGeom>
              <a:avLst/>
              <a:gdLst>
                <a:gd name="T0" fmla="*/ 0 w 13"/>
                <a:gd name="T1" fmla="*/ 14 h 14"/>
                <a:gd name="T2" fmla="*/ 8 w 13"/>
                <a:gd name="T3" fmla="*/ 8 h 14"/>
                <a:gd name="T4" fmla="*/ 13 w 13"/>
                <a:gd name="T5" fmla="*/ 7 h 14"/>
                <a:gd name="T6" fmla="*/ 6 w 13"/>
                <a:gd name="T7" fmla="*/ 0 h 14"/>
                <a:gd name="T8" fmla="*/ 0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0" y="14"/>
                  </a:moveTo>
                  <a:cubicBezTo>
                    <a:pt x="3" y="10"/>
                    <a:pt x="5" y="8"/>
                    <a:pt x="8" y="8"/>
                  </a:cubicBezTo>
                  <a:cubicBezTo>
                    <a:pt x="9" y="7"/>
                    <a:pt x="12" y="7"/>
                    <a:pt x="13" y="7"/>
                  </a:cubicBezTo>
                  <a:cubicBezTo>
                    <a:pt x="11" y="4"/>
                    <a:pt x="8" y="3"/>
                    <a:pt x="6" y="0"/>
                  </a:cubicBezTo>
                  <a:cubicBezTo>
                    <a:pt x="6" y="8"/>
                    <a:pt x="0" y="9"/>
                    <a:pt x="0" y="14"/>
                  </a:cubicBezTo>
                  <a:close/>
                </a:path>
              </a:pathLst>
            </a:custGeom>
            <a:solidFill>
              <a:srgbClr val="478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45" name="Freeform 218"/>
            <p:cNvSpPr>
              <a:spLocks/>
            </p:cNvSpPr>
            <p:nvPr/>
          </p:nvSpPr>
          <p:spPr bwMode="auto">
            <a:xfrm>
              <a:off x="5016496" y="1338261"/>
              <a:ext cx="49213" cy="58738"/>
            </a:xfrm>
            <a:custGeom>
              <a:avLst/>
              <a:gdLst>
                <a:gd name="T0" fmla="*/ 0 w 12"/>
                <a:gd name="T1" fmla="*/ 14 h 14"/>
                <a:gd name="T2" fmla="*/ 8 w 12"/>
                <a:gd name="T3" fmla="*/ 6 h 14"/>
                <a:gd name="T4" fmla="*/ 12 w 12"/>
                <a:gd name="T5" fmla="*/ 7 h 14"/>
                <a:gd name="T6" fmla="*/ 6 w 12"/>
                <a:gd name="T7" fmla="*/ 0 h 14"/>
                <a:gd name="T8" fmla="*/ 0 w 12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0" y="14"/>
                  </a:moveTo>
                  <a:cubicBezTo>
                    <a:pt x="2" y="10"/>
                    <a:pt x="5" y="7"/>
                    <a:pt x="8" y="6"/>
                  </a:cubicBezTo>
                  <a:cubicBezTo>
                    <a:pt x="9" y="6"/>
                    <a:pt x="10" y="6"/>
                    <a:pt x="12" y="7"/>
                  </a:cubicBezTo>
                  <a:cubicBezTo>
                    <a:pt x="9" y="4"/>
                    <a:pt x="8" y="2"/>
                    <a:pt x="6" y="0"/>
                  </a:cubicBezTo>
                  <a:cubicBezTo>
                    <a:pt x="6" y="8"/>
                    <a:pt x="0" y="9"/>
                    <a:pt x="0" y="14"/>
                  </a:cubicBezTo>
                  <a:close/>
                </a:path>
              </a:pathLst>
            </a:custGeom>
            <a:solidFill>
              <a:srgbClr val="6BB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46" name="Freeform 219"/>
            <p:cNvSpPr>
              <a:spLocks/>
            </p:cNvSpPr>
            <p:nvPr/>
          </p:nvSpPr>
          <p:spPr bwMode="auto">
            <a:xfrm>
              <a:off x="4962521" y="1338261"/>
              <a:ext cx="53975" cy="58738"/>
            </a:xfrm>
            <a:custGeom>
              <a:avLst/>
              <a:gdLst>
                <a:gd name="T0" fmla="*/ 13 w 13"/>
                <a:gd name="T1" fmla="*/ 14 h 14"/>
                <a:gd name="T2" fmla="*/ 6 w 13"/>
                <a:gd name="T3" fmla="*/ 8 h 14"/>
                <a:gd name="T4" fmla="*/ 0 w 13"/>
                <a:gd name="T5" fmla="*/ 7 h 14"/>
                <a:gd name="T6" fmla="*/ 8 w 13"/>
                <a:gd name="T7" fmla="*/ 0 h 14"/>
                <a:gd name="T8" fmla="*/ 13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3" y="14"/>
                  </a:moveTo>
                  <a:cubicBezTo>
                    <a:pt x="11" y="10"/>
                    <a:pt x="8" y="8"/>
                    <a:pt x="6" y="8"/>
                  </a:cubicBezTo>
                  <a:cubicBezTo>
                    <a:pt x="4" y="7"/>
                    <a:pt x="2" y="7"/>
                    <a:pt x="0" y="7"/>
                  </a:cubicBezTo>
                  <a:cubicBezTo>
                    <a:pt x="3" y="4"/>
                    <a:pt x="5" y="3"/>
                    <a:pt x="8" y="0"/>
                  </a:cubicBezTo>
                  <a:cubicBezTo>
                    <a:pt x="8" y="8"/>
                    <a:pt x="13" y="9"/>
                    <a:pt x="13" y="14"/>
                  </a:cubicBezTo>
                  <a:close/>
                </a:path>
              </a:pathLst>
            </a:custGeom>
            <a:solidFill>
              <a:srgbClr val="478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47" name="Freeform 220"/>
            <p:cNvSpPr>
              <a:spLocks/>
            </p:cNvSpPr>
            <p:nvPr/>
          </p:nvSpPr>
          <p:spPr bwMode="auto">
            <a:xfrm>
              <a:off x="4970459" y="1338262"/>
              <a:ext cx="46038" cy="58738"/>
            </a:xfrm>
            <a:custGeom>
              <a:avLst/>
              <a:gdLst>
                <a:gd name="T0" fmla="*/ 11 w 11"/>
                <a:gd name="T1" fmla="*/ 14 h 14"/>
                <a:gd name="T2" fmla="*/ 4 w 11"/>
                <a:gd name="T3" fmla="*/ 6 h 14"/>
                <a:gd name="T4" fmla="*/ 0 w 11"/>
                <a:gd name="T5" fmla="*/ 7 h 14"/>
                <a:gd name="T6" fmla="*/ 6 w 11"/>
                <a:gd name="T7" fmla="*/ 0 h 14"/>
                <a:gd name="T8" fmla="*/ 11 w 11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0" y="10"/>
                    <a:pt x="7" y="7"/>
                    <a:pt x="4" y="6"/>
                  </a:cubicBezTo>
                  <a:cubicBezTo>
                    <a:pt x="2" y="6"/>
                    <a:pt x="1" y="6"/>
                    <a:pt x="0" y="7"/>
                  </a:cubicBezTo>
                  <a:cubicBezTo>
                    <a:pt x="2" y="4"/>
                    <a:pt x="3" y="2"/>
                    <a:pt x="6" y="0"/>
                  </a:cubicBezTo>
                  <a:cubicBezTo>
                    <a:pt x="6" y="8"/>
                    <a:pt x="11" y="9"/>
                    <a:pt x="11" y="14"/>
                  </a:cubicBezTo>
                  <a:close/>
                </a:path>
              </a:pathLst>
            </a:custGeom>
            <a:solidFill>
              <a:srgbClr val="6BB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48" name="Freeform 221"/>
            <p:cNvSpPr>
              <a:spLocks/>
            </p:cNvSpPr>
            <p:nvPr/>
          </p:nvSpPr>
          <p:spPr bwMode="auto">
            <a:xfrm>
              <a:off x="4916488" y="1201738"/>
              <a:ext cx="120650" cy="136525"/>
            </a:xfrm>
            <a:custGeom>
              <a:avLst/>
              <a:gdLst>
                <a:gd name="T0" fmla="*/ 14 w 29"/>
                <a:gd name="T1" fmla="*/ 33 h 33"/>
                <a:gd name="T2" fmla="*/ 29 w 29"/>
                <a:gd name="T3" fmla="*/ 4 h 33"/>
                <a:gd name="T4" fmla="*/ 14 w 29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33">
                  <a:moveTo>
                    <a:pt x="14" y="33"/>
                  </a:moveTo>
                  <a:cubicBezTo>
                    <a:pt x="7" y="0"/>
                    <a:pt x="25" y="4"/>
                    <a:pt x="29" y="4"/>
                  </a:cubicBezTo>
                  <a:cubicBezTo>
                    <a:pt x="24" y="0"/>
                    <a:pt x="0" y="0"/>
                    <a:pt x="14" y="33"/>
                  </a:cubicBezTo>
                  <a:close/>
                </a:path>
              </a:pathLst>
            </a:custGeom>
            <a:solidFill>
              <a:srgbClr val="DE99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6835816" y="3931671"/>
            <a:ext cx="436191" cy="440034"/>
            <a:chOff x="5208631" y="3154350"/>
            <a:chExt cx="371478" cy="374648"/>
          </a:xfrm>
        </p:grpSpPr>
        <p:sp>
          <p:nvSpPr>
            <p:cNvPr id="350" name="Oval 222"/>
            <p:cNvSpPr>
              <a:spLocks noChangeArrowheads="1"/>
            </p:cNvSpPr>
            <p:nvPr/>
          </p:nvSpPr>
          <p:spPr bwMode="auto">
            <a:xfrm>
              <a:off x="5208631" y="3154350"/>
              <a:ext cx="371478" cy="37464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51" name="Oval 223"/>
            <p:cNvSpPr>
              <a:spLocks noChangeArrowheads="1"/>
            </p:cNvSpPr>
            <p:nvPr/>
          </p:nvSpPr>
          <p:spPr bwMode="auto">
            <a:xfrm>
              <a:off x="5237204" y="3182927"/>
              <a:ext cx="312740" cy="3174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52" name="Freeform 224"/>
            <p:cNvSpPr>
              <a:spLocks/>
            </p:cNvSpPr>
            <p:nvPr/>
          </p:nvSpPr>
          <p:spPr bwMode="auto">
            <a:xfrm>
              <a:off x="5370555" y="3362313"/>
              <a:ext cx="46038" cy="92075"/>
            </a:xfrm>
            <a:custGeom>
              <a:avLst/>
              <a:gdLst>
                <a:gd name="T0" fmla="*/ 0 w 11"/>
                <a:gd name="T1" fmla="*/ 0 h 22"/>
                <a:gd name="T2" fmla="*/ 11 w 11"/>
                <a:gd name="T3" fmla="*/ 0 h 22"/>
                <a:gd name="T4" fmla="*/ 11 w 11"/>
                <a:gd name="T5" fmla="*/ 16 h 22"/>
                <a:gd name="T6" fmla="*/ 0 w 11"/>
                <a:gd name="T7" fmla="*/ 16 h 22"/>
                <a:gd name="T8" fmla="*/ 0 w 11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2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22"/>
                    <a:pt x="0" y="22"/>
                    <a:pt x="0" y="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53" name="Freeform 225"/>
            <p:cNvSpPr>
              <a:spLocks/>
            </p:cNvSpPr>
            <p:nvPr/>
          </p:nvSpPr>
          <p:spPr bwMode="auto">
            <a:xfrm>
              <a:off x="5311817" y="3421051"/>
              <a:ext cx="163514" cy="79375"/>
            </a:xfrm>
            <a:custGeom>
              <a:avLst/>
              <a:gdLst>
                <a:gd name="T0" fmla="*/ 5 w 39"/>
                <a:gd name="T1" fmla="*/ 5 h 19"/>
                <a:gd name="T2" fmla="*/ 0 w 39"/>
                <a:gd name="T3" fmla="*/ 13 h 19"/>
                <a:gd name="T4" fmla="*/ 20 w 39"/>
                <a:gd name="T5" fmla="*/ 19 h 19"/>
                <a:gd name="T6" fmla="*/ 39 w 39"/>
                <a:gd name="T7" fmla="*/ 13 h 19"/>
                <a:gd name="T8" fmla="*/ 34 w 39"/>
                <a:gd name="T9" fmla="*/ 5 h 19"/>
                <a:gd name="T10" fmla="*/ 19 w 39"/>
                <a:gd name="T11" fmla="*/ 0 h 19"/>
                <a:gd name="T12" fmla="*/ 5 w 39"/>
                <a:gd name="T13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9">
                  <a:moveTo>
                    <a:pt x="5" y="5"/>
                  </a:moveTo>
                  <a:cubicBezTo>
                    <a:pt x="3" y="7"/>
                    <a:pt x="1" y="10"/>
                    <a:pt x="0" y="13"/>
                  </a:cubicBezTo>
                  <a:cubicBezTo>
                    <a:pt x="6" y="17"/>
                    <a:pt x="12" y="19"/>
                    <a:pt x="20" y="19"/>
                  </a:cubicBezTo>
                  <a:cubicBezTo>
                    <a:pt x="27" y="19"/>
                    <a:pt x="34" y="17"/>
                    <a:pt x="39" y="13"/>
                  </a:cubicBezTo>
                  <a:cubicBezTo>
                    <a:pt x="38" y="10"/>
                    <a:pt x="36" y="7"/>
                    <a:pt x="34" y="5"/>
                  </a:cubicBezTo>
                  <a:cubicBezTo>
                    <a:pt x="27" y="1"/>
                    <a:pt x="23" y="0"/>
                    <a:pt x="19" y="0"/>
                  </a:cubicBezTo>
                  <a:cubicBezTo>
                    <a:pt x="16" y="0"/>
                    <a:pt x="12" y="1"/>
                    <a:pt x="5" y="5"/>
                  </a:cubicBezTo>
                  <a:close/>
                </a:path>
              </a:pathLst>
            </a:custGeom>
            <a:solidFill>
              <a:srgbClr val="FFD6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54" name="Freeform 226"/>
            <p:cNvSpPr>
              <a:spLocks/>
            </p:cNvSpPr>
            <p:nvPr/>
          </p:nvSpPr>
          <p:spPr bwMode="auto">
            <a:xfrm>
              <a:off x="5370555" y="3395651"/>
              <a:ext cx="46038" cy="28575"/>
            </a:xfrm>
            <a:custGeom>
              <a:avLst/>
              <a:gdLst>
                <a:gd name="T0" fmla="*/ 29 w 29"/>
                <a:gd name="T1" fmla="*/ 5 h 18"/>
                <a:gd name="T2" fmla="*/ 29 w 29"/>
                <a:gd name="T3" fmla="*/ 0 h 18"/>
                <a:gd name="T4" fmla="*/ 0 w 29"/>
                <a:gd name="T5" fmla="*/ 0 h 18"/>
                <a:gd name="T6" fmla="*/ 0 w 29"/>
                <a:gd name="T7" fmla="*/ 18 h 18"/>
                <a:gd name="T8" fmla="*/ 29 w 29"/>
                <a:gd name="T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8">
                  <a:moveTo>
                    <a:pt x="29" y="5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E8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55" name="Freeform 227"/>
            <p:cNvSpPr>
              <a:spLocks/>
            </p:cNvSpPr>
            <p:nvPr/>
          </p:nvSpPr>
          <p:spPr bwMode="auto">
            <a:xfrm>
              <a:off x="5300702" y="3278176"/>
              <a:ext cx="187326" cy="125412"/>
            </a:xfrm>
            <a:custGeom>
              <a:avLst/>
              <a:gdLst>
                <a:gd name="T0" fmla="*/ 23 w 45"/>
                <a:gd name="T1" fmla="*/ 0 h 30"/>
                <a:gd name="T2" fmla="*/ 23 w 45"/>
                <a:gd name="T3" fmla="*/ 30 h 30"/>
                <a:gd name="T4" fmla="*/ 23 w 45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0">
                  <a:moveTo>
                    <a:pt x="23" y="0"/>
                  </a:moveTo>
                  <a:cubicBezTo>
                    <a:pt x="45" y="0"/>
                    <a:pt x="36" y="30"/>
                    <a:pt x="23" y="30"/>
                  </a:cubicBezTo>
                  <a:cubicBezTo>
                    <a:pt x="9" y="3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56" name="Freeform 228"/>
            <p:cNvSpPr>
              <a:spLocks/>
            </p:cNvSpPr>
            <p:nvPr/>
          </p:nvSpPr>
          <p:spPr bwMode="auto">
            <a:xfrm>
              <a:off x="5375315" y="3421051"/>
              <a:ext cx="41275" cy="79375"/>
            </a:xfrm>
            <a:custGeom>
              <a:avLst/>
              <a:gdLst>
                <a:gd name="T0" fmla="*/ 3 w 10"/>
                <a:gd name="T1" fmla="*/ 10 h 19"/>
                <a:gd name="T2" fmla="*/ 3 w 10"/>
                <a:gd name="T3" fmla="*/ 19 h 19"/>
                <a:gd name="T4" fmla="*/ 5 w 10"/>
                <a:gd name="T5" fmla="*/ 19 h 19"/>
                <a:gd name="T6" fmla="*/ 6 w 10"/>
                <a:gd name="T7" fmla="*/ 19 h 19"/>
                <a:gd name="T8" fmla="*/ 6 w 10"/>
                <a:gd name="T9" fmla="*/ 10 h 19"/>
                <a:gd name="T10" fmla="*/ 10 w 10"/>
                <a:gd name="T11" fmla="*/ 0 h 19"/>
                <a:gd name="T12" fmla="*/ 0 w 10"/>
                <a:gd name="T13" fmla="*/ 0 h 19"/>
                <a:gd name="T14" fmla="*/ 3 w 10"/>
                <a:gd name="T15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9">
                  <a:moveTo>
                    <a:pt x="3" y="10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4" y="19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3" y="0"/>
                    <a:pt x="0" y="0"/>
                  </a:cubicBezTo>
                  <a:lnTo>
                    <a:pt x="3" y="10"/>
                  </a:lnTo>
                  <a:close/>
                </a:path>
              </a:pathLst>
            </a:custGeom>
            <a:solidFill>
              <a:srgbClr val="76B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57" name="Freeform 229"/>
            <p:cNvSpPr>
              <a:spLocks/>
            </p:cNvSpPr>
            <p:nvPr/>
          </p:nvSpPr>
          <p:spPr bwMode="auto">
            <a:xfrm>
              <a:off x="5354678" y="3408351"/>
              <a:ext cx="36513" cy="49213"/>
            </a:xfrm>
            <a:custGeom>
              <a:avLst/>
              <a:gdLst>
                <a:gd name="T0" fmla="*/ 10 w 23"/>
                <a:gd name="T1" fmla="*/ 0 h 31"/>
                <a:gd name="T2" fmla="*/ 0 w 23"/>
                <a:gd name="T3" fmla="*/ 13 h 31"/>
                <a:gd name="T4" fmla="*/ 5 w 23"/>
                <a:gd name="T5" fmla="*/ 31 h 31"/>
                <a:gd name="T6" fmla="*/ 23 w 23"/>
                <a:gd name="T7" fmla="*/ 8 h 31"/>
                <a:gd name="T8" fmla="*/ 10 w 23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1">
                  <a:moveTo>
                    <a:pt x="10" y="0"/>
                  </a:moveTo>
                  <a:lnTo>
                    <a:pt x="0" y="13"/>
                  </a:lnTo>
                  <a:lnTo>
                    <a:pt x="5" y="31"/>
                  </a:lnTo>
                  <a:lnTo>
                    <a:pt x="23" y="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58" name="Freeform 230"/>
            <p:cNvSpPr>
              <a:spLocks/>
            </p:cNvSpPr>
            <p:nvPr/>
          </p:nvSpPr>
          <p:spPr bwMode="auto">
            <a:xfrm>
              <a:off x="5354678" y="3408351"/>
              <a:ext cx="36513" cy="41275"/>
            </a:xfrm>
            <a:custGeom>
              <a:avLst/>
              <a:gdLst>
                <a:gd name="T0" fmla="*/ 10 w 23"/>
                <a:gd name="T1" fmla="*/ 0 h 26"/>
                <a:gd name="T2" fmla="*/ 0 w 23"/>
                <a:gd name="T3" fmla="*/ 13 h 26"/>
                <a:gd name="T4" fmla="*/ 8 w 23"/>
                <a:gd name="T5" fmla="*/ 26 h 26"/>
                <a:gd name="T6" fmla="*/ 23 w 23"/>
                <a:gd name="T7" fmla="*/ 8 h 26"/>
                <a:gd name="T8" fmla="*/ 10 w 2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6">
                  <a:moveTo>
                    <a:pt x="10" y="0"/>
                  </a:moveTo>
                  <a:lnTo>
                    <a:pt x="0" y="13"/>
                  </a:lnTo>
                  <a:lnTo>
                    <a:pt x="8" y="26"/>
                  </a:lnTo>
                  <a:lnTo>
                    <a:pt x="23" y="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D6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59" name="Freeform 231"/>
            <p:cNvSpPr>
              <a:spLocks/>
            </p:cNvSpPr>
            <p:nvPr/>
          </p:nvSpPr>
          <p:spPr bwMode="auto">
            <a:xfrm>
              <a:off x="5395953" y="3408351"/>
              <a:ext cx="38100" cy="49213"/>
            </a:xfrm>
            <a:custGeom>
              <a:avLst/>
              <a:gdLst>
                <a:gd name="T0" fmla="*/ 13 w 24"/>
                <a:gd name="T1" fmla="*/ 0 h 31"/>
                <a:gd name="T2" fmla="*/ 24 w 24"/>
                <a:gd name="T3" fmla="*/ 13 h 31"/>
                <a:gd name="T4" fmla="*/ 18 w 24"/>
                <a:gd name="T5" fmla="*/ 31 h 31"/>
                <a:gd name="T6" fmla="*/ 0 w 24"/>
                <a:gd name="T7" fmla="*/ 8 h 31"/>
                <a:gd name="T8" fmla="*/ 13 w 24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1">
                  <a:moveTo>
                    <a:pt x="13" y="0"/>
                  </a:moveTo>
                  <a:lnTo>
                    <a:pt x="24" y="13"/>
                  </a:lnTo>
                  <a:lnTo>
                    <a:pt x="18" y="31"/>
                  </a:lnTo>
                  <a:lnTo>
                    <a:pt x="0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60" name="Freeform 232"/>
            <p:cNvSpPr>
              <a:spLocks/>
            </p:cNvSpPr>
            <p:nvPr/>
          </p:nvSpPr>
          <p:spPr bwMode="auto">
            <a:xfrm>
              <a:off x="5395953" y="3408353"/>
              <a:ext cx="38100" cy="41275"/>
            </a:xfrm>
            <a:custGeom>
              <a:avLst/>
              <a:gdLst>
                <a:gd name="T0" fmla="*/ 13 w 24"/>
                <a:gd name="T1" fmla="*/ 0 h 26"/>
                <a:gd name="T2" fmla="*/ 24 w 24"/>
                <a:gd name="T3" fmla="*/ 13 h 26"/>
                <a:gd name="T4" fmla="*/ 16 w 24"/>
                <a:gd name="T5" fmla="*/ 26 h 26"/>
                <a:gd name="T6" fmla="*/ 0 w 24"/>
                <a:gd name="T7" fmla="*/ 8 h 26"/>
                <a:gd name="T8" fmla="*/ 13 w 2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13" y="0"/>
                  </a:moveTo>
                  <a:lnTo>
                    <a:pt x="24" y="13"/>
                  </a:lnTo>
                  <a:lnTo>
                    <a:pt x="16" y="26"/>
                  </a:lnTo>
                  <a:lnTo>
                    <a:pt x="0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D6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61" name="Freeform 233"/>
            <p:cNvSpPr>
              <a:spLocks/>
            </p:cNvSpPr>
            <p:nvPr/>
          </p:nvSpPr>
          <p:spPr bwMode="auto">
            <a:xfrm>
              <a:off x="5329282" y="3257543"/>
              <a:ext cx="128589" cy="84138"/>
            </a:xfrm>
            <a:custGeom>
              <a:avLst/>
              <a:gdLst>
                <a:gd name="T0" fmla="*/ 27 w 31"/>
                <a:gd name="T1" fmla="*/ 14 h 20"/>
                <a:gd name="T2" fmla="*/ 23 w 31"/>
                <a:gd name="T3" fmla="*/ 9 h 20"/>
                <a:gd name="T4" fmla="*/ 10 w 31"/>
                <a:gd name="T5" fmla="*/ 11 h 20"/>
                <a:gd name="T6" fmla="*/ 5 w 31"/>
                <a:gd name="T7" fmla="*/ 18 h 20"/>
                <a:gd name="T8" fmla="*/ 4 w 31"/>
                <a:gd name="T9" fmla="*/ 20 h 20"/>
                <a:gd name="T10" fmla="*/ 1 w 31"/>
                <a:gd name="T11" fmla="*/ 16 h 20"/>
                <a:gd name="T12" fmla="*/ 1 w 31"/>
                <a:gd name="T13" fmla="*/ 10 h 20"/>
                <a:gd name="T14" fmla="*/ 15 w 31"/>
                <a:gd name="T15" fmla="*/ 1 h 20"/>
                <a:gd name="T16" fmla="*/ 24 w 31"/>
                <a:gd name="T17" fmla="*/ 4 h 20"/>
                <a:gd name="T18" fmla="*/ 30 w 31"/>
                <a:gd name="T19" fmla="*/ 17 h 20"/>
                <a:gd name="T20" fmla="*/ 27 w 31"/>
                <a:gd name="T21" fmla="*/ 19 h 20"/>
                <a:gd name="T22" fmla="*/ 27 w 31"/>
                <a:gd name="T2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20">
                  <a:moveTo>
                    <a:pt x="27" y="14"/>
                  </a:moveTo>
                  <a:cubicBezTo>
                    <a:pt x="27" y="12"/>
                    <a:pt x="25" y="9"/>
                    <a:pt x="23" y="9"/>
                  </a:cubicBezTo>
                  <a:cubicBezTo>
                    <a:pt x="22" y="8"/>
                    <a:pt x="14" y="9"/>
                    <a:pt x="10" y="11"/>
                  </a:cubicBezTo>
                  <a:cubicBezTo>
                    <a:pt x="6" y="14"/>
                    <a:pt x="5" y="16"/>
                    <a:pt x="5" y="18"/>
                  </a:cubicBezTo>
                  <a:cubicBezTo>
                    <a:pt x="5" y="19"/>
                    <a:pt x="4" y="20"/>
                    <a:pt x="4" y="20"/>
                  </a:cubicBezTo>
                  <a:cubicBezTo>
                    <a:pt x="3" y="19"/>
                    <a:pt x="2" y="17"/>
                    <a:pt x="1" y="16"/>
                  </a:cubicBezTo>
                  <a:cubicBezTo>
                    <a:pt x="0" y="15"/>
                    <a:pt x="0" y="13"/>
                    <a:pt x="1" y="10"/>
                  </a:cubicBezTo>
                  <a:cubicBezTo>
                    <a:pt x="2" y="8"/>
                    <a:pt x="5" y="1"/>
                    <a:pt x="15" y="1"/>
                  </a:cubicBezTo>
                  <a:cubicBezTo>
                    <a:pt x="20" y="0"/>
                    <a:pt x="22" y="3"/>
                    <a:pt x="24" y="4"/>
                  </a:cubicBezTo>
                  <a:cubicBezTo>
                    <a:pt x="28" y="5"/>
                    <a:pt x="31" y="13"/>
                    <a:pt x="30" y="17"/>
                  </a:cubicBezTo>
                  <a:cubicBezTo>
                    <a:pt x="29" y="18"/>
                    <a:pt x="28" y="20"/>
                    <a:pt x="27" y="19"/>
                  </a:cubicBezTo>
                  <a:cubicBezTo>
                    <a:pt x="26" y="19"/>
                    <a:pt x="27" y="16"/>
                    <a:pt x="27" y="14"/>
                  </a:cubicBezTo>
                  <a:close/>
                </a:path>
              </a:pathLst>
            </a:custGeom>
            <a:solidFill>
              <a:srgbClr val="E3B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62" name="Freeform 234"/>
            <p:cNvSpPr>
              <a:spLocks/>
            </p:cNvSpPr>
            <p:nvPr/>
          </p:nvSpPr>
          <p:spPr bwMode="auto">
            <a:xfrm>
              <a:off x="5441991" y="3321063"/>
              <a:ext cx="15875" cy="33338"/>
            </a:xfrm>
            <a:custGeom>
              <a:avLst/>
              <a:gdLst>
                <a:gd name="T0" fmla="*/ 3 w 4"/>
                <a:gd name="T1" fmla="*/ 0 h 8"/>
                <a:gd name="T2" fmla="*/ 4 w 4"/>
                <a:gd name="T3" fmla="*/ 4 h 8"/>
                <a:gd name="T4" fmla="*/ 2 w 4"/>
                <a:gd name="T5" fmla="*/ 7 h 8"/>
                <a:gd name="T6" fmla="*/ 1 w 4"/>
                <a:gd name="T7" fmla="*/ 4 h 8"/>
                <a:gd name="T8" fmla="*/ 3 w 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0"/>
                  </a:moveTo>
                  <a:cubicBezTo>
                    <a:pt x="4" y="1"/>
                    <a:pt x="4" y="2"/>
                    <a:pt x="4" y="4"/>
                  </a:cubicBezTo>
                  <a:cubicBezTo>
                    <a:pt x="3" y="6"/>
                    <a:pt x="2" y="8"/>
                    <a:pt x="2" y="7"/>
                  </a:cubicBezTo>
                  <a:cubicBezTo>
                    <a:pt x="1" y="7"/>
                    <a:pt x="0" y="6"/>
                    <a:pt x="1" y="4"/>
                  </a:cubicBezTo>
                  <a:cubicBezTo>
                    <a:pt x="1" y="2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63" name="Freeform 235"/>
            <p:cNvSpPr>
              <a:spLocks/>
            </p:cNvSpPr>
            <p:nvPr/>
          </p:nvSpPr>
          <p:spPr bwMode="auto">
            <a:xfrm>
              <a:off x="5329238" y="3321050"/>
              <a:ext cx="15875" cy="33338"/>
            </a:xfrm>
            <a:custGeom>
              <a:avLst/>
              <a:gdLst>
                <a:gd name="T0" fmla="*/ 1 w 4"/>
                <a:gd name="T1" fmla="*/ 0 h 8"/>
                <a:gd name="T2" fmla="*/ 0 w 4"/>
                <a:gd name="T3" fmla="*/ 4 h 8"/>
                <a:gd name="T4" fmla="*/ 3 w 4"/>
                <a:gd name="T5" fmla="*/ 7 h 8"/>
                <a:gd name="T6" fmla="*/ 3 w 4"/>
                <a:gd name="T7" fmla="*/ 4 h 8"/>
                <a:gd name="T8" fmla="*/ 1 w 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1" y="6"/>
                    <a:pt x="2" y="8"/>
                    <a:pt x="3" y="7"/>
                  </a:cubicBezTo>
                  <a:cubicBezTo>
                    <a:pt x="3" y="7"/>
                    <a:pt x="4" y="6"/>
                    <a:pt x="3" y="4"/>
                  </a:cubicBezTo>
                  <a:cubicBezTo>
                    <a:pt x="3" y="2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7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</p:grpSp>
      <p:grpSp>
        <p:nvGrpSpPr>
          <p:cNvPr id="364" name="Group 363"/>
          <p:cNvGrpSpPr/>
          <p:nvPr/>
        </p:nvGrpSpPr>
        <p:grpSpPr>
          <a:xfrm>
            <a:off x="4021039" y="2714465"/>
            <a:ext cx="553628" cy="557502"/>
            <a:chOff x="2612074" y="2503487"/>
            <a:chExt cx="471488" cy="474663"/>
          </a:xfrm>
        </p:grpSpPr>
        <p:sp>
          <p:nvSpPr>
            <p:cNvPr id="365" name="Oval 236"/>
            <p:cNvSpPr>
              <a:spLocks noChangeArrowheads="1"/>
            </p:cNvSpPr>
            <p:nvPr/>
          </p:nvSpPr>
          <p:spPr bwMode="auto">
            <a:xfrm>
              <a:off x="2612074" y="2503487"/>
              <a:ext cx="471488" cy="4746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66" name="Oval 237"/>
            <p:cNvSpPr>
              <a:spLocks noChangeArrowheads="1"/>
            </p:cNvSpPr>
            <p:nvPr/>
          </p:nvSpPr>
          <p:spPr bwMode="auto">
            <a:xfrm>
              <a:off x="2643189" y="2532062"/>
              <a:ext cx="415925" cy="41751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67" name="Freeform 238"/>
            <p:cNvSpPr>
              <a:spLocks/>
            </p:cNvSpPr>
            <p:nvPr/>
          </p:nvSpPr>
          <p:spPr bwMode="auto">
            <a:xfrm>
              <a:off x="2733677" y="2806698"/>
              <a:ext cx="238125" cy="142875"/>
            </a:xfrm>
            <a:custGeom>
              <a:avLst/>
              <a:gdLst>
                <a:gd name="T0" fmla="*/ 10 w 57"/>
                <a:gd name="T1" fmla="*/ 7 h 34"/>
                <a:gd name="T2" fmla="*/ 0 w 57"/>
                <a:gd name="T3" fmla="*/ 25 h 34"/>
                <a:gd name="T4" fmla="*/ 28 w 57"/>
                <a:gd name="T5" fmla="*/ 34 h 34"/>
                <a:gd name="T6" fmla="*/ 57 w 57"/>
                <a:gd name="T7" fmla="*/ 25 h 34"/>
                <a:gd name="T8" fmla="*/ 47 w 57"/>
                <a:gd name="T9" fmla="*/ 7 h 34"/>
                <a:gd name="T10" fmla="*/ 28 w 57"/>
                <a:gd name="T11" fmla="*/ 0 h 34"/>
                <a:gd name="T12" fmla="*/ 10 w 57"/>
                <a:gd name="T13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4">
                  <a:moveTo>
                    <a:pt x="10" y="7"/>
                  </a:moveTo>
                  <a:cubicBezTo>
                    <a:pt x="5" y="10"/>
                    <a:pt x="3" y="17"/>
                    <a:pt x="0" y="25"/>
                  </a:cubicBezTo>
                  <a:cubicBezTo>
                    <a:pt x="8" y="31"/>
                    <a:pt x="18" y="34"/>
                    <a:pt x="28" y="34"/>
                  </a:cubicBezTo>
                  <a:cubicBezTo>
                    <a:pt x="39" y="34"/>
                    <a:pt x="49" y="31"/>
                    <a:pt x="57" y="25"/>
                  </a:cubicBezTo>
                  <a:cubicBezTo>
                    <a:pt x="54" y="17"/>
                    <a:pt x="52" y="10"/>
                    <a:pt x="47" y="7"/>
                  </a:cubicBezTo>
                  <a:cubicBezTo>
                    <a:pt x="39" y="2"/>
                    <a:pt x="33" y="1"/>
                    <a:pt x="28" y="0"/>
                  </a:cubicBezTo>
                  <a:cubicBezTo>
                    <a:pt x="23" y="0"/>
                    <a:pt x="18" y="2"/>
                    <a:pt x="10" y="7"/>
                  </a:cubicBezTo>
                  <a:close/>
                </a:path>
              </a:pathLst>
            </a:custGeom>
            <a:solidFill>
              <a:srgbClr val="FFD6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68" name="Freeform 239"/>
            <p:cNvSpPr>
              <a:spLocks/>
            </p:cNvSpPr>
            <p:nvPr/>
          </p:nvSpPr>
          <p:spPr bwMode="auto">
            <a:xfrm>
              <a:off x="2805115" y="2806698"/>
              <a:ext cx="96838" cy="50800"/>
            </a:xfrm>
            <a:custGeom>
              <a:avLst/>
              <a:gdLst>
                <a:gd name="T0" fmla="*/ 23 w 23"/>
                <a:gd name="T1" fmla="*/ 3 h 12"/>
                <a:gd name="T2" fmla="*/ 11 w 23"/>
                <a:gd name="T3" fmla="*/ 0 h 12"/>
                <a:gd name="T4" fmla="*/ 0 w 23"/>
                <a:gd name="T5" fmla="*/ 3 h 12"/>
                <a:gd name="T6" fmla="*/ 11 w 23"/>
                <a:gd name="T7" fmla="*/ 12 h 12"/>
                <a:gd name="T8" fmla="*/ 23 w 2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2">
                  <a:moveTo>
                    <a:pt x="23" y="3"/>
                  </a:moveTo>
                  <a:cubicBezTo>
                    <a:pt x="18" y="1"/>
                    <a:pt x="15" y="0"/>
                    <a:pt x="11" y="0"/>
                  </a:cubicBezTo>
                  <a:cubicBezTo>
                    <a:pt x="8" y="0"/>
                    <a:pt x="4" y="1"/>
                    <a:pt x="0" y="3"/>
                  </a:cubicBezTo>
                  <a:cubicBezTo>
                    <a:pt x="1" y="8"/>
                    <a:pt x="6" y="12"/>
                    <a:pt x="11" y="12"/>
                  </a:cubicBezTo>
                  <a:cubicBezTo>
                    <a:pt x="17" y="12"/>
                    <a:pt x="21" y="8"/>
                    <a:pt x="23" y="3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69" name="Freeform 240"/>
            <p:cNvSpPr>
              <a:spLocks/>
            </p:cNvSpPr>
            <p:nvPr/>
          </p:nvSpPr>
          <p:spPr bwMode="auto">
            <a:xfrm>
              <a:off x="2822577" y="2732086"/>
              <a:ext cx="57150" cy="117475"/>
            </a:xfrm>
            <a:custGeom>
              <a:avLst/>
              <a:gdLst>
                <a:gd name="T0" fmla="*/ 0 w 14"/>
                <a:gd name="T1" fmla="*/ 0 h 28"/>
                <a:gd name="T2" fmla="*/ 14 w 14"/>
                <a:gd name="T3" fmla="*/ 0 h 28"/>
                <a:gd name="T4" fmla="*/ 14 w 14"/>
                <a:gd name="T5" fmla="*/ 20 h 28"/>
                <a:gd name="T6" fmla="*/ 0 w 14"/>
                <a:gd name="T7" fmla="*/ 20 h 28"/>
                <a:gd name="T8" fmla="*/ 0 w 1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8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7"/>
                    <a:pt x="0" y="28"/>
                    <a:pt x="0" y="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70" name="Freeform 241"/>
            <p:cNvSpPr>
              <a:spLocks/>
            </p:cNvSpPr>
            <p:nvPr/>
          </p:nvSpPr>
          <p:spPr bwMode="auto">
            <a:xfrm>
              <a:off x="2725737" y="2624137"/>
              <a:ext cx="250825" cy="161925"/>
            </a:xfrm>
            <a:custGeom>
              <a:avLst/>
              <a:gdLst>
                <a:gd name="T0" fmla="*/ 30 w 60"/>
                <a:gd name="T1" fmla="*/ 0 h 39"/>
                <a:gd name="T2" fmla="*/ 30 w 60"/>
                <a:gd name="T3" fmla="*/ 39 h 39"/>
                <a:gd name="T4" fmla="*/ 30 w 60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39">
                  <a:moveTo>
                    <a:pt x="30" y="0"/>
                  </a:moveTo>
                  <a:cubicBezTo>
                    <a:pt x="60" y="0"/>
                    <a:pt x="48" y="39"/>
                    <a:pt x="30" y="39"/>
                  </a:cubicBezTo>
                  <a:cubicBezTo>
                    <a:pt x="13" y="39"/>
                    <a:pt x="0" y="0"/>
                    <a:pt x="30" y="0"/>
                  </a:cubicBezTo>
                  <a:close/>
                </a:path>
              </a:pathLst>
            </a:custGeom>
            <a:solidFill>
              <a:srgbClr val="F0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71" name="Freeform 242"/>
            <p:cNvSpPr>
              <a:spLocks/>
            </p:cNvSpPr>
            <p:nvPr/>
          </p:nvSpPr>
          <p:spPr bwMode="auto">
            <a:xfrm>
              <a:off x="2851151" y="2624137"/>
              <a:ext cx="125413" cy="161925"/>
            </a:xfrm>
            <a:custGeom>
              <a:avLst/>
              <a:gdLst>
                <a:gd name="T0" fmla="*/ 0 w 30"/>
                <a:gd name="T1" fmla="*/ 0 h 39"/>
                <a:gd name="T2" fmla="*/ 0 w 30"/>
                <a:gd name="T3" fmla="*/ 39 h 39"/>
                <a:gd name="T4" fmla="*/ 0 w 30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9">
                  <a:moveTo>
                    <a:pt x="0" y="0"/>
                  </a:moveTo>
                  <a:cubicBezTo>
                    <a:pt x="30" y="0"/>
                    <a:pt x="18" y="39"/>
                    <a:pt x="0" y="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72" name="Freeform 243"/>
            <p:cNvSpPr>
              <a:spLocks/>
            </p:cNvSpPr>
            <p:nvPr/>
          </p:nvSpPr>
          <p:spPr bwMode="auto">
            <a:xfrm>
              <a:off x="2763839" y="2590798"/>
              <a:ext cx="179388" cy="136525"/>
            </a:xfrm>
            <a:custGeom>
              <a:avLst/>
              <a:gdLst>
                <a:gd name="T0" fmla="*/ 21 w 43"/>
                <a:gd name="T1" fmla="*/ 12 h 33"/>
                <a:gd name="T2" fmla="*/ 28 w 43"/>
                <a:gd name="T3" fmla="*/ 12 h 33"/>
                <a:gd name="T4" fmla="*/ 38 w 43"/>
                <a:gd name="T5" fmla="*/ 24 h 33"/>
                <a:gd name="T6" fmla="*/ 41 w 43"/>
                <a:gd name="T7" fmla="*/ 25 h 33"/>
                <a:gd name="T8" fmla="*/ 22 w 43"/>
                <a:gd name="T9" fmla="*/ 0 h 33"/>
                <a:gd name="T10" fmla="*/ 2 w 43"/>
                <a:gd name="T11" fmla="*/ 24 h 33"/>
                <a:gd name="T12" fmla="*/ 6 w 43"/>
                <a:gd name="T13" fmla="*/ 24 h 33"/>
                <a:gd name="T14" fmla="*/ 21 w 43"/>
                <a:gd name="T15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33">
                  <a:moveTo>
                    <a:pt x="21" y="12"/>
                  </a:moveTo>
                  <a:cubicBezTo>
                    <a:pt x="24" y="12"/>
                    <a:pt x="26" y="11"/>
                    <a:pt x="28" y="12"/>
                  </a:cubicBezTo>
                  <a:cubicBezTo>
                    <a:pt x="33" y="14"/>
                    <a:pt x="37" y="20"/>
                    <a:pt x="38" y="24"/>
                  </a:cubicBezTo>
                  <a:cubicBezTo>
                    <a:pt x="39" y="30"/>
                    <a:pt x="38" y="30"/>
                    <a:pt x="41" y="25"/>
                  </a:cubicBezTo>
                  <a:cubicBezTo>
                    <a:pt x="43" y="20"/>
                    <a:pt x="37" y="0"/>
                    <a:pt x="22" y="0"/>
                  </a:cubicBezTo>
                  <a:cubicBezTo>
                    <a:pt x="6" y="0"/>
                    <a:pt x="0" y="16"/>
                    <a:pt x="2" y="24"/>
                  </a:cubicBezTo>
                  <a:cubicBezTo>
                    <a:pt x="4" y="33"/>
                    <a:pt x="4" y="31"/>
                    <a:pt x="6" y="24"/>
                  </a:cubicBezTo>
                  <a:cubicBezTo>
                    <a:pt x="7" y="18"/>
                    <a:pt x="10" y="13"/>
                    <a:pt x="21" y="12"/>
                  </a:cubicBezTo>
                  <a:close/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73" name="Freeform 244"/>
            <p:cNvSpPr>
              <a:spLocks/>
            </p:cNvSpPr>
            <p:nvPr/>
          </p:nvSpPr>
          <p:spPr bwMode="auto">
            <a:xfrm>
              <a:off x="2776539" y="2619374"/>
              <a:ext cx="153988" cy="100013"/>
            </a:xfrm>
            <a:custGeom>
              <a:avLst/>
              <a:gdLst>
                <a:gd name="T0" fmla="*/ 26 w 37"/>
                <a:gd name="T1" fmla="*/ 5 h 24"/>
                <a:gd name="T2" fmla="*/ 12 w 37"/>
                <a:gd name="T3" fmla="*/ 12 h 24"/>
                <a:gd name="T4" fmla="*/ 15 w 37"/>
                <a:gd name="T5" fmla="*/ 8 h 24"/>
                <a:gd name="T6" fmla="*/ 6 w 37"/>
                <a:gd name="T7" fmla="*/ 13 h 24"/>
                <a:gd name="T8" fmla="*/ 8 w 37"/>
                <a:gd name="T9" fmla="*/ 10 h 24"/>
                <a:gd name="T10" fmla="*/ 4 w 37"/>
                <a:gd name="T11" fmla="*/ 20 h 24"/>
                <a:gd name="T12" fmla="*/ 2 w 37"/>
                <a:gd name="T13" fmla="*/ 19 h 24"/>
                <a:gd name="T14" fmla="*/ 1 w 37"/>
                <a:gd name="T15" fmla="*/ 7 h 24"/>
                <a:gd name="T16" fmla="*/ 25 w 37"/>
                <a:gd name="T17" fmla="*/ 0 h 24"/>
                <a:gd name="T18" fmla="*/ 36 w 37"/>
                <a:gd name="T19" fmla="*/ 8 h 24"/>
                <a:gd name="T20" fmla="*/ 35 w 37"/>
                <a:gd name="T21" fmla="*/ 19 h 24"/>
                <a:gd name="T22" fmla="*/ 33 w 37"/>
                <a:gd name="T23" fmla="*/ 19 h 24"/>
                <a:gd name="T24" fmla="*/ 26 w 37"/>
                <a:gd name="T25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4">
                  <a:moveTo>
                    <a:pt x="26" y="5"/>
                  </a:moveTo>
                  <a:cubicBezTo>
                    <a:pt x="24" y="7"/>
                    <a:pt x="17" y="11"/>
                    <a:pt x="12" y="12"/>
                  </a:cubicBezTo>
                  <a:cubicBezTo>
                    <a:pt x="13" y="11"/>
                    <a:pt x="14" y="10"/>
                    <a:pt x="15" y="8"/>
                  </a:cubicBezTo>
                  <a:cubicBezTo>
                    <a:pt x="15" y="7"/>
                    <a:pt x="9" y="13"/>
                    <a:pt x="6" y="13"/>
                  </a:cubicBezTo>
                  <a:cubicBezTo>
                    <a:pt x="7" y="12"/>
                    <a:pt x="8" y="11"/>
                    <a:pt x="8" y="10"/>
                  </a:cubicBezTo>
                  <a:cubicBezTo>
                    <a:pt x="4" y="12"/>
                    <a:pt x="4" y="17"/>
                    <a:pt x="4" y="20"/>
                  </a:cubicBezTo>
                  <a:cubicBezTo>
                    <a:pt x="4" y="24"/>
                    <a:pt x="2" y="23"/>
                    <a:pt x="2" y="19"/>
                  </a:cubicBezTo>
                  <a:cubicBezTo>
                    <a:pt x="2" y="15"/>
                    <a:pt x="0" y="10"/>
                    <a:pt x="1" y="7"/>
                  </a:cubicBezTo>
                  <a:cubicBezTo>
                    <a:pt x="2" y="4"/>
                    <a:pt x="19" y="0"/>
                    <a:pt x="25" y="0"/>
                  </a:cubicBezTo>
                  <a:cubicBezTo>
                    <a:pt x="30" y="0"/>
                    <a:pt x="35" y="5"/>
                    <a:pt x="36" y="8"/>
                  </a:cubicBezTo>
                  <a:cubicBezTo>
                    <a:pt x="37" y="10"/>
                    <a:pt x="35" y="17"/>
                    <a:pt x="35" y="19"/>
                  </a:cubicBezTo>
                  <a:cubicBezTo>
                    <a:pt x="35" y="21"/>
                    <a:pt x="33" y="23"/>
                    <a:pt x="33" y="19"/>
                  </a:cubicBezTo>
                  <a:cubicBezTo>
                    <a:pt x="33" y="14"/>
                    <a:pt x="30" y="10"/>
                    <a:pt x="26" y="5"/>
                  </a:cubicBezTo>
                  <a:close/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74" name="Freeform 245"/>
            <p:cNvSpPr>
              <a:spLocks/>
            </p:cNvSpPr>
            <p:nvPr/>
          </p:nvSpPr>
          <p:spPr bwMode="auto">
            <a:xfrm>
              <a:off x="2917827" y="2678112"/>
              <a:ext cx="20638" cy="41275"/>
            </a:xfrm>
            <a:custGeom>
              <a:avLst/>
              <a:gdLst>
                <a:gd name="T0" fmla="*/ 4 w 5"/>
                <a:gd name="T1" fmla="*/ 0 h 10"/>
                <a:gd name="T2" fmla="*/ 5 w 5"/>
                <a:gd name="T3" fmla="*/ 5 h 10"/>
                <a:gd name="T4" fmla="*/ 2 w 5"/>
                <a:gd name="T5" fmla="*/ 9 h 10"/>
                <a:gd name="T6" fmla="*/ 1 w 5"/>
                <a:gd name="T7" fmla="*/ 4 h 10"/>
                <a:gd name="T8" fmla="*/ 4 w 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4" y="0"/>
                  </a:moveTo>
                  <a:cubicBezTo>
                    <a:pt x="5" y="0"/>
                    <a:pt x="5" y="3"/>
                    <a:pt x="5" y="5"/>
                  </a:cubicBezTo>
                  <a:cubicBezTo>
                    <a:pt x="4" y="8"/>
                    <a:pt x="3" y="10"/>
                    <a:pt x="2" y="9"/>
                  </a:cubicBezTo>
                  <a:cubicBezTo>
                    <a:pt x="0" y="9"/>
                    <a:pt x="0" y="7"/>
                    <a:pt x="1" y="4"/>
                  </a:cubicBezTo>
                  <a:cubicBezTo>
                    <a:pt x="1" y="2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75" name="Freeform 246"/>
            <p:cNvSpPr>
              <a:spLocks/>
            </p:cNvSpPr>
            <p:nvPr/>
          </p:nvSpPr>
          <p:spPr bwMode="auto">
            <a:xfrm>
              <a:off x="2767015" y="2678111"/>
              <a:ext cx="22225" cy="41275"/>
            </a:xfrm>
            <a:custGeom>
              <a:avLst/>
              <a:gdLst>
                <a:gd name="T0" fmla="*/ 1 w 5"/>
                <a:gd name="T1" fmla="*/ 0 h 10"/>
                <a:gd name="T2" fmla="*/ 0 w 5"/>
                <a:gd name="T3" fmla="*/ 5 h 10"/>
                <a:gd name="T4" fmla="*/ 3 w 5"/>
                <a:gd name="T5" fmla="*/ 9 h 10"/>
                <a:gd name="T6" fmla="*/ 4 w 5"/>
                <a:gd name="T7" fmla="*/ 4 h 10"/>
                <a:gd name="T8" fmla="*/ 1 w 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0"/>
                  </a:moveTo>
                  <a:cubicBezTo>
                    <a:pt x="0" y="0"/>
                    <a:pt x="0" y="3"/>
                    <a:pt x="0" y="5"/>
                  </a:cubicBezTo>
                  <a:cubicBezTo>
                    <a:pt x="1" y="8"/>
                    <a:pt x="2" y="10"/>
                    <a:pt x="3" y="9"/>
                  </a:cubicBezTo>
                  <a:cubicBezTo>
                    <a:pt x="4" y="9"/>
                    <a:pt x="5" y="7"/>
                    <a:pt x="4" y="4"/>
                  </a:cubicBezTo>
                  <a:cubicBezTo>
                    <a:pt x="4" y="2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7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76" name="Freeform 247"/>
            <p:cNvSpPr>
              <a:spLocks/>
            </p:cNvSpPr>
            <p:nvPr/>
          </p:nvSpPr>
          <p:spPr bwMode="auto">
            <a:xfrm>
              <a:off x="2733674" y="2844797"/>
              <a:ext cx="46038" cy="92075"/>
            </a:xfrm>
            <a:custGeom>
              <a:avLst/>
              <a:gdLst>
                <a:gd name="T0" fmla="*/ 7 w 11"/>
                <a:gd name="T1" fmla="*/ 0 h 22"/>
                <a:gd name="T2" fmla="*/ 0 w 11"/>
                <a:gd name="T3" fmla="*/ 16 h 22"/>
                <a:gd name="T4" fmla="*/ 10 w 11"/>
                <a:gd name="T5" fmla="*/ 22 h 22"/>
                <a:gd name="T6" fmla="*/ 11 w 11"/>
                <a:gd name="T7" fmla="*/ 15 h 22"/>
                <a:gd name="T8" fmla="*/ 7 w 11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2">
                  <a:moveTo>
                    <a:pt x="7" y="0"/>
                  </a:moveTo>
                  <a:cubicBezTo>
                    <a:pt x="4" y="4"/>
                    <a:pt x="2" y="10"/>
                    <a:pt x="0" y="16"/>
                  </a:cubicBezTo>
                  <a:cubicBezTo>
                    <a:pt x="3" y="19"/>
                    <a:pt x="6" y="20"/>
                    <a:pt x="10" y="22"/>
                  </a:cubicBezTo>
                  <a:cubicBezTo>
                    <a:pt x="11" y="20"/>
                    <a:pt x="11" y="17"/>
                    <a:pt x="11" y="15"/>
                  </a:cubicBezTo>
                  <a:cubicBezTo>
                    <a:pt x="11" y="9"/>
                    <a:pt x="10" y="4"/>
                    <a:pt x="7" y="0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77" name="Freeform 248"/>
            <p:cNvSpPr>
              <a:spLocks/>
            </p:cNvSpPr>
            <p:nvPr/>
          </p:nvSpPr>
          <p:spPr bwMode="auto">
            <a:xfrm>
              <a:off x="2925763" y="2844800"/>
              <a:ext cx="46038" cy="92075"/>
            </a:xfrm>
            <a:custGeom>
              <a:avLst/>
              <a:gdLst>
                <a:gd name="T0" fmla="*/ 0 w 11"/>
                <a:gd name="T1" fmla="*/ 22 h 22"/>
                <a:gd name="T2" fmla="*/ 11 w 11"/>
                <a:gd name="T3" fmla="*/ 16 h 22"/>
                <a:gd name="T4" fmla="*/ 3 w 11"/>
                <a:gd name="T5" fmla="*/ 0 h 22"/>
                <a:gd name="T6" fmla="*/ 0 w 11"/>
                <a:gd name="T7" fmla="*/ 15 h 22"/>
                <a:gd name="T8" fmla="*/ 0 w 11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2">
                  <a:moveTo>
                    <a:pt x="0" y="22"/>
                  </a:moveTo>
                  <a:cubicBezTo>
                    <a:pt x="4" y="21"/>
                    <a:pt x="8" y="19"/>
                    <a:pt x="11" y="16"/>
                  </a:cubicBezTo>
                  <a:cubicBezTo>
                    <a:pt x="9" y="10"/>
                    <a:pt x="7" y="4"/>
                    <a:pt x="3" y="0"/>
                  </a:cubicBezTo>
                  <a:cubicBezTo>
                    <a:pt x="1" y="4"/>
                    <a:pt x="0" y="9"/>
                    <a:pt x="0" y="15"/>
                  </a:cubicBezTo>
                  <a:cubicBezTo>
                    <a:pt x="0" y="17"/>
                    <a:pt x="0" y="20"/>
                    <a:pt x="0" y="22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</p:grpSp>
      <p:grpSp>
        <p:nvGrpSpPr>
          <p:cNvPr id="378" name="Group 377"/>
          <p:cNvGrpSpPr/>
          <p:nvPr/>
        </p:nvGrpSpPr>
        <p:grpSpPr>
          <a:xfrm>
            <a:off x="6835814" y="2691560"/>
            <a:ext cx="445512" cy="451222"/>
            <a:chOff x="5162569" y="2155823"/>
            <a:chExt cx="379414" cy="384175"/>
          </a:xfrm>
        </p:grpSpPr>
        <p:sp>
          <p:nvSpPr>
            <p:cNvPr id="379" name="Oval 249"/>
            <p:cNvSpPr>
              <a:spLocks noChangeArrowheads="1"/>
            </p:cNvSpPr>
            <p:nvPr/>
          </p:nvSpPr>
          <p:spPr bwMode="auto">
            <a:xfrm>
              <a:off x="5162569" y="2155823"/>
              <a:ext cx="379414" cy="3841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80" name="Oval 250"/>
            <p:cNvSpPr>
              <a:spLocks noChangeArrowheads="1"/>
            </p:cNvSpPr>
            <p:nvPr/>
          </p:nvSpPr>
          <p:spPr bwMode="auto">
            <a:xfrm>
              <a:off x="5183206" y="2178047"/>
              <a:ext cx="338139" cy="3365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81" name="Freeform 251"/>
            <p:cNvSpPr>
              <a:spLocks/>
            </p:cNvSpPr>
            <p:nvPr/>
          </p:nvSpPr>
          <p:spPr bwMode="auto">
            <a:xfrm>
              <a:off x="5254644" y="2401885"/>
              <a:ext cx="195264" cy="112713"/>
            </a:xfrm>
            <a:custGeom>
              <a:avLst/>
              <a:gdLst>
                <a:gd name="T0" fmla="*/ 8 w 47"/>
                <a:gd name="T1" fmla="*/ 5 h 27"/>
                <a:gd name="T2" fmla="*/ 0 w 47"/>
                <a:gd name="T3" fmla="*/ 20 h 27"/>
                <a:gd name="T4" fmla="*/ 24 w 47"/>
                <a:gd name="T5" fmla="*/ 27 h 27"/>
                <a:gd name="T6" fmla="*/ 47 w 47"/>
                <a:gd name="T7" fmla="*/ 20 h 27"/>
                <a:gd name="T8" fmla="*/ 39 w 47"/>
                <a:gd name="T9" fmla="*/ 5 h 27"/>
                <a:gd name="T10" fmla="*/ 23 w 47"/>
                <a:gd name="T11" fmla="*/ 0 h 27"/>
                <a:gd name="T12" fmla="*/ 8 w 47"/>
                <a:gd name="T13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7">
                  <a:moveTo>
                    <a:pt x="8" y="5"/>
                  </a:moveTo>
                  <a:cubicBezTo>
                    <a:pt x="4" y="8"/>
                    <a:pt x="3" y="13"/>
                    <a:pt x="0" y="20"/>
                  </a:cubicBezTo>
                  <a:cubicBezTo>
                    <a:pt x="7" y="24"/>
                    <a:pt x="15" y="27"/>
                    <a:pt x="24" y="27"/>
                  </a:cubicBezTo>
                  <a:cubicBezTo>
                    <a:pt x="32" y="27"/>
                    <a:pt x="40" y="24"/>
                    <a:pt x="47" y="20"/>
                  </a:cubicBezTo>
                  <a:cubicBezTo>
                    <a:pt x="44" y="13"/>
                    <a:pt x="43" y="8"/>
                    <a:pt x="39" y="5"/>
                  </a:cubicBezTo>
                  <a:cubicBezTo>
                    <a:pt x="32" y="1"/>
                    <a:pt x="27" y="0"/>
                    <a:pt x="23" y="0"/>
                  </a:cubicBezTo>
                  <a:cubicBezTo>
                    <a:pt x="19" y="0"/>
                    <a:pt x="15" y="1"/>
                    <a:pt x="8" y="5"/>
                  </a:cubicBezTo>
                  <a:close/>
                </a:path>
              </a:pathLst>
            </a:custGeom>
            <a:solidFill>
              <a:srgbClr val="E66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82" name="Freeform 252"/>
            <p:cNvSpPr>
              <a:spLocks/>
            </p:cNvSpPr>
            <p:nvPr/>
          </p:nvSpPr>
          <p:spPr bwMode="auto">
            <a:xfrm>
              <a:off x="5329257" y="2339972"/>
              <a:ext cx="46038" cy="117475"/>
            </a:xfrm>
            <a:custGeom>
              <a:avLst/>
              <a:gdLst>
                <a:gd name="T0" fmla="*/ 0 w 11"/>
                <a:gd name="T1" fmla="*/ 0 h 28"/>
                <a:gd name="T2" fmla="*/ 11 w 11"/>
                <a:gd name="T3" fmla="*/ 0 h 28"/>
                <a:gd name="T4" fmla="*/ 11 w 11"/>
                <a:gd name="T5" fmla="*/ 16 h 28"/>
                <a:gd name="T6" fmla="*/ 5 w 11"/>
                <a:gd name="T7" fmla="*/ 28 h 28"/>
                <a:gd name="T8" fmla="*/ 0 w 11"/>
                <a:gd name="T9" fmla="*/ 16 h 28"/>
                <a:gd name="T10" fmla="*/ 0 w 11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8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9"/>
                    <a:pt x="8" y="28"/>
                    <a:pt x="5" y="28"/>
                  </a:cubicBezTo>
                  <a:cubicBezTo>
                    <a:pt x="2" y="28"/>
                    <a:pt x="0" y="19"/>
                    <a:pt x="0" y="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83" name="Freeform 253"/>
            <p:cNvSpPr>
              <a:spLocks/>
            </p:cNvSpPr>
            <p:nvPr/>
          </p:nvSpPr>
          <p:spPr bwMode="auto">
            <a:xfrm>
              <a:off x="5329257" y="2373310"/>
              <a:ext cx="46038" cy="33338"/>
            </a:xfrm>
            <a:custGeom>
              <a:avLst/>
              <a:gdLst>
                <a:gd name="T0" fmla="*/ 29 w 29"/>
                <a:gd name="T1" fmla="*/ 5 h 21"/>
                <a:gd name="T2" fmla="*/ 29 w 29"/>
                <a:gd name="T3" fmla="*/ 0 h 21"/>
                <a:gd name="T4" fmla="*/ 0 w 29"/>
                <a:gd name="T5" fmla="*/ 0 h 21"/>
                <a:gd name="T6" fmla="*/ 0 w 29"/>
                <a:gd name="T7" fmla="*/ 21 h 21"/>
                <a:gd name="T8" fmla="*/ 29 w 29"/>
                <a:gd name="T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1">
                  <a:moveTo>
                    <a:pt x="29" y="5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E8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84" name="Freeform 254"/>
            <p:cNvSpPr>
              <a:spLocks/>
            </p:cNvSpPr>
            <p:nvPr/>
          </p:nvSpPr>
          <p:spPr bwMode="auto">
            <a:xfrm>
              <a:off x="5249884" y="2247897"/>
              <a:ext cx="204789" cy="133350"/>
            </a:xfrm>
            <a:custGeom>
              <a:avLst/>
              <a:gdLst>
                <a:gd name="T0" fmla="*/ 24 w 49"/>
                <a:gd name="T1" fmla="*/ 0 h 32"/>
                <a:gd name="T2" fmla="*/ 24 w 49"/>
                <a:gd name="T3" fmla="*/ 32 h 32"/>
                <a:gd name="T4" fmla="*/ 24 w 4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32">
                  <a:moveTo>
                    <a:pt x="24" y="0"/>
                  </a:moveTo>
                  <a:cubicBezTo>
                    <a:pt x="49" y="0"/>
                    <a:pt x="39" y="32"/>
                    <a:pt x="24" y="32"/>
                  </a:cubicBezTo>
                  <a:cubicBezTo>
                    <a:pt x="10" y="32"/>
                    <a:pt x="0" y="0"/>
                    <a:pt x="24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85" name="Freeform 255"/>
            <p:cNvSpPr>
              <a:spLocks/>
            </p:cNvSpPr>
            <p:nvPr/>
          </p:nvSpPr>
          <p:spPr bwMode="auto">
            <a:xfrm>
              <a:off x="5278459" y="2222498"/>
              <a:ext cx="146050" cy="109538"/>
            </a:xfrm>
            <a:custGeom>
              <a:avLst/>
              <a:gdLst>
                <a:gd name="T0" fmla="*/ 24 w 35"/>
                <a:gd name="T1" fmla="*/ 9 h 26"/>
                <a:gd name="T2" fmla="*/ 31 w 35"/>
                <a:gd name="T3" fmla="*/ 19 h 26"/>
                <a:gd name="T4" fmla="*/ 33 w 35"/>
                <a:gd name="T5" fmla="*/ 20 h 26"/>
                <a:gd name="T6" fmla="*/ 18 w 35"/>
                <a:gd name="T7" fmla="*/ 0 h 26"/>
                <a:gd name="T8" fmla="*/ 2 w 35"/>
                <a:gd name="T9" fmla="*/ 19 h 26"/>
                <a:gd name="T10" fmla="*/ 5 w 35"/>
                <a:gd name="T11" fmla="*/ 19 h 26"/>
                <a:gd name="T12" fmla="*/ 24 w 35"/>
                <a:gd name="T13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6">
                  <a:moveTo>
                    <a:pt x="24" y="9"/>
                  </a:moveTo>
                  <a:cubicBezTo>
                    <a:pt x="28" y="11"/>
                    <a:pt x="30" y="16"/>
                    <a:pt x="31" y="19"/>
                  </a:cubicBezTo>
                  <a:cubicBezTo>
                    <a:pt x="32" y="24"/>
                    <a:pt x="31" y="24"/>
                    <a:pt x="33" y="20"/>
                  </a:cubicBezTo>
                  <a:cubicBezTo>
                    <a:pt x="35" y="16"/>
                    <a:pt x="31" y="0"/>
                    <a:pt x="18" y="0"/>
                  </a:cubicBezTo>
                  <a:cubicBezTo>
                    <a:pt x="6" y="0"/>
                    <a:pt x="0" y="12"/>
                    <a:pt x="2" y="19"/>
                  </a:cubicBezTo>
                  <a:cubicBezTo>
                    <a:pt x="4" y="26"/>
                    <a:pt x="4" y="24"/>
                    <a:pt x="5" y="19"/>
                  </a:cubicBezTo>
                  <a:cubicBezTo>
                    <a:pt x="8" y="6"/>
                    <a:pt x="18" y="12"/>
                    <a:pt x="24" y="9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86" name="Freeform 256"/>
            <p:cNvSpPr>
              <a:spLocks/>
            </p:cNvSpPr>
            <p:nvPr/>
          </p:nvSpPr>
          <p:spPr bwMode="auto">
            <a:xfrm>
              <a:off x="5287984" y="2257424"/>
              <a:ext cx="128589" cy="61913"/>
            </a:xfrm>
            <a:custGeom>
              <a:avLst/>
              <a:gdLst>
                <a:gd name="T0" fmla="*/ 23 w 31"/>
                <a:gd name="T1" fmla="*/ 4 h 15"/>
                <a:gd name="T2" fmla="*/ 10 w 31"/>
                <a:gd name="T3" fmla="*/ 10 h 15"/>
                <a:gd name="T4" fmla="*/ 12 w 31"/>
                <a:gd name="T5" fmla="*/ 8 h 15"/>
                <a:gd name="T6" fmla="*/ 4 w 31"/>
                <a:gd name="T7" fmla="*/ 10 h 15"/>
                <a:gd name="T8" fmla="*/ 5 w 31"/>
                <a:gd name="T9" fmla="*/ 9 h 15"/>
                <a:gd name="T10" fmla="*/ 3 w 31"/>
                <a:gd name="T11" fmla="*/ 13 h 15"/>
                <a:gd name="T12" fmla="*/ 0 w 31"/>
                <a:gd name="T13" fmla="*/ 12 h 15"/>
                <a:gd name="T14" fmla="*/ 1 w 31"/>
                <a:gd name="T15" fmla="*/ 6 h 15"/>
                <a:gd name="T16" fmla="*/ 21 w 31"/>
                <a:gd name="T17" fmla="*/ 0 h 15"/>
                <a:gd name="T18" fmla="*/ 30 w 31"/>
                <a:gd name="T19" fmla="*/ 6 h 15"/>
                <a:gd name="T20" fmla="*/ 30 w 31"/>
                <a:gd name="T21" fmla="*/ 12 h 15"/>
                <a:gd name="T22" fmla="*/ 28 w 31"/>
                <a:gd name="T23" fmla="*/ 12 h 15"/>
                <a:gd name="T24" fmla="*/ 23 w 31"/>
                <a:gd name="T25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5">
                  <a:moveTo>
                    <a:pt x="23" y="4"/>
                  </a:moveTo>
                  <a:cubicBezTo>
                    <a:pt x="21" y="5"/>
                    <a:pt x="14" y="10"/>
                    <a:pt x="10" y="10"/>
                  </a:cubicBezTo>
                  <a:cubicBezTo>
                    <a:pt x="7" y="10"/>
                    <a:pt x="11" y="9"/>
                    <a:pt x="12" y="8"/>
                  </a:cubicBezTo>
                  <a:cubicBezTo>
                    <a:pt x="13" y="7"/>
                    <a:pt x="6" y="10"/>
                    <a:pt x="4" y="10"/>
                  </a:cubicBezTo>
                  <a:cubicBezTo>
                    <a:pt x="3" y="10"/>
                    <a:pt x="4" y="10"/>
                    <a:pt x="5" y="9"/>
                  </a:cubicBezTo>
                  <a:cubicBezTo>
                    <a:pt x="6" y="8"/>
                    <a:pt x="2" y="10"/>
                    <a:pt x="3" y="13"/>
                  </a:cubicBezTo>
                  <a:cubicBezTo>
                    <a:pt x="3" y="15"/>
                    <a:pt x="1" y="14"/>
                    <a:pt x="0" y="12"/>
                  </a:cubicBezTo>
                  <a:cubicBezTo>
                    <a:pt x="0" y="9"/>
                    <a:pt x="0" y="9"/>
                    <a:pt x="1" y="6"/>
                  </a:cubicBezTo>
                  <a:cubicBezTo>
                    <a:pt x="3" y="4"/>
                    <a:pt x="16" y="0"/>
                    <a:pt x="21" y="0"/>
                  </a:cubicBezTo>
                  <a:cubicBezTo>
                    <a:pt x="25" y="0"/>
                    <a:pt x="29" y="5"/>
                    <a:pt x="30" y="6"/>
                  </a:cubicBezTo>
                  <a:cubicBezTo>
                    <a:pt x="31" y="8"/>
                    <a:pt x="31" y="10"/>
                    <a:pt x="30" y="12"/>
                  </a:cubicBezTo>
                  <a:cubicBezTo>
                    <a:pt x="30" y="14"/>
                    <a:pt x="28" y="15"/>
                    <a:pt x="28" y="12"/>
                  </a:cubicBezTo>
                  <a:cubicBezTo>
                    <a:pt x="28" y="10"/>
                    <a:pt x="25" y="8"/>
                    <a:pt x="23" y="4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87" name="Freeform 257"/>
            <p:cNvSpPr>
              <a:spLocks/>
            </p:cNvSpPr>
            <p:nvPr/>
          </p:nvSpPr>
          <p:spPr bwMode="auto">
            <a:xfrm>
              <a:off x="5403872" y="2293935"/>
              <a:ext cx="17463" cy="33338"/>
            </a:xfrm>
            <a:custGeom>
              <a:avLst/>
              <a:gdLst>
                <a:gd name="T0" fmla="*/ 3 w 4"/>
                <a:gd name="T1" fmla="*/ 0 h 8"/>
                <a:gd name="T2" fmla="*/ 4 w 4"/>
                <a:gd name="T3" fmla="*/ 5 h 8"/>
                <a:gd name="T4" fmla="*/ 1 w 4"/>
                <a:gd name="T5" fmla="*/ 8 h 8"/>
                <a:gd name="T6" fmla="*/ 1 w 4"/>
                <a:gd name="T7" fmla="*/ 4 h 8"/>
                <a:gd name="T8" fmla="*/ 3 w 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0"/>
                  </a:moveTo>
                  <a:cubicBezTo>
                    <a:pt x="4" y="1"/>
                    <a:pt x="4" y="2"/>
                    <a:pt x="4" y="5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2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88" name="Freeform 258"/>
            <p:cNvSpPr>
              <a:spLocks/>
            </p:cNvSpPr>
            <p:nvPr/>
          </p:nvSpPr>
          <p:spPr bwMode="auto">
            <a:xfrm>
              <a:off x="5283221" y="2293936"/>
              <a:ext cx="17463" cy="33338"/>
            </a:xfrm>
            <a:custGeom>
              <a:avLst/>
              <a:gdLst>
                <a:gd name="T0" fmla="*/ 1 w 4"/>
                <a:gd name="T1" fmla="*/ 0 h 8"/>
                <a:gd name="T2" fmla="*/ 0 w 4"/>
                <a:gd name="T3" fmla="*/ 5 h 8"/>
                <a:gd name="T4" fmla="*/ 3 w 4"/>
                <a:gd name="T5" fmla="*/ 8 h 8"/>
                <a:gd name="T6" fmla="*/ 3 w 4"/>
                <a:gd name="T7" fmla="*/ 4 h 8"/>
                <a:gd name="T8" fmla="*/ 1 w 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0" y="1"/>
                    <a:pt x="0" y="2"/>
                    <a:pt x="0" y="5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4" y="8"/>
                    <a:pt x="4" y="6"/>
                    <a:pt x="3" y="4"/>
                  </a:cubicBezTo>
                  <a:cubicBezTo>
                    <a:pt x="3" y="2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7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89" name="Freeform 259"/>
            <p:cNvSpPr>
              <a:spLocks/>
            </p:cNvSpPr>
            <p:nvPr/>
          </p:nvSpPr>
          <p:spPr bwMode="auto">
            <a:xfrm>
              <a:off x="5254650" y="2432047"/>
              <a:ext cx="36513" cy="71438"/>
            </a:xfrm>
            <a:custGeom>
              <a:avLst/>
              <a:gdLst>
                <a:gd name="T0" fmla="*/ 6 w 9"/>
                <a:gd name="T1" fmla="*/ 0 h 17"/>
                <a:gd name="T2" fmla="*/ 0 w 9"/>
                <a:gd name="T3" fmla="*/ 13 h 17"/>
                <a:gd name="T4" fmla="*/ 9 w 9"/>
                <a:gd name="T5" fmla="*/ 17 h 17"/>
                <a:gd name="T6" fmla="*/ 9 w 9"/>
                <a:gd name="T7" fmla="*/ 12 h 17"/>
                <a:gd name="T8" fmla="*/ 6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6" y="0"/>
                  </a:moveTo>
                  <a:cubicBezTo>
                    <a:pt x="4" y="3"/>
                    <a:pt x="2" y="8"/>
                    <a:pt x="0" y="13"/>
                  </a:cubicBezTo>
                  <a:cubicBezTo>
                    <a:pt x="3" y="15"/>
                    <a:pt x="6" y="16"/>
                    <a:pt x="9" y="17"/>
                  </a:cubicBezTo>
                  <a:cubicBezTo>
                    <a:pt x="9" y="16"/>
                    <a:pt x="9" y="14"/>
                    <a:pt x="9" y="12"/>
                  </a:cubicBezTo>
                  <a:cubicBezTo>
                    <a:pt x="9" y="7"/>
                    <a:pt x="8" y="3"/>
                    <a:pt x="6" y="0"/>
                  </a:cubicBezTo>
                  <a:close/>
                </a:path>
              </a:pathLst>
            </a:custGeom>
            <a:solidFill>
              <a:srgbClr val="FFA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90" name="Freeform 260"/>
            <p:cNvSpPr>
              <a:spLocks/>
            </p:cNvSpPr>
            <p:nvPr/>
          </p:nvSpPr>
          <p:spPr bwMode="auto">
            <a:xfrm>
              <a:off x="5408613" y="2432050"/>
              <a:ext cx="41275" cy="71438"/>
            </a:xfrm>
            <a:custGeom>
              <a:avLst/>
              <a:gdLst>
                <a:gd name="T0" fmla="*/ 1 w 10"/>
                <a:gd name="T1" fmla="*/ 17 h 17"/>
                <a:gd name="T2" fmla="*/ 10 w 10"/>
                <a:gd name="T3" fmla="*/ 13 h 17"/>
                <a:gd name="T4" fmla="*/ 4 w 10"/>
                <a:gd name="T5" fmla="*/ 0 h 17"/>
                <a:gd name="T6" fmla="*/ 0 w 10"/>
                <a:gd name="T7" fmla="*/ 12 h 17"/>
                <a:gd name="T8" fmla="*/ 1 w 1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7">
                  <a:moveTo>
                    <a:pt x="1" y="17"/>
                  </a:moveTo>
                  <a:cubicBezTo>
                    <a:pt x="4" y="16"/>
                    <a:pt x="7" y="15"/>
                    <a:pt x="10" y="13"/>
                  </a:cubicBezTo>
                  <a:cubicBezTo>
                    <a:pt x="8" y="8"/>
                    <a:pt x="6" y="3"/>
                    <a:pt x="4" y="0"/>
                  </a:cubicBezTo>
                  <a:cubicBezTo>
                    <a:pt x="2" y="3"/>
                    <a:pt x="0" y="7"/>
                    <a:pt x="0" y="12"/>
                  </a:cubicBezTo>
                  <a:cubicBezTo>
                    <a:pt x="0" y="14"/>
                    <a:pt x="1" y="16"/>
                    <a:pt x="1" y="17"/>
                  </a:cubicBezTo>
                  <a:close/>
                </a:path>
              </a:pathLst>
            </a:custGeom>
            <a:solidFill>
              <a:srgbClr val="FFA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</p:grpSp>
      <p:grpSp>
        <p:nvGrpSpPr>
          <p:cNvPr id="391" name="Group 390"/>
          <p:cNvGrpSpPr/>
          <p:nvPr/>
        </p:nvGrpSpPr>
        <p:grpSpPr>
          <a:xfrm>
            <a:off x="7148978" y="3293995"/>
            <a:ext cx="553628" cy="553772"/>
            <a:chOff x="5475281" y="2611435"/>
            <a:chExt cx="471487" cy="471487"/>
          </a:xfrm>
        </p:grpSpPr>
        <p:sp>
          <p:nvSpPr>
            <p:cNvPr id="392" name="Oval 261"/>
            <p:cNvSpPr>
              <a:spLocks noChangeArrowheads="1"/>
            </p:cNvSpPr>
            <p:nvPr/>
          </p:nvSpPr>
          <p:spPr bwMode="auto">
            <a:xfrm>
              <a:off x="5475281" y="2611435"/>
              <a:ext cx="471487" cy="4714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93" name="Oval 262"/>
            <p:cNvSpPr>
              <a:spLocks noChangeArrowheads="1"/>
            </p:cNvSpPr>
            <p:nvPr/>
          </p:nvSpPr>
          <p:spPr bwMode="auto">
            <a:xfrm>
              <a:off x="5500682" y="2640011"/>
              <a:ext cx="420688" cy="4175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94" name="Freeform 263"/>
            <p:cNvSpPr>
              <a:spLocks/>
            </p:cNvSpPr>
            <p:nvPr/>
          </p:nvSpPr>
          <p:spPr bwMode="auto">
            <a:xfrm>
              <a:off x="5680069" y="2836861"/>
              <a:ext cx="61913" cy="125413"/>
            </a:xfrm>
            <a:custGeom>
              <a:avLst/>
              <a:gdLst>
                <a:gd name="T0" fmla="*/ 0 w 15"/>
                <a:gd name="T1" fmla="*/ 0 h 30"/>
                <a:gd name="T2" fmla="*/ 15 w 15"/>
                <a:gd name="T3" fmla="*/ 0 h 30"/>
                <a:gd name="T4" fmla="*/ 15 w 15"/>
                <a:gd name="T5" fmla="*/ 22 h 30"/>
                <a:gd name="T6" fmla="*/ 0 w 15"/>
                <a:gd name="T7" fmla="*/ 22 h 30"/>
                <a:gd name="T8" fmla="*/ 0 w 15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0"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9"/>
                    <a:pt x="0" y="30"/>
                    <a:pt x="0" y="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95" name="Freeform 264"/>
            <p:cNvSpPr>
              <a:spLocks/>
            </p:cNvSpPr>
            <p:nvPr/>
          </p:nvSpPr>
          <p:spPr bwMode="auto">
            <a:xfrm>
              <a:off x="5592757" y="2916237"/>
              <a:ext cx="236538" cy="141288"/>
            </a:xfrm>
            <a:custGeom>
              <a:avLst/>
              <a:gdLst>
                <a:gd name="T0" fmla="*/ 10 w 57"/>
                <a:gd name="T1" fmla="*/ 7 h 34"/>
                <a:gd name="T2" fmla="*/ 0 w 57"/>
                <a:gd name="T3" fmla="*/ 25 h 34"/>
                <a:gd name="T4" fmla="*/ 29 w 57"/>
                <a:gd name="T5" fmla="*/ 34 h 34"/>
                <a:gd name="T6" fmla="*/ 57 w 57"/>
                <a:gd name="T7" fmla="*/ 25 h 34"/>
                <a:gd name="T8" fmla="*/ 47 w 57"/>
                <a:gd name="T9" fmla="*/ 7 h 34"/>
                <a:gd name="T10" fmla="*/ 28 w 57"/>
                <a:gd name="T11" fmla="*/ 0 h 34"/>
                <a:gd name="T12" fmla="*/ 10 w 57"/>
                <a:gd name="T13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4">
                  <a:moveTo>
                    <a:pt x="10" y="7"/>
                  </a:moveTo>
                  <a:cubicBezTo>
                    <a:pt x="5" y="10"/>
                    <a:pt x="3" y="17"/>
                    <a:pt x="0" y="25"/>
                  </a:cubicBezTo>
                  <a:cubicBezTo>
                    <a:pt x="8" y="30"/>
                    <a:pt x="18" y="34"/>
                    <a:pt x="29" y="34"/>
                  </a:cubicBezTo>
                  <a:cubicBezTo>
                    <a:pt x="39" y="34"/>
                    <a:pt x="49" y="30"/>
                    <a:pt x="57" y="25"/>
                  </a:cubicBezTo>
                  <a:cubicBezTo>
                    <a:pt x="54" y="17"/>
                    <a:pt x="52" y="10"/>
                    <a:pt x="47" y="7"/>
                  </a:cubicBezTo>
                  <a:cubicBezTo>
                    <a:pt x="39" y="1"/>
                    <a:pt x="33" y="0"/>
                    <a:pt x="28" y="0"/>
                  </a:cubicBezTo>
                  <a:cubicBezTo>
                    <a:pt x="23" y="0"/>
                    <a:pt x="18" y="1"/>
                    <a:pt x="10" y="7"/>
                  </a:cubicBezTo>
                  <a:close/>
                </a:path>
              </a:pathLst>
            </a:custGeom>
            <a:solidFill>
              <a:srgbClr val="238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96" name="Freeform 265"/>
            <p:cNvSpPr>
              <a:spLocks/>
            </p:cNvSpPr>
            <p:nvPr/>
          </p:nvSpPr>
          <p:spPr bwMode="auto">
            <a:xfrm>
              <a:off x="5680069" y="2878137"/>
              <a:ext cx="61913" cy="41275"/>
            </a:xfrm>
            <a:custGeom>
              <a:avLst/>
              <a:gdLst>
                <a:gd name="T0" fmla="*/ 39 w 39"/>
                <a:gd name="T1" fmla="*/ 8 h 26"/>
                <a:gd name="T2" fmla="*/ 39 w 39"/>
                <a:gd name="T3" fmla="*/ 0 h 26"/>
                <a:gd name="T4" fmla="*/ 0 w 39"/>
                <a:gd name="T5" fmla="*/ 0 h 26"/>
                <a:gd name="T6" fmla="*/ 0 w 39"/>
                <a:gd name="T7" fmla="*/ 26 h 26"/>
                <a:gd name="T8" fmla="*/ 39 w 39"/>
                <a:gd name="T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6">
                  <a:moveTo>
                    <a:pt x="39" y="8"/>
                  </a:moveTo>
                  <a:lnTo>
                    <a:pt x="39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39" y="8"/>
                  </a:lnTo>
                  <a:close/>
                </a:path>
              </a:pathLst>
            </a:custGeom>
            <a:solidFill>
              <a:srgbClr val="E8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97" name="Freeform 266"/>
            <p:cNvSpPr>
              <a:spLocks/>
            </p:cNvSpPr>
            <p:nvPr/>
          </p:nvSpPr>
          <p:spPr bwMode="auto">
            <a:xfrm>
              <a:off x="5683244" y="2916235"/>
              <a:ext cx="55563" cy="141288"/>
            </a:xfrm>
            <a:custGeom>
              <a:avLst/>
              <a:gdLst>
                <a:gd name="T0" fmla="*/ 5 w 13"/>
                <a:gd name="T1" fmla="*/ 12 h 34"/>
                <a:gd name="T2" fmla="*/ 3 w 13"/>
                <a:gd name="T3" fmla="*/ 34 h 34"/>
                <a:gd name="T4" fmla="*/ 7 w 13"/>
                <a:gd name="T5" fmla="*/ 34 h 34"/>
                <a:gd name="T6" fmla="*/ 10 w 13"/>
                <a:gd name="T7" fmla="*/ 34 h 34"/>
                <a:gd name="T8" fmla="*/ 8 w 13"/>
                <a:gd name="T9" fmla="*/ 12 h 34"/>
                <a:gd name="T10" fmla="*/ 13 w 13"/>
                <a:gd name="T11" fmla="*/ 0 h 34"/>
                <a:gd name="T12" fmla="*/ 0 w 13"/>
                <a:gd name="T13" fmla="*/ 0 h 34"/>
                <a:gd name="T14" fmla="*/ 5 w 13"/>
                <a:gd name="T15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4">
                  <a:moveTo>
                    <a:pt x="5" y="12"/>
                  </a:move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4"/>
                    <a:pt x="9" y="34"/>
                    <a:pt x="10" y="3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" y="0"/>
                    <a:pt x="5" y="0"/>
                    <a:pt x="0" y="0"/>
                  </a:cubicBezTo>
                  <a:lnTo>
                    <a:pt x="5" y="12"/>
                  </a:ln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98" name="Freeform 267"/>
            <p:cNvSpPr>
              <a:spLocks/>
            </p:cNvSpPr>
            <p:nvPr/>
          </p:nvSpPr>
          <p:spPr bwMode="auto">
            <a:xfrm>
              <a:off x="5659432" y="2898773"/>
              <a:ext cx="49213" cy="53975"/>
            </a:xfrm>
            <a:custGeom>
              <a:avLst/>
              <a:gdLst>
                <a:gd name="T0" fmla="*/ 13 w 31"/>
                <a:gd name="T1" fmla="*/ 0 h 34"/>
                <a:gd name="T2" fmla="*/ 0 w 31"/>
                <a:gd name="T3" fmla="*/ 19 h 34"/>
                <a:gd name="T4" fmla="*/ 7 w 31"/>
                <a:gd name="T5" fmla="*/ 34 h 34"/>
                <a:gd name="T6" fmla="*/ 31 w 31"/>
                <a:gd name="T7" fmla="*/ 11 h 34"/>
                <a:gd name="T8" fmla="*/ 13 w 31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4">
                  <a:moveTo>
                    <a:pt x="13" y="0"/>
                  </a:moveTo>
                  <a:lnTo>
                    <a:pt x="0" y="19"/>
                  </a:lnTo>
                  <a:lnTo>
                    <a:pt x="7" y="34"/>
                  </a:lnTo>
                  <a:lnTo>
                    <a:pt x="31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AC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399" name="Freeform 268"/>
            <p:cNvSpPr>
              <a:spLocks/>
            </p:cNvSpPr>
            <p:nvPr/>
          </p:nvSpPr>
          <p:spPr bwMode="auto">
            <a:xfrm>
              <a:off x="5713407" y="2898773"/>
              <a:ext cx="49213" cy="53975"/>
            </a:xfrm>
            <a:custGeom>
              <a:avLst/>
              <a:gdLst>
                <a:gd name="T0" fmla="*/ 18 w 31"/>
                <a:gd name="T1" fmla="*/ 0 h 34"/>
                <a:gd name="T2" fmla="*/ 31 w 31"/>
                <a:gd name="T3" fmla="*/ 19 h 34"/>
                <a:gd name="T4" fmla="*/ 23 w 31"/>
                <a:gd name="T5" fmla="*/ 34 h 34"/>
                <a:gd name="T6" fmla="*/ 0 w 31"/>
                <a:gd name="T7" fmla="*/ 11 h 34"/>
                <a:gd name="T8" fmla="*/ 18 w 31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4">
                  <a:moveTo>
                    <a:pt x="18" y="0"/>
                  </a:moveTo>
                  <a:lnTo>
                    <a:pt x="31" y="19"/>
                  </a:lnTo>
                  <a:lnTo>
                    <a:pt x="23" y="34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6AC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400" name="Freeform 269"/>
            <p:cNvSpPr>
              <a:spLocks/>
            </p:cNvSpPr>
            <p:nvPr/>
          </p:nvSpPr>
          <p:spPr bwMode="auto">
            <a:xfrm>
              <a:off x="5587993" y="2727323"/>
              <a:ext cx="246063" cy="168275"/>
            </a:xfrm>
            <a:custGeom>
              <a:avLst/>
              <a:gdLst>
                <a:gd name="T0" fmla="*/ 30 w 59"/>
                <a:gd name="T1" fmla="*/ 0 h 40"/>
                <a:gd name="T2" fmla="*/ 30 w 59"/>
                <a:gd name="T3" fmla="*/ 40 h 40"/>
                <a:gd name="T4" fmla="*/ 30 w 59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40">
                  <a:moveTo>
                    <a:pt x="30" y="0"/>
                  </a:moveTo>
                  <a:cubicBezTo>
                    <a:pt x="59" y="0"/>
                    <a:pt x="47" y="40"/>
                    <a:pt x="30" y="40"/>
                  </a:cubicBezTo>
                  <a:cubicBezTo>
                    <a:pt x="12" y="40"/>
                    <a:pt x="0" y="0"/>
                    <a:pt x="30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401" name="Freeform 270"/>
            <p:cNvSpPr>
              <a:spLocks/>
            </p:cNvSpPr>
            <p:nvPr/>
          </p:nvSpPr>
          <p:spPr bwMode="auto">
            <a:xfrm>
              <a:off x="5621331" y="2698748"/>
              <a:ext cx="179388" cy="133350"/>
            </a:xfrm>
            <a:custGeom>
              <a:avLst/>
              <a:gdLst>
                <a:gd name="T0" fmla="*/ 30 w 43"/>
                <a:gd name="T1" fmla="*/ 11 h 32"/>
                <a:gd name="T2" fmla="*/ 38 w 43"/>
                <a:gd name="T3" fmla="*/ 23 h 32"/>
                <a:gd name="T4" fmla="*/ 41 w 43"/>
                <a:gd name="T5" fmla="*/ 24 h 32"/>
                <a:gd name="T6" fmla="*/ 22 w 43"/>
                <a:gd name="T7" fmla="*/ 0 h 32"/>
                <a:gd name="T8" fmla="*/ 2 w 43"/>
                <a:gd name="T9" fmla="*/ 24 h 32"/>
                <a:gd name="T10" fmla="*/ 6 w 43"/>
                <a:gd name="T11" fmla="*/ 24 h 32"/>
                <a:gd name="T12" fmla="*/ 30 w 43"/>
                <a:gd name="T13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2">
                  <a:moveTo>
                    <a:pt x="30" y="11"/>
                  </a:moveTo>
                  <a:cubicBezTo>
                    <a:pt x="35" y="13"/>
                    <a:pt x="37" y="19"/>
                    <a:pt x="38" y="23"/>
                  </a:cubicBezTo>
                  <a:cubicBezTo>
                    <a:pt x="39" y="30"/>
                    <a:pt x="39" y="29"/>
                    <a:pt x="41" y="24"/>
                  </a:cubicBezTo>
                  <a:cubicBezTo>
                    <a:pt x="43" y="20"/>
                    <a:pt x="38" y="0"/>
                    <a:pt x="22" y="0"/>
                  </a:cubicBezTo>
                  <a:cubicBezTo>
                    <a:pt x="6" y="0"/>
                    <a:pt x="0" y="15"/>
                    <a:pt x="2" y="24"/>
                  </a:cubicBezTo>
                  <a:cubicBezTo>
                    <a:pt x="4" y="32"/>
                    <a:pt x="4" y="30"/>
                    <a:pt x="6" y="24"/>
                  </a:cubicBezTo>
                  <a:cubicBezTo>
                    <a:pt x="9" y="7"/>
                    <a:pt x="22" y="14"/>
                    <a:pt x="30" y="11"/>
                  </a:cubicBezTo>
                  <a:close/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402" name="Freeform 271"/>
            <p:cNvSpPr>
              <a:spLocks/>
            </p:cNvSpPr>
            <p:nvPr/>
          </p:nvSpPr>
          <p:spPr bwMode="auto">
            <a:xfrm>
              <a:off x="5775318" y="2782886"/>
              <a:ext cx="20638" cy="41275"/>
            </a:xfrm>
            <a:custGeom>
              <a:avLst/>
              <a:gdLst>
                <a:gd name="T0" fmla="*/ 4 w 5"/>
                <a:gd name="T1" fmla="*/ 1 h 10"/>
                <a:gd name="T2" fmla="*/ 5 w 5"/>
                <a:gd name="T3" fmla="*/ 6 h 10"/>
                <a:gd name="T4" fmla="*/ 2 w 5"/>
                <a:gd name="T5" fmla="*/ 10 h 10"/>
                <a:gd name="T6" fmla="*/ 1 w 5"/>
                <a:gd name="T7" fmla="*/ 5 h 10"/>
                <a:gd name="T8" fmla="*/ 4 w 5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4" y="1"/>
                  </a:moveTo>
                  <a:cubicBezTo>
                    <a:pt x="5" y="1"/>
                    <a:pt x="5" y="3"/>
                    <a:pt x="5" y="6"/>
                  </a:cubicBezTo>
                  <a:cubicBezTo>
                    <a:pt x="4" y="8"/>
                    <a:pt x="3" y="10"/>
                    <a:pt x="2" y="10"/>
                  </a:cubicBezTo>
                  <a:cubicBezTo>
                    <a:pt x="1" y="10"/>
                    <a:pt x="0" y="7"/>
                    <a:pt x="1" y="5"/>
                  </a:cubicBezTo>
                  <a:cubicBezTo>
                    <a:pt x="1" y="2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403" name="Freeform 272"/>
            <p:cNvSpPr>
              <a:spLocks/>
            </p:cNvSpPr>
            <p:nvPr/>
          </p:nvSpPr>
          <p:spPr bwMode="auto">
            <a:xfrm>
              <a:off x="5626093" y="2782884"/>
              <a:ext cx="20638" cy="41275"/>
            </a:xfrm>
            <a:custGeom>
              <a:avLst/>
              <a:gdLst>
                <a:gd name="T0" fmla="*/ 1 w 5"/>
                <a:gd name="T1" fmla="*/ 1 h 10"/>
                <a:gd name="T2" fmla="*/ 0 w 5"/>
                <a:gd name="T3" fmla="*/ 6 h 10"/>
                <a:gd name="T4" fmla="*/ 3 w 5"/>
                <a:gd name="T5" fmla="*/ 10 h 10"/>
                <a:gd name="T6" fmla="*/ 4 w 5"/>
                <a:gd name="T7" fmla="*/ 5 h 10"/>
                <a:gd name="T8" fmla="*/ 1 w 5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1"/>
                  </a:moveTo>
                  <a:cubicBezTo>
                    <a:pt x="0" y="1"/>
                    <a:pt x="0" y="3"/>
                    <a:pt x="0" y="6"/>
                  </a:cubicBezTo>
                  <a:cubicBezTo>
                    <a:pt x="1" y="8"/>
                    <a:pt x="2" y="10"/>
                    <a:pt x="3" y="10"/>
                  </a:cubicBezTo>
                  <a:cubicBezTo>
                    <a:pt x="4" y="10"/>
                    <a:pt x="5" y="7"/>
                    <a:pt x="4" y="5"/>
                  </a:cubicBezTo>
                  <a:cubicBezTo>
                    <a:pt x="4" y="2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F7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404" name="Freeform 273"/>
            <p:cNvSpPr>
              <a:spLocks/>
            </p:cNvSpPr>
            <p:nvPr/>
          </p:nvSpPr>
          <p:spPr bwMode="auto">
            <a:xfrm>
              <a:off x="5592761" y="2952744"/>
              <a:ext cx="44450" cy="88900"/>
            </a:xfrm>
            <a:custGeom>
              <a:avLst/>
              <a:gdLst>
                <a:gd name="T0" fmla="*/ 7 w 11"/>
                <a:gd name="T1" fmla="*/ 0 h 21"/>
                <a:gd name="T2" fmla="*/ 0 w 11"/>
                <a:gd name="T3" fmla="*/ 16 h 21"/>
                <a:gd name="T4" fmla="*/ 10 w 11"/>
                <a:gd name="T5" fmla="*/ 21 h 21"/>
                <a:gd name="T6" fmla="*/ 11 w 11"/>
                <a:gd name="T7" fmla="*/ 14 h 21"/>
                <a:gd name="T8" fmla="*/ 7 w 1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1">
                  <a:moveTo>
                    <a:pt x="7" y="0"/>
                  </a:moveTo>
                  <a:cubicBezTo>
                    <a:pt x="4" y="3"/>
                    <a:pt x="2" y="9"/>
                    <a:pt x="0" y="16"/>
                  </a:cubicBezTo>
                  <a:cubicBezTo>
                    <a:pt x="3" y="18"/>
                    <a:pt x="7" y="20"/>
                    <a:pt x="10" y="21"/>
                  </a:cubicBezTo>
                  <a:cubicBezTo>
                    <a:pt x="11" y="19"/>
                    <a:pt x="11" y="17"/>
                    <a:pt x="11" y="14"/>
                  </a:cubicBezTo>
                  <a:cubicBezTo>
                    <a:pt x="11" y="9"/>
                    <a:pt x="10" y="4"/>
                    <a:pt x="7" y="0"/>
                  </a:cubicBezTo>
                  <a:close/>
                </a:path>
              </a:pathLst>
            </a:custGeom>
            <a:solidFill>
              <a:srgbClr val="6AC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405" name="Freeform 274"/>
            <p:cNvSpPr>
              <a:spLocks/>
            </p:cNvSpPr>
            <p:nvPr/>
          </p:nvSpPr>
          <p:spPr bwMode="auto">
            <a:xfrm>
              <a:off x="5783263" y="2952750"/>
              <a:ext cx="46038" cy="88900"/>
            </a:xfrm>
            <a:custGeom>
              <a:avLst/>
              <a:gdLst>
                <a:gd name="T0" fmla="*/ 1 w 11"/>
                <a:gd name="T1" fmla="*/ 21 h 21"/>
                <a:gd name="T2" fmla="*/ 11 w 11"/>
                <a:gd name="T3" fmla="*/ 16 h 21"/>
                <a:gd name="T4" fmla="*/ 4 w 11"/>
                <a:gd name="T5" fmla="*/ 0 h 21"/>
                <a:gd name="T6" fmla="*/ 0 w 11"/>
                <a:gd name="T7" fmla="*/ 14 h 21"/>
                <a:gd name="T8" fmla="*/ 1 w 1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1">
                  <a:moveTo>
                    <a:pt x="1" y="21"/>
                  </a:moveTo>
                  <a:cubicBezTo>
                    <a:pt x="4" y="20"/>
                    <a:pt x="8" y="18"/>
                    <a:pt x="11" y="16"/>
                  </a:cubicBezTo>
                  <a:cubicBezTo>
                    <a:pt x="9" y="9"/>
                    <a:pt x="7" y="3"/>
                    <a:pt x="4" y="0"/>
                  </a:cubicBezTo>
                  <a:cubicBezTo>
                    <a:pt x="1" y="4"/>
                    <a:pt x="0" y="9"/>
                    <a:pt x="0" y="14"/>
                  </a:cubicBezTo>
                  <a:cubicBezTo>
                    <a:pt x="0" y="17"/>
                    <a:pt x="0" y="19"/>
                    <a:pt x="1" y="21"/>
                  </a:cubicBezTo>
                  <a:close/>
                </a:path>
              </a:pathLst>
            </a:custGeom>
            <a:solidFill>
              <a:srgbClr val="70A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3807791" y="2062240"/>
            <a:ext cx="553629" cy="559365"/>
            <a:chOff x="2579686" y="1768476"/>
            <a:chExt cx="471488" cy="476250"/>
          </a:xfrm>
        </p:grpSpPr>
        <p:sp>
          <p:nvSpPr>
            <p:cNvPr id="407" name="Oval 275"/>
            <p:cNvSpPr>
              <a:spLocks noChangeArrowheads="1"/>
            </p:cNvSpPr>
            <p:nvPr/>
          </p:nvSpPr>
          <p:spPr bwMode="auto">
            <a:xfrm>
              <a:off x="2579686" y="1768476"/>
              <a:ext cx="471488" cy="4762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408" name="Oval 276"/>
            <p:cNvSpPr>
              <a:spLocks noChangeArrowheads="1"/>
            </p:cNvSpPr>
            <p:nvPr/>
          </p:nvSpPr>
          <p:spPr bwMode="auto">
            <a:xfrm>
              <a:off x="2609848" y="1797051"/>
              <a:ext cx="415925" cy="4175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409" name="Freeform 277"/>
            <p:cNvSpPr>
              <a:spLocks/>
            </p:cNvSpPr>
            <p:nvPr/>
          </p:nvSpPr>
          <p:spPr bwMode="auto">
            <a:xfrm>
              <a:off x="2697161" y="2073276"/>
              <a:ext cx="238125" cy="133350"/>
            </a:xfrm>
            <a:custGeom>
              <a:avLst/>
              <a:gdLst>
                <a:gd name="T0" fmla="*/ 10 w 57"/>
                <a:gd name="T1" fmla="*/ 7 h 32"/>
                <a:gd name="T2" fmla="*/ 0 w 57"/>
                <a:gd name="T3" fmla="*/ 25 h 32"/>
                <a:gd name="T4" fmla="*/ 13 w 57"/>
                <a:gd name="T5" fmla="*/ 32 h 32"/>
                <a:gd name="T6" fmla="*/ 29 w 57"/>
                <a:gd name="T7" fmla="*/ 29 h 32"/>
                <a:gd name="T8" fmla="*/ 44 w 57"/>
                <a:gd name="T9" fmla="*/ 32 h 32"/>
                <a:gd name="T10" fmla="*/ 57 w 57"/>
                <a:gd name="T11" fmla="*/ 25 h 32"/>
                <a:gd name="T12" fmla="*/ 47 w 57"/>
                <a:gd name="T13" fmla="*/ 7 h 32"/>
                <a:gd name="T14" fmla="*/ 29 w 57"/>
                <a:gd name="T15" fmla="*/ 0 h 32"/>
                <a:gd name="T16" fmla="*/ 10 w 57"/>
                <a:gd name="T17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32">
                  <a:moveTo>
                    <a:pt x="10" y="7"/>
                  </a:moveTo>
                  <a:cubicBezTo>
                    <a:pt x="5" y="10"/>
                    <a:pt x="3" y="17"/>
                    <a:pt x="0" y="25"/>
                  </a:cubicBezTo>
                  <a:cubicBezTo>
                    <a:pt x="4" y="28"/>
                    <a:pt x="8" y="30"/>
                    <a:pt x="13" y="32"/>
                  </a:cubicBezTo>
                  <a:cubicBezTo>
                    <a:pt x="17" y="28"/>
                    <a:pt x="23" y="29"/>
                    <a:pt x="29" y="29"/>
                  </a:cubicBezTo>
                  <a:cubicBezTo>
                    <a:pt x="33" y="22"/>
                    <a:pt x="39" y="27"/>
                    <a:pt x="44" y="32"/>
                  </a:cubicBezTo>
                  <a:cubicBezTo>
                    <a:pt x="49" y="30"/>
                    <a:pt x="53" y="28"/>
                    <a:pt x="57" y="25"/>
                  </a:cubicBezTo>
                  <a:cubicBezTo>
                    <a:pt x="54" y="17"/>
                    <a:pt x="52" y="10"/>
                    <a:pt x="47" y="7"/>
                  </a:cubicBezTo>
                  <a:cubicBezTo>
                    <a:pt x="39" y="2"/>
                    <a:pt x="34" y="0"/>
                    <a:pt x="29" y="0"/>
                  </a:cubicBezTo>
                  <a:cubicBezTo>
                    <a:pt x="23" y="0"/>
                    <a:pt x="18" y="2"/>
                    <a:pt x="1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410" name="Freeform 278"/>
            <p:cNvSpPr>
              <a:spLocks/>
            </p:cNvSpPr>
            <p:nvPr/>
          </p:nvSpPr>
          <p:spPr bwMode="auto">
            <a:xfrm>
              <a:off x="2789236" y="1998664"/>
              <a:ext cx="57150" cy="115888"/>
            </a:xfrm>
            <a:custGeom>
              <a:avLst/>
              <a:gdLst>
                <a:gd name="T0" fmla="*/ 0 w 14"/>
                <a:gd name="T1" fmla="*/ 0 h 28"/>
                <a:gd name="T2" fmla="*/ 14 w 14"/>
                <a:gd name="T3" fmla="*/ 0 h 28"/>
                <a:gd name="T4" fmla="*/ 14 w 14"/>
                <a:gd name="T5" fmla="*/ 20 h 28"/>
                <a:gd name="T6" fmla="*/ 0 w 14"/>
                <a:gd name="T7" fmla="*/ 20 h 28"/>
                <a:gd name="T8" fmla="*/ 0 w 1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8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7"/>
                    <a:pt x="0" y="28"/>
                    <a:pt x="0" y="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411" name="Freeform 279"/>
            <p:cNvSpPr>
              <a:spLocks/>
            </p:cNvSpPr>
            <p:nvPr/>
          </p:nvSpPr>
          <p:spPr bwMode="auto">
            <a:xfrm>
              <a:off x="2789236" y="2039939"/>
              <a:ext cx="57150" cy="38100"/>
            </a:xfrm>
            <a:custGeom>
              <a:avLst/>
              <a:gdLst>
                <a:gd name="T0" fmla="*/ 36 w 36"/>
                <a:gd name="T1" fmla="*/ 5 h 24"/>
                <a:gd name="T2" fmla="*/ 36 w 36"/>
                <a:gd name="T3" fmla="*/ 0 h 24"/>
                <a:gd name="T4" fmla="*/ 0 w 36"/>
                <a:gd name="T5" fmla="*/ 0 h 24"/>
                <a:gd name="T6" fmla="*/ 0 w 36"/>
                <a:gd name="T7" fmla="*/ 24 h 24"/>
                <a:gd name="T8" fmla="*/ 36 w 36"/>
                <a:gd name="T9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">
                  <a:moveTo>
                    <a:pt x="36" y="5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E8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412" name="Freeform 280"/>
            <p:cNvSpPr>
              <a:spLocks/>
            </p:cNvSpPr>
            <p:nvPr/>
          </p:nvSpPr>
          <p:spPr bwMode="auto">
            <a:xfrm>
              <a:off x="2692399" y="1889126"/>
              <a:ext cx="250825" cy="163513"/>
            </a:xfrm>
            <a:custGeom>
              <a:avLst/>
              <a:gdLst>
                <a:gd name="T0" fmla="*/ 30 w 60"/>
                <a:gd name="T1" fmla="*/ 0 h 39"/>
                <a:gd name="T2" fmla="*/ 30 w 60"/>
                <a:gd name="T3" fmla="*/ 39 h 39"/>
                <a:gd name="T4" fmla="*/ 30 w 60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39">
                  <a:moveTo>
                    <a:pt x="30" y="0"/>
                  </a:moveTo>
                  <a:cubicBezTo>
                    <a:pt x="60" y="0"/>
                    <a:pt x="47" y="39"/>
                    <a:pt x="30" y="39"/>
                  </a:cubicBezTo>
                  <a:cubicBezTo>
                    <a:pt x="12" y="39"/>
                    <a:pt x="0" y="0"/>
                    <a:pt x="30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413" name="Freeform 281"/>
            <p:cNvSpPr>
              <a:spLocks/>
            </p:cNvSpPr>
            <p:nvPr/>
          </p:nvSpPr>
          <p:spPr bwMode="auto">
            <a:xfrm>
              <a:off x="2725737" y="1852613"/>
              <a:ext cx="179388" cy="133350"/>
            </a:xfrm>
            <a:custGeom>
              <a:avLst/>
              <a:gdLst>
                <a:gd name="T0" fmla="*/ 21 w 43"/>
                <a:gd name="T1" fmla="*/ 12 h 32"/>
                <a:gd name="T2" fmla="*/ 36 w 43"/>
                <a:gd name="T3" fmla="*/ 24 h 32"/>
                <a:gd name="T4" fmla="*/ 41 w 43"/>
                <a:gd name="T5" fmla="*/ 25 h 32"/>
                <a:gd name="T6" fmla="*/ 22 w 43"/>
                <a:gd name="T7" fmla="*/ 0 h 32"/>
                <a:gd name="T8" fmla="*/ 2 w 43"/>
                <a:gd name="T9" fmla="*/ 24 h 32"/>
                <a:gd name="T10" fmla="*/ 7 w 43"/>
                <a:gd name="T11" fmla="*/ 24 h 32"/>
                <a:gd name="T12" fmla="*/ 21 w 43"/>
                <a:gd name="T13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2">
                  <a:moveTo>
                    <a:pt x="21" y="12"/>
                  </a:moveTo>
                  <a:cubicBezTo>
                    <a:pt x="31" y="12"/>
                    <a:pt x="36" y="19"/>
                    <a:pt x="36" y="24"/>
                  </a:cubicBezTo>
                  <a:cubicBezTo>
                    <a:pt x="37" y="29"/>
                    <a:pt x="38" y="29"/>
                    <a:pt x="41" y="25"/>
                  </a:cubicBezTo>
                  <a:cubicBezTo>
                    <a:pt x="43" y="20"/>
                    <a:pt x="37" y="0"/>
                    <a:pt x="22" y="0"/>
                  </a:cubicBezTo>
                  <a:cubicBezTo>
                    <a:pt x="6" y="0"/>
                    <a:pt x="0" y="15"/>
                    <a:pt x="2" y="24"/>
                  </a:cubicBezTo>
                  <a:cubicBezTo>
                    <a:pt x="4" y="32"/>
                    <a:pt x="7" y="27"/>
                    <a:pt x="7" y="24"/>
                  </a:cubicBezTo>
                  <a:cubicBezTo>
                    <a:pt x="7" y="20"/>
                    <a:pt x="10" y="12"/>
                    <a:pt x="21" y="12"/>
                  </a:cubicBezTo>
                  <a:close/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414" name="Freeform 282"/>
            <p:cNvSpPr>
              <a:spLocks/>
            </p:cNvSpPr>
            <p:nvPr/>
          </p:nvSpPr>
          <p:spPr bwMode="auto">
            <a:xfrm>
              <a:off x="2738436" y="1881189"/>
              <a:ext cx="158750" cy="100013"/>
            </a:xfrm>
            <a:custGeom>
              <a:avLst/>
              <a:gdLst>
                <a:gd name="T0" fmla="*/ 4 w 38"/>
                <a:gd name="T1" fmla="*/ 20 h 24"/>
                <a:gd name="T2" fmla="*/ 0 w 38"/>
                <a:gd name="T3" fmla="*/ 18 h 24"/>
                <a:gd name="T4" fmla="*/ 1 w 38"/>
                <a:gd name="T5" fmla="*/ 11 h 24"/>
                <a:gd name="T6" fmla="*/ 18 w 38"/>
                <a:gd name="T7" fmla="*/ 0 h 24"/>
                <a:gd name="T8" fmla="*/ 36 w 38"/>
                <a:gd name="T9" fmla="*/ 11 h 24"/>
                <a:gd name="T10" fmla="*/ 37 w 38"/>
                <a:gd name="T11" fmla="*/ 18 h 24"/>
                <a:gd name="T12" fmla="*/ 34 w 38"/>
                <a:gd name="T13" fmla="*/ 19 h 24"/>
                <a:gd name="T14" fmla="*/ 18 w 38"/>
                <a:gd name="T15" fmla="*/ 5 h 24"/>
                <a:gd name="T16" fmla="*/ 4 w 38"/>
                <a:gd name="T1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4">
                  <a:moveTo>
                    <a:pt x="4" y="20"/>
                  </a:moveTo>
                  <a:cubicBezTo>
                    <a:pt x="3" y="24"/>
                    <a:pt x="0" y="21"/>
                    <a:pt x="0" y="18"/>
                  </a:cubicBezTo>
                  <a:cubicBezTo>
                    <a:pt x="0" y="15"/>
                    <a:pt x="0" y="14"/>
                    <a:pt x="1" y="11"/>
                  </a:cubicBezTo>
                  <a:cubicBezTo>
                    <a:pt x="3" y="8"/>
                    <a:pt x="9" y="0"/>
                    <a:pt x="18" y="0"/>
                  </a:cubicBezTo>
                  <a:cubicBezTo>
                    <a:pt x="27" y="0"/>
                    <a:pt x="35" y="9"/>
                    <a:pt x="36" y="11"/>
                  </a:cubicBezTo>
                  <a:cubicBezTo>
                    <a:pt x="37" y="14"/>
                    <a:pt x="38" y="16"/>
                    <a:pt x="37" y="18"/>
                  </a:cubicBezTo>
                  <a:cubicBezTo>
                    <a:pt x="37" y="21"/>
                    <a:pt x="35" y="22"/>
                    <a:pt x="34" y="19"/>
                  </a:cubicBezTo>
                  <a:cubicBezTo>
                    <a:pt x="32" y="11"/>
                    <a:pt x="25" y="5"/>
                    <a:pt x="18" y="5"/>
                  </a:cubicBezTo>
                  <a:cubicBezTo>
                    <a:pt x="10" y="5"/>
                    <a:pt x="5" y="14"/>
                    <a:pt x="4" y="20"/>
                  </a:cubicBezTo>
                  <a:close/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415" name="Freeform 283"/>
            <p:cNvSpPr>
              <a:spLocks/>
            </p:cNvSpPr>
            <p:nvPr/>
          </p:nvSpPr>
          <p:spPr bwMode="auto">
            <a:xfrm>
              <a:off x="2879725" y="1943101"/>
              <a:ext cx="22225" cy="42863"/>
            </a:xfrm>
            <a:custGeom>
              <a:avLst/>
              <a:gdLst>
                <a:gd name="T0" fmla="*/ 4 w 5"/>
                <a:gd name="T1" fmla="*/ 0 h 10"/>
                <a:gd name="T2" fmla="*/ 5 w 5"/>
                <a:gd name="T3" fmla="*/ 5 h 10"/>
                <a:gd name="T4" fmla="*/ 2 w 5"/>
                <a:gd name="T5" fmla="*/ 9 h 10"/>
                <a:gd name="T6" fmla="*/ 1 w 5"/>
                <a:gd name="T7" fmla="*/ 4 h 10"/>
                <a:gd name="T8" fmla="*/ 4 w 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4" y="0"/>
                  </a:moveTo>
                  <a:cubicBezTo>
                    <a:pt x="5" y="0"/>
                    <a:pt x="5" y="3"/>
                    <a:pt x="5" y="5"/>
                  </a:cubicBezTo>
                  <a:cubicBezTo>
                    <a:pt x="4" y="8"/>
                    <a:pt x="3" y="10"/>
                    <a:pt x="2" y="9"/>
                  </a:cubicBezTo>
                  <a:cubicBezTo>
                    <a:pt x="1" y="9"/>
                    <a:pt x="0" y="7"/>
                    <a:pt x="1" y="4"/>
                  </a:cubicBezTo>
                  <a:cubicBezTo>
                    <a:pt x="1" y="2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416" name="Freeform 284"/>
            <p:cNvSpPr>
              <a:spLocks/>
            </p:cNvSpPr>
            <p:nvPr/>
          </p:nvSpPr>
          <p:spPr bwMode="auto">
            <a:xfrm>
              <a:off x="2730498" y="1943101"/>
              <a:ext cx="20638" cy="42863"/>
            </a:xfrm>
            <a:custGeom>
              <a:avLst/>
              <a:gdLst>
                <a:gd name="T0" fmla="*/ 1 w 5"/>
                <a:gd name="T1" fmla="*/ 0 h 10"/>
                <a:gd name="T2" fmla="*/ 0 w 5"/>
                <a:gd name="T3" fmla="*/ 5 h 10"/>
                <a:gd name="T4" fmla="*/ 3 w 5"/>
                <a:gd name="T5" fmla="*/ 9 h 10"/>
                <a:gd name="T6" fmla="*/ 4 w 5"/>
                <a:gd name="T7" fmla="*/ 4 h 10"/>
                <a:gd name="T8" fmla="*/ 1 w 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0"/>
                  </a:moveTo>
                  <a:cubicBezTo>
                    <a:pt x="0" y="0"/>
                    <a:pt x="0" y="3"/>
                    <a:pt x="0" y="5"/>
                  </a:cubicBezTo>
                  <a:cubicBezTo>
                    <a:pt x="1" y="8"/>
                    <a:pt x="2" y="10"/>
                    <a:pt x="3" y="9"/>
                  </a:cubicBezTo>
                  <a:cubicBezTo>
                    <a:pt x="4" y="9"/>
                    <a:pt x="5" y="7"/>
                    <a:pt x="4" y="4"/>
                  </a:cubicBezTo>
                  <a:cubicBezTo>
                    <a:pt x="4" y="2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7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417" name="Freeform 285"/>
            <p:cNvSpPr>
              <a:spLocks/>
            </p:cNvSpPr>
            <p:nvPr/>
          </p:nvSpPr>
          <p:spPr bwMode="auto">
            <a:xfrm>
              <a:off x="2751134" y="2085977"/>
              <a:ext cx="128588" cy="128588"/>
            </a:xfrm>
            <a:custGeom>
              <a:avLst/>
              <a:gdLst>
                <a:gd name="T0" fmla="*/ 4 w 31"/>
                <a:gd name="T1" fmla="*/ 0 h 31"/>
                <a:gd name="T2" fmla="*/ 4 w 31"/>
                <a:gd name="T3" fmla="*/ 22 h 31"/>
                <a:gd name="T4" fmla="*/ 16 w 31"/>
                <a:gd name="T5" fmla="*/ 22 h 31"/>
                <a:gd name="T6" fmla="*/ 27 w 31"/>
                <a:gd name="T7" fmla="*/ 22 h 31"/>
                <a:gd name="T8" fmla="*/ 27 w 31"/>
                <a:gd name="T9" fmla="*/ 0 h 31"/>
                <a:gd name="T10" fmla="*/ 31 w 31"/>
                <a:gd name="T11" fmla="*/ 2 h 31"/>
                <a:gd name="T12" fmla="*/ 31 w 31"/>
                <a:gd name="T13" fmla="*/ 29 h 31"/>
                <a:gd name="T14" fmla="*/ 16 w 31"/>
                <a:gd name="T15" fmla="*/ 31 h 31"/>
                <a:gd name="T16" fmla="*/ 0 w 31"/>
                <a:gd name="T17" fmla="*/ 29 h 31"/>
                <a:gd name="T18" fmla="*/ 0 w 31"/>
                <a:gd name="T19" fmla="*/ 26 h 31"/>
                <a:gd name="T20" fmla="*/ 0 w 31"/>
                <a:gd name="T21" fmla="*/ 2 h 31"/>
                <a:gd name="T22" fmla="*/ 4 w 31"/>
                <a:gd name="T2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1">
                  <a:moveTo>
                    <a:pt x="4" y="0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"/>
                    <a:pt x="30" y="1"/>
                    <a:pt x="31" y="2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26" y="30"/>
                    <a:pt x="21" y="31"/>
                    <a:pt x="16" y="31"/>
                  </a:cubicBezTo>
                  <a:cubicBezTo>
                    <a:pt x="10" y="31"/>
                    <a:pt x="5" y="30"/>
                    <a:pt x="0" y="2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238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418" name="Freeform 286"/>
            <p:cNvSpPr>
              <a:spLocks/>
            </p:cNvSpPr>
            <p:nvPr/>
          </p:nvSpPr>
          <p:spPr bwMode="auto">
            <a:xfrm>
              <a:off x="2763838" y="1885950"/>
              <a:ext cx="104775" cy="82550"/>
            </a:xfrm>
            <a:custGeom>
              <a:avLst/>
              <a:gdLst>
                <a:gd name="T0" fmla="*/ 24 w 25"/>
                <a:gd name="T1" fmla="*/ 5 h 20"/>
                <a:gd name="T2" fmla="*/ 1 w 25"/>
                <a:gd name="T3" fmla="*/ 20 h 20"/>
                <a:gd name="T4" fmla="*/ 24 w 25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0">
                  <a:moveTo>
                    <a:pt x="24" y="5"/>
                  </a:moveTo>
                  <a:cubicBezTo>
                    <a:pt x="25" y="11"/>
                    <a:pt x="14" y="20"/>
                    <a:pt x="1" y="20"/>
                  </a:cubicBezTo>
                  <a:cubicBezTo>
                    <a:pt x="0" y="5"/>
                    <a:pt x="14" y="0"/>
                    <a:pt x="24" y="5"/>
                  </a:cubicBezTo>
                  <a:close/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</p:grpSp>
      <p:grpSp>
        <p:nvGrpSpPr>
          <p:cNvPr id="419" name="Group 418"/>
          <p:cNvGrpSpPr/>
          <p:nvPr/>
        </p:nvGrpSpPr>
        <p:grpSpPr>
          <a:xfrm>
            <a:off x="4487840" y="3511400"/>
            <a:ext cx="753083" cy="758872"/>
            <a:chOff x="3208976" y="2796546"/>
            <a:chExt cx="641351" cy="646114"/>
          </a:xfrm>
        </p:grpSpPr>
        <p:sp>
          <p:nvSpPr>
            <p:cNvPr id="420" name="Oval 287"/>
            <p:cNvSpPr>
              <a:spLocks noChangeArrowheads="1"/>
            </p:cNvSpPr>
            <p:nvPr/>
          </p:nvSpPr>
          <p:spPr bwMode="auto">
            <a:xfrm>
              <a:off x="3208976" y="2796546"/>
              <a:ext cx="641351" cy="64611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421" name="Oval 288"/>
            <p:cNvSpPr>
              <a:spLocks noChangeArrowheads="1"/>
            </p:cNvSpPr>
            <p:nvPr/>
          </p:nvSpPr>
          <p:spPr bwMode="auto">
            <a:xfrm>
              <a:off x="3251203" y="2832106"/>
              <a:ext cx="568326" cy="5683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422" name="Freeform 289"/>
            <p:cNvSpPr>
              <a:spLocks/>
            </p:cNvSpPr>
            <p:nvPr/>
          </p:nvSpPr>
          <p:spPr bwMode="auto">
            <a:xfrm>
              <a:off x="3497266" y="3024194"/>
              <a:ext cx="142875" cy="166688"/>
            </a:xfrm>
            <a:custGeom>
              <a:avLst/>
              <a:gdLst>
                <a:gd name="T0" fmla="*/ 30 w 34"/>
                <a:gd name="T1" fmla="*/ 16 h 40"/>
                <a:gd name="T2" fmla="*/ 31 w 34"/>
                <a:gd name="T3" fmla="*/ 23 h 40"/>
                <a:gd name="T4" fmla="*/ 13 w 34"/>
                <a:gd name="T5" fmla="*/ 30 h 40"/>
                <a:gd name="T6" fmla="*/ 30 w 34"/>
                <a:gd name="T7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0">
                  <a:moveTo>
                    <a:pt x="30" y="16"/>
                  </a:moveTo>
                  <a:cubicBezTo>
                    <a:pt x="24" y="20"/>
                    <a:pt x="28" y="27"/>
                    <a:pt x="31" y="23"/>
                  </a:cubicBezTo>
                  <a:cubicBezTo>
                    <a:pt x="34" y="27"/>
                    <a:pt x="26" y="40"/>
                    <a:pt x="13" y="30"/>
                  </a:cubicBezTo>
                  <a:cubicBezTo>
                    <a:pt x="0" y="20"/>
                    <a:pt x="19" y="0"/>
                    <a:pt x="30" y="16"/>
                  </a:cubicBezTo>
                  <a:close/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423" name="Freeform 290"/>
            <p:cNvSpPr>
              <a:spLocks/>
            </p:cNvSpPr>
            <p:nvPr/>
          </p:nvSpPr>
          <p:spPr bwMode="auto">
            <a:xfrm>
              <a:off x="3435353" y="3019431"/>
              <a:ext cx="138113" cy="168275"/>
            </a:xfrm>
            <a:custGeom>
              <a:avLst/>
              <a:gdLst>
                <a:gd name="T0" fmla="*/ 3 w 33"/>
                <a:gd name="T1" fmla="*/ 16 h 40"/>
                <a:gd name="T2" fmla="*/ 3 w 33"/>
                <a:gd name="T3" fmla="*/ 23 h 40"/>
                <a:gd name="T4" fmla="*/ 20 w 33"/>
                <a:gd name="T5" fmla="*/ 30 h 40"/>
                <a:gd name="T6" fmla="*/ 3 w 33"/>
                <a:gd name="T7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0">
                  <a:moveTo>
                    <a:pt x="3" y="16"/>
                  </a:moveTo>
                  <a:cubicBezTo>
                    <a:pt x="10" y="20"/>
                    <a:pt x="5" y="28"/>
                    <a:pt x="3" y="23"/>
                  </a:cubicBezTo>
                  <a:cubicBezTo>
                    <a:pt x="0" y="27"/>
                    <a:pt x="7" y="40"/>
                    <a:pt x="20" y="30"/>
                  </a:cubicBezTo>
                  <a:cubicBezTo>
                    <a:pt x="33" y="20"/>
                    <a:pt x="14" y="0"/>
                    <a:pt x="3" y="16"/>
                  </a:cubicBezTo>
                  <a:close/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424" name="Freeform 291"/>
            <p:cNvSpPr>
              <a:spLocks/>
            </p:cNvSpPr>
            <p:nvPr/>
          </p:nvSpPr>
          <p:spPr bwMode="auto">
            <a:xfrm>
              <a:off x="3430591" y="3070231"/>
              <a:ext cx="146050" cy="158750"/>
            </a:xfrm>
            <a:custGeom>
              <a:avLst/>
              <a:gdLst>
                <a:gd name="T0" fmla="*/ 6 w 35"/>
                <a:gd name="T1" fmla="*/ 13 h 38"/>
                <a:gd name="T2" fmla="*/ 4 w 35"/>
                <a:gd name="T3" fmla="*/ 20 h 38"/>
                <a:gd name="T4" fmla="*/ 20 w 35"/>
                <a:gd name="T5" fmla="*/ 31 h 38"/>
                <a:gd name="T6" fmla="*/ 6 w 35"/>
                <a:gd name="T7" fmla="*/ 1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8">
                  <a:moveTo>
                    <a:pt x="6" y="13"/>
                  </a:moveTo>
                  <a:cubicBezTo>
                    <a:pt x="12" y="19"/>
                    <a:pt x="6" y="25"/>
                    <a:pt x="4" y="20"/>
                  </a:cubicBezTo>
                  <a:cubicBezTo>
                    <a:pt x="0" y="24"/>
                    <a:pt x="5" y="38"/>
                    <a:pt x="20" y="31"/>
                  </a:cubicBezTo>
                  <a:cubicBezTo>
                    <a:pt x="35" y="24"/>
                    <a:pt x="21" y="0"/>
                    <a:pt x="6" y="13"/>
                  </a:cubicBezTo>
                  <a:close/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425" name="Freeform 292"/>
            <p:cNvSpPr>
              <a:spLocks/>
            </p:cNvSpPr>
            <p:nvPr/>
          </p:nvSpPr>
          <p:spPr bwMode="auto">
            <a:xfrm>
              <a:off x="3497266" y="3070231"/>
              <a:ext cx="142875" cy="158750"/>
            </a:xfrm>
            <a:custGeom>
              <a:avLst/>
              <a:gdLst>
                <a:gd name="T0" fmla="*/ 28 w 34"/>
                <a:gd name="T1" fmla="*/ 13 h 38"/>
                <a:gd name="T2" fmla="*/ 30 w 34"/>
                <a:gd name="T3" fmla="*/ 20 h 38"/>
                <a:gd name="T4" fmla="*/ 15 w 34"/>
                <a:gd name="T5" fmla="*/ 31 h 38"/>
                <a:gd name="T6" fmla="*/ 28 w 34"/>
                <a:gd name="T7" fmla="*/ 1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8">
                  <a:moveTo>
                    <a:pt x="28" y="13"/>
                  </a:moveTo>
                  <a:cubicBezTo>
                    <a:pt x="23" y="19"/>
                    <a:pt x="29" y="25"/>
                    <a:pt x="30" y="20"/>
                  </a:cubicBezTo>
                  <a:cubicBezTo>
                    <a:pt x="34" y="24"/>
                    <a:pt x="30" y="38"/>
                    <a:pt x="15" y="31"/>
                  </a:cubicBezTo>
                  <a:cubicBezTo>
                    <a:pt x="0" y="24"/>
                    <a:pt x="14" y="0"/>
                    <a:pt x="28" y="13"/>
                  </a:cubicBezTo>
                  <a:close/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426" name="Freeform 293"/>
            <p:cNvSpPr>
              <a:spLocks/>
            </p:cNvSpPr>
            <p:nvPr/>
          </p:nvSpPr>
          <p:spPr bwMode="auto">
            <a:xfrm>
              <a:off x="3371853" y="3208344"/>
              <a:ext cx="325439" cy="192088"/>
            </a:xfrm>
            <a:custGeom>
              <a:avLst/>
              <a:gdLst>
                <a:gd name="T0" fmla="*/ 14 w 78"/>
                <a:gd name="T1" fmla="*/ 9 h 46"/>
                <a:gd name="T2" fmla="*/ 0 w 78"/>
                <a:gd name="T3" fmla="*/ 34 h 46"/>
                <a:gd name="T4" fmla="*/ 39 w 78"/>
                <a:gd name="T5" fmla="*/ 46 h 46"/>
                <a:gd name="T6" fmla="*/ 78 w 78"/>
                <a:gd name="T7" fmla="*/ 34 h 46"/>
                <a:gd name="T8" fmla="*/ 65 w 78"/>
                <a:gd name="T9" fmla="*/ 9 h 46"/>
                <a:gd name="T10" fmla="*/ 39 w 78"/>
                <a:gd name="T11" fmla="*/ 0 h 46"/>
                <a:gd name="T12" fmla="*/ 14 w 78"/>
                <a:gd name="T13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46">
                  <a:moveTo>
                    <a:pt x="14" y="9"/>
                  </a:moveTo>
                  <a:cubicBezTo>
                    <a:pt x="7" y="13"/>
                    <a:pt x="4" y="22"/>
                    <a:pt x="0" y="34"/>
                  </a:cubicBezTo>
                  <a:cubicBezTo>
                    <a:pt x="11" y="41"/>
                    <a:pt x="25" y="46"/>
                    <a:pt x="39" y="46"/>
                  </a:cubicBezTo>
                  <a:cubicBezTo>
                    <a:pt x="54" y="46"/>
                    <a:pt x="67" y="41"/>
                    <a:pt x="78" y="34"/>
                  </a:cubicBezTo>
                  <a:cubicBezTo>
                    <a:pt x="74" y="22"/>
                    <a:pt x="71" y="13"/>
                    <a:pt x="65" y="9"/>
                  </a:cubicBezTo>
                  <a:cubicBezTo>
                    <a:pt x="53" y="1"/>
                    <a:pt x="46" y="0"/>
                    <a:pt x="39" y="0"/>
                  </a:cubicBezTo>
                  <a:cubicBezTo>
                    <a:pt x="32" y="0"/>
                    <a:pt x="25" y="1"/>
                    <a:pt x="14" y="9"/>
                  </a:cubicBezTo>
                  <a:close/>
                </a:path>
              </a:pathLst>
            </a:custGeom>
            <a:solidFill>
              <a:srgbClr val="238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427" name="Freeform 294"/>
            <p:cNvSpPr>
              <a:spLocks/>
            </p:cNvSpPr>
            <p:nvPr/>
          </p:nvSpPr>
          <p:spPr bwMode="auto">
            <a:xfrm>
              <a:off x="3497266" y="3098806"/>
              <a:ext cx="79375" cy="158750"/>
            </a:xfrm>
            <a:custGeom>
              <a:avLst/>
              <a:gdLst>
                <a:gd name="T0" fmla="*/ 0 w 19"/>
                <a:gd name="T1" fmla="*/ 0 h 38"/>
                <a:gd name="T2" fmla="*/ 19 w 19"/>
                <a:gd name="T3" fmla="*/ 0 h 38"/>
                <a:gd name="T4" fmla="*/ 19 w 19"/>
                <a:gd name="T5" fmla="*/ 28 h 38"/>
                <a:gd name="T6" fmla="*/ 0 w 19"/>
                <a:gd name="T7" fmla="*/ 28 h 38"/>
                <a:gd name="T8" fmla="*/ 0 w 1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8">
                  <a:moveTo>
                    <a:pt x="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7"/>
                    <a:pt x="0" y="38"/>
                    <a:pt x="0" y="2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428" name="Freeform 295"/>
            <p:cNvSpPr>
              <a:spLocks/>
            </p:cNvSpPr>
            <p:nvPr/>
          </p:nvSpPr>
          <p:spPr bwMode="auto">
            <a:xfrm>
              <a:off x="3497266" y="3157544"/>
              <a:ext cx="79375" cy="53975"/>
            </a:xfrm>
            <a:custGeom>
              <a:avLst/>
              <a:gdLst>
                <a:gd name="T0" fmla="*/ 50 w 50"/>
                <a:gd name="T1" fmla="*/ 11 h 34"/>
                <a:gd name="T2" fmla="*/ 50 w 50"/>
                <a:gd name="T3" fmla="*/ 0 h 34"/>
                <a:gd name="T4" fmla="*/ 0 w 50"/>
                <a:gd name="T5" fmla="*/ 0 h 34"/>
                <a:gd name="T6" fmla="*/ 0 w 50"/>
                <a:gd name="T7" fmla="*/ 34 h 34"/>
                <a:gd name="T8" fmla="*/ 50 w 50"/>
                <a:gd name="T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4">
                  <a:moveTo>
                    <a:pt x="50" y="11"/>
                  </a:moveTo>
                  <a:lnTo>
                    <a:pt x="50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50" y="11"/>
                  </a:lnTo>
                  <a:close/>
                </a:path>
              </a:pathLst>
            </a:custGeom>
            <a:solidFill>
              <a:srgbClr val="E8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429" name="Freeform 296"/>
            <p:cNvSpPr>
              <a:spLocks/>
            </p:cNvSpPr>
            <p:nvPr/>
          </p:nvSpPr>
          <p:spPr bwMode="auto">
            <a:xfrm>
              <a:off x="3363915" y="2952756"/>
              <a:ext cx="342900" cy="225425"/>
            </a:xfrm>
            <a:custGeom>
              <a:avLst/>
              <a:gdLst>
                <a:gd name="T0" fmla="*/ 41 w 82"/>
                <a:gd name="T1" fmla="*/ 0 h 54"/>
                <a:gd name="T2" fmla="*/ 41 w 82"/>
                <a:gd name="T3" fmla="*/ 54 h 54"/>
                <a:gd name="T4" fmla="*/ 41 w 82"/>
                <a:gd name="T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54">
                  <a:moveTo>
                    <a:pt x="41" y="0"/>
                  </a:moveTo>
                  <a:cubicBezTo>
                    <a:pt x="82" y="0"/>
                    <a:pt x="65" y="54"/>
                    <a:pt x="41" y="54"/>
                  </a:cubicBezTo>
                  <a:cubicBezTo>
                    <a:pt x="17" y="54"/>
                    <a:pt x="0" y="0"/>
                    <a:pt x="41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430" name="Freeform 297"/>
            <p:cNvSpPr>
              <a:spLocks/>
            </p:cNvSpPr>
            <p:nvPr/>
          </p:nvSpPr>
          <p:spPr bwMode="auto">
            <a:xfrm>
              <a:off x="3497265" y="3221045"/>
              <a:ext cx="79375" cy="95250"/>
            </a:xfrm>
            <a:custGeom>
              <a:avLst/>
              <a:gdLst>
                <a:gd name="T0" fmla="*/ 9 w 19"/>
                <a:gd name="T1" fmla="*/ 23 h 23"/>
                <a:gd name="T2" fmla="*/ 0 w 19"/>
                <a:gd name="T3" fmla="*/ 0 h 23"/>
                <a:gd name="T4" fmla="*/ 19 w 19"/>
                <a:gd name="T5" fmla="*/ 0 h 23"/>
                <a:gd name="T6" fmla="*/ 9 w 19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3">
                  <a:moveTo>
                    <a:pt x="9" y="23"/>
                  </a:moveTo>
                  <a:cubicBezTo>
                    <a:pt x="9" y="20"/>
                    <a:pt x="0" y="7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7"/>
                    <a:pt x="9" y="20"/>
                    <a:pt x="9" y="23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431" name="Freeform 298"/>
            <p:cNvSpPr>
              <a:spLocks/>
            </p:cNvSpPr>
            <p:nvPr/>
          </p:nvSpPr>
          <p:spPr bwMode="auto">
            <a:xfrm>
              <a:off x="3440115" y="3187706"/>
              <a:ext cx="95250" cy="133350"/>
            </a:xfrm>
            <a:custGeom>
              <a:avLst/>
              <a:gdLst>
                <a:gd name="T0" fmla="*/ 23 w 23"/>
                <a:gd name="T1" fmla="*/ 32 h 32"/>
                <a:gd name="T2" fmla="*/ 7 w 23"/>
                <a:gd name="T3" fmla="*/ 20 h 32"/>
                <a:gd name="T4" fmla="*/ 11 w 23"/>
                <a:gd name="T5" fmla="*/ 10 h 32"/>
                <a:gd name="T6" fmla="*/ 0 w 23"/>
                <a:gd name="T7" fmla="*/ 14 h 32"/>
                <a:gd name="T8" fmla="*/ 14 w 23"/>
                <a:gd name="T9" fmla="*/ 0 h 32"/>
                <a:gd name="T10" fmla="*/ 17 w 23"/>
                <a:gd name="T11" fmla="*/ 16 h 32"/>
                <a:gd name="T12" fmla="*/ 23 w 23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2">
                  <a:moveTo>
                    <a:pt x="23" y="32"/>
                  </a:moveTo>
                  <a:cubicBezTo>
                    <a:pt x="17" y="23"/>
                    <a:pt x="11" y="20"/>
                    <a:pt x="7" y="20"/>
                  </a:cubicBezTo>
                  <a:cubicBezTo>
                    <a:pt x="7" y="16"/>
                    <a:pt x="10" y="12"/>
                    <a:pt x="11" y="10"/>
                  </a:cubicBezTo>
                  <a:cubicBezTo>
                    <a:pt x="5" y="10"/>
                    <a:pt x="3" y="12"/>
                    <a:pt x="0" y="14"/>
                  </a:cubicBezTo>
                  <a:cubicBezTo>
                    <a:pt x="1" y="9"/>
                    <a:pt x="8" y="2"/>
                    <a:pt x="14" y="0"/>
                  </a:cubicBezTo>
                  <a:cubicBezTo>
                    <a:pt x="14" y="4"/>
                    <a:pt x="13" y="11"/>
                    <a:pt x="17" y="16"/>
                  </a:cubicBezTo>
                  <a:cubicBezTo>
                    <a:pt x="21" y="21"/>
                    <a:pt x="23" y="25"/>
                    <a:pt x="23" y="32"/>
                  </a:cubicBezTo>
                  <a:close/>
                </a:path>
              </a:pathLst>
            </a:custGeom>
            <a:solidFill>
              <a:srgbClr val="6AC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432" name="Freeform 299"/>
            <p:cNvSpPr>
              <a:spLocks/>
            </p:cNvSpPr>
            <p:nvPr/>
          </p:nvSpPr>
          <p:spPr bwMode="auto">
            <a:xfrm>
              <a:off x="3535365" y="3187706"/>
              <a:ext cx="100013" cy="133350"/>
            </a:xfrm>
            <a:custGeom>
              <a:avLst/>
              <a:gdLst>
                <a:gd name="T0" fmla="*/ 0 w 24"/>
                <a:gd name="T1" fmla="*/ 32 h 32"/>
                <a:gd name="T2" fmla="*/ 17 w 24"/>
                <a:gd name="T3" fmla="*/ 20 h 32"/>
                <a:gd name="T4" fmla="*/ 12 w 24"/>
                <a:gd name="T5" fmla="*/ 10 h 32"/>
                <a:gd name="T6" fmla="*/ 24 w 24"/>
                <a:gd name="T7" fmla="*/ 14 h 32"/>
                <a:gd name="T8" fmla="*/ 10 w 24"/>
                <a:gd name="T9" fmla="*/ 0 h 32"/>
                <a:gd name="T10" fmla="*/ 6 w 24"/>
                <a:gd name="T11" fmla="*/ 16 h 32"/>
                <a:gd name="T12" fmla="*/ 0 w 24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0" y="32"/>
                  </a:moveTo>
                  <a:cubicBezTo>
                    <a:pt x="6" y="23"/>
                    <a:pt x="13" y="20"/>
                    <a:pt x="17" y="20"/>
                  </a:cubicBezTo>
                  <a:cubicBezTo>
                    <a:pt x="16" y="16"/>
                    <a:pt x="14" y="12"/>
                    <a:pt x="12" y="10"/>
                  </a:cubicBezTo>
                  <a:cubicBezTo>
                    <a:pt x="19" y="10"/>
                    <a:pt x="21" y="12"/>
                    <a:pt x="24" y="14"/>
                  </a:cubicBezTo>
                  <a:cubicBezTo>
                    <a:pt x="23" y="9"/>
                    <a:pt x="15" y="2"/>
                    <a:pt x="10" y="0"/>
                  </a:cubicBezTo>
                  <a:cubicBezTo>
                    <a:pt x="10" y="4"/>
                    <a:pt x="10" y="11"/>
                    <a:pt x="6" y="16"/>
                  </a:cubicBezTo>
                  <a:cubicBezTo>
                    <a:pt x="3" y="21"/>
                    <a:pt x="0" y="25"/>
                    <a:pt x="0" y="32"/>
                  </a:cubicBezTo>
                  <a:close/>
                </a:path>
              </a:pathLst>
            </a:custGeom>
            <a:solidFill>
              <a:srgbClr val="6AC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433" name="Freeform 300"/>
            <p:cNvSpPr>
              <a:spLocks/>
            </p:cNvSpPr>
            <p:nvPr/>
          </p:nvSpPr>
          <p:spPr bwMode="auto">
            <a:xfrm>
              <a:off x="3573465" y="3157544"/>
              <a:ext cx="90488" cy="41275"/>
            </a:xfrm>
            <a:custGeom>
              <a:avLst/>
              <a:gdLst>
                <a:gd name="T0" fmla="*/ 22 w 22"/>
                <a:gd name="T1" fmla="*/ 6 h 10"/>
                <a:gd name="T2" fmla="*/ 11 w 22"/>
                <a:gd name="T3" fmla="*/ 9 h 10"/>
                <a:gd name="T4" fmla="*/ 1 w 22"/>
                <a:gd name="T5" fmla="*/ 10 h 10"/>
                <a:gd name="T6" fmla="*/ 0 w 22"/>
                <a:gd name="T7" fmla="*/ 7 h 10"/>
                <a:gd name="T8" fmla="*/ 10 w 22"/>
                <a:gd name="T9" fmla="*/ 4 h 10"/>
                <a:gd name="T10" fmla="*/ 21 w 22"/>
                <a:gd name="T11" fmla="*/ 0 h 10"/>
                <a:gd name="T12" fmla="*/ 22 w 22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0">
                  <a:moveTo>
                    <a:pt x="22" y="6"/>
                  </a:moveTo>
                  <a:cubicBezTo>
                    <a:pt x="20" y="9"/>
                    <a:pt x="17" y="10"/>
                    <a:pt x="11" y="9"/>
                  </a:cubicBezTo>
                  <a:cubicBezTo>
                    <a:pt x="7" y="7"/>
                    <a:pt x="3" y="9"/>
                    <a:pt x="1" y="10"/>
                  </a:cubicBezTo>
                  <a:cubicBezTo>
                    <a:pt x="1" y="10"/>
                    <a:pt x="0" y="7"/>
                    <a:pt x="0" y="7"/>
                  </a:cubicBezTo>
                  <a:cubicBezTo>
                    <a:pt x="1" y="6"/>
                    <a:pt x="5" y="3"/>
                    <a:pt x="10" y="4"/>
                  </a:cubicBezTo>
                  <a:cubicBezTo>
                    <a:pt x="16" y="5"/>
                    <a:pt x="19" y="3"/>
                    <a:pt x="21" y="0"/>
                  </a:cubicBezTo>
                  <a:cubicBezTo>
                    <a:pt x="20" y="1"/>
                    <a:pt x="21" y="5"/>
                    <a:pt x="22" y="6"/>
                  </a:cubicBezTo>
                  <a:close/>
                </a:path>
              </a:pathLst>
            </a:custGeom>
            <a:solidFill>
              <a:srgbClr val="FFA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434" name="Freeform 301"/>
            <p:cNvSpPr>
              <a:spLocks/>
            </p:cNvSpPr>
            <p:nvPr/>
          </p:nvSpPr>
          <p:spPr bwMode="auto">
            <a:xfrm>
              <a:off x="3414713" y="2911480"/>
              <a:ext cx="241300" cy="184150"/>
            </a:xfrm>
            <a:custGeom>
              <a:avLst/>
              <a:gdLst>
                <a:gd name="T0" fmla="*/ 28 w 58"/>
                <a:gd name="T1" fmla="*/ 16 h 44"/>
                <a:gd name="T2" fmla="*/ 49 w 58"/>
                <a:gd name="T3" fmla="*/ 32 h 44"/>
                <a:gd name="T4" fmla="*/ 55 w 58"/>
                <a:gd name="T5" fmla="*/ 33 h 44"/>
                <a:gd name="T6" fmla="*/ 30 w 58"/>
                <a:gd name="T7" fmla="*/ 0 h 44"/>
                <a:gd name="T8" fmla="*/ 3 w 58"/>
                <a:gd name="T9" fmla="*/ 32 h 44"/>
                <a:gd name="T10" fmla="*/ 9 w 58"/>
                <a:gd name="T11" fmla="*/ 32 h 44"/>
                <a:gd name="T12" fmla="*/ 28 w 58"/>
                <a:gd name="T13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44">
                  <a:moveTo>
                    <a:pt x="28" y="16"/>
                  </a:moveTo>
                  <a:cubicBezTo>
                    <a:pt x="42" y="16"/>
                    <a:pt x="49" y="25"/>
                    <a:pt x="49" y="32"/>
                  </a:cubicBezTo>
                  <a:cubicBezTo>
                    <a:pt x="50" y="39"/>
                    <a:pt x="52" y="40"/>
                    <a:pt x="55" y="33"/>
                  </a:cubicBezTo>
                  <a:cubicBezTo>
                    <a:pt x="58" y="27"/>
                    <a:pt x="51" y="0"/>
                    <a:pt x="30" y="0"/>
                  </a:cubicBezTo>
                  <a:cubicBezTo>
                    <a:pt x="8" y="0"/>
                    <a:pt x="0" y="21"/>
                    <a:pt x="3" y="32"/>
                  </a:cubicBezTo>
                  <a:cubicBezTo>
                    <a:pt x="6" y="44"/>
                    <a:pt x="9" y="37"/>
                    <a:pt x="9" y="32"/>
                  </a:cubicBezTo>
                  <a:cubicBezTo>
                    <a:pt x="9" y="27"/>
                    <a:pt x="13" y="17"/>
                    <a:pt x="28" y="16"/>
                  </a:cubicBezTo>
                  <a:close/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435" name="Freeform 302"/>
            <p:cNvSpPr>
              <a:spLocks/>
            </p:cNvSpPr>
            <p:nvPr/>
          </p:nvSpPr>
          <p:spPr bwMode="auto">
            <a:xfrm>
              <a:off x="3627438" y="3028955"/>
              <a:ext cx="25400" cy="53975"/>
            </a:xfrm>
            <a:custGeom>
              <a:avLst/>
              <a:gdLst>
                <a:gd name="T0" fmla="*/ 4 w 6"/>
                <a:gd name="T1" fmla="*/ 0 h 13"/>
                <a:gd name="T2" fmla="*/ 6 w 6"/>
                <a:gd name="T3" fmla="*/ 7 h 13"/>
                <a:gd name="T4" fmla="*/ 2 w 6"/>
                <a:gd name="T5" fmla="*/ 13 h 13"/>
                <a:gd name="T6" fmla="*/ 0 w 6"/>
                <a:gd name="T7" fmla="*/ 6 h 13"/>
                <a:gd name="T8" fmla="*/ 4 w 6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3">
                  <a:moveTo>
                    <a:pt x="4" y="0"/>
                  </a:moveTo>
                  <a:cubicBezTo>
                    <a:pt x="6" y="1"/>
                    <a:pt x="6" y="4"/>
                    <a:pt x="6" y="7"/>
                  </a:cubicBezTo>
                  <a:cubicBezTo>
                    <a:pt x="5" y="10"/>
                    <a:pt x="3" y="13"/>
                    <a:pt x="2" y="13"/>
                  </a:cubicBezTo>
                  <a:cubicBezTo>
                    <a:pt x="0" y="12"/>
                    <a:pt x="0" y="9"/>
                    <a:pt x="0" y="6"/>
                  </a:cubicBezTo>
                  <a:cubicBezTo>
                    <a:pt x="1" y="2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436" name="Freeform 303"/>
            <p:cNvSpPr>
              <a:spLocks/>
            </p:cNvSpPr>
            <p:nvPr/>
          </p:nvSpPr>
          <p:spPr bwMode="auto">
            <a:xfrm>
              <a:off x="3417891" y="3028955"/>
              <a:ext cx="30163" cy="53975"/>
            </a:xfrm>
            <a:custGeom>
              <a:avLst/>
              <a:gdLst>
                <a:gd name="T0" fmla="*/ 2 w 7"/>
                <a:gd name="T1" fmla="*/ 0 h 13"/>
                <a:gd name="T2" fmla="*/ 1 w 7"/>
                <a:gd name="T3" fmla="*/ 7 h 13"/>
                <a:gd name="T4" fmla="*/ 5 w 7"/>
                <a:gd name="T5" fmla="*/ 13 h 13"/>
                <a:gd name="T6" fmla="*/ 6 w 7"/>
                <a:gd name="T7" fmla="*/ 6 h 13"/>
                <a:gd name="T8" fmla="*/ 2 w 7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2" y="0"/>
                  </a:moveTo>
                  <a:cubicBezTo>
                    <a:pt x="1" y="1"/>
                    <a:pt x="0" y="4"/>
                    <a:pt x="1" y="7"/>
                  </a:cubicBezTo>
                  <a:cubicBezTo>
                    <a:pt x="1" y="10"/>
                    <a:pt x="3" y="13"/>
                    <a:pt x="5" y="13"/>
                  </a:cubicBezTo>
                  <a:cubicBezTo>
                    <a:pt x="6" y="12"/>
                    <a:pt x="7" y="9"/>
                    <a:pt x="6" y="6"/>
                  </a:cubicBezTo>
                  <a:cubicBezTo>
                    <a:pt x="5" y="2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7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437" name="Freeform 304"/>
            <p:cNvSpPr>
              <a:spLocks/>
            </p:cNvSpPr>
            <p:nvPr/>
          </p:nvSpPr>
          <p:spPr bwMode="auto">
            <a:xfrm>
              <a:off x="3460754" y="2924179"/>
              <a:ext cx="141288" cy="120650"/>
            </a:xfrm>
            <a:custGeom>
              <a:avLst/>
              <a:gdLst>
                <a:gd name="T0" fmla="*/ 1 w 34"/>
                <a:gd name="T1" fmla="*/ 8 h 29"/>
                <a:gd name="T2" fmla="*/ 33 w 34"/>
                <a:gd name="T3" fmla="*/ 29 h 29"/>
                <a:gd name="T4" fmla="*/ 1 w 34"/>
                <a:gd name="T5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29">
                  <a:moveTo>
                    <a:pt x="1" y="8"/>
                  </a:moveTo>
                  <a:cubicBezTo>
                    <a:pt x="0" y="16"/>
                    <a:pt x="15" y="28"/>
                    <a:pt x="33" y="29"/>
                  </a:cubicBezTo>
                  <a:cubicBezTo>
                    <a:pt x="34" y="8"/>
                    <a:pt x="15" y="0"/>
                    <a:pt x="1" y="8"/>
                  </a:cubicBezTo>
                  <a:close/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438" name="Freeform 305"/>
            <p:cNvSpPr>
              <a:spLocks/>
            </p:cNvSpPr>
            <p:nvPr/>
          </p:nvSpPr>
          <p:spPr bwMode="auto">
            <a:xfrm>
              <a:off x="3530604" y="3303596"/>
              <a:ext cx="4763" cy="96838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0 h 23"/>
                <a:gd name="T4" fmla="*/ 0 w 1"/>
                <a:gd name="T5" fmla="*/ 23 h 23"/>
                <a:gd name="T6" fmla="*/ 1 w 1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15"/>
                    <a:pt x="1" y="6"/>
                    <a:pt x="1" y="0"/>
                  </a:cubicBezTo>
                  <a:cubicBezTo>
                    <a:pt x="0" y="6"/>
                    <a:pt x="0" y="15"/>
                    <a:pt x="0" y="23"/>
                  </a:cubicBezTo>
                  <a:cubicBezTo>
                    <a:pt x="0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6AC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439" name="Freeform 306"/>
            <p:cNvSpPr>
              <a:spLocks/>
            </p:cNvSpPr>
            <p:nvPr/>
          </p:nvSpPr>
          <p:spPr bwMode="auto">
            <a:xfrm>
              <a:off x="3576646" y="3182952"/>
              <a:ext cx="92075" cy="53975"/>
            </a:xfrm>
            <a:custGeom>
              <a:avLst/>
              <a:gdLst>
                <a:gd name="T0" fmla="*/ 20 w 22"/>
                <a:gd name="T1" fmla="*/ 11 h 13"/>
                <a:gd name="T2" fmla="*/ 9 w 22"/>
                <a:gd name="T3" fmla="*/ 8 h 13"/>
                <a:gd name="T4" fmla="*/ 1 w 22"/>
                <a:gd name="T5" fmla="*/ 6 h 13"/>
                <a:gd name="T6" fmla="*/ 0 w 22"/>
                <a:gd name="T7" fmla="*/ 2 h 13"/>
                <a:gd name="T8" fmla="*/ 10 w 22"/>
                <a:gd name="T9" fmla="*/ 3 h 13"/>
                <a:gd name="T10" fmla="*/ 22 w 22"/>
                <a:gd name="T11" fmla="*/ 5 h 13"/>
                <a:gd name="T12" fmla="*/ 20 w 22"/>
                <a:gd name="T1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3">
                  <a:moveTo>
                    <a:pt x="20" y="11"/>
                  </a:moveTo>
                  <a:cubicBezTo>
                    <a:pt x="16" y="13"/>
                    <a:pt x="13" y="12"/>
                    <a:pt x="9" y="8"/>
                  </a:cubicBezTo>
                  <a:cubicBezTo>
                    <a:pt x="6" y="5"/>
                    <a:pt x="3" y="5"/>
                    <a:pt x="1" y="6"/>
                  </a:cubicBezTo>
                  <a:cubicBezTo>
                    <a:pt x="1" y="6"/>
                    <a:pt x="0" y="2"/>
                    <a:pt x="0" y="2"/>
                  </a:cubicBezTo>
                  <a:cubicBezTo>
                    <a:pt x="1" y="1"/>
                    <a:pt x="6" y="0"/>
                    <a:pt x="10" y="3"/>
                  </a:cubicBezTo>
                  <a:cubicBezTo>
                    <a:pt x="15" y="6"/>
                    <a:pt x="18" y="7"/>
                    <a:pt x="22" y="5"/>
                  </a:cubicBezTo>
                  <a:cubicBezTo>
                    <a:pt x="20" y="5"/>
                    <a:pt x="19" y="9"/>
                    <a:pt x="20" y="11"/>
                  </a:cubicBezTo>
                  <a:close/>
                </a:path>
              </a:pathLst>
            </a:custGeom>
            <a:solidFill>
              <a:srgbClr val="E66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440" name="Freeform 307"/>
            <p:cNvSpPr>
              <a:spLocks/>
            </p:cNvSpPr>
            <p:nvPr/>
          </p:nvSpPr>
          <p:spPr bwMode="auto">
            <a:xfrm>
              <a:off x="3489325" y="3182938"/>
              <a:ext cx="92075" cy="38100"/>
            </a:xfrm>
            <a:custGeom>
              <a:avLst/>
              <a:gdLst>
                <a:gd name="T0" fmla="*/ 0 w 22"/>
                <a:gd name="T1" fmla="*/ 0 h 9"/>
                <a:gd name="T2" fmla="*/ 22 w 22"/>
                <a:gd name="T3" fmla="*/ 0 h 9"/>
                <a:gd name="T4" fmla="*/ 22 w 22"/>
                <a:gd name="T5" fmla="*/ 6 h 9"/>
                <a:gd name="T6" fmla="*/ 0 w 22"/>
                <a:gd name="T7" fmla="*/ 6 h 9"/>
                <a:gd name="T8" fmla="*/ 0 w 2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9">
                  <a:moveTo>
                    <a:pt x="0" y="0"/>
                  </a:moveTo>
                  <a:cubicBezTo>
                    <a:pt x="8" y="2"/>
                    <a:pt x="15" y="2"/>
                    <a:pt x="22" y="0"/>
                  </a:cubicBezTo>
                  <a:cubicBezTo>
                    <a:pt x="22" y="2"/>
                    <a:pt x="22" y="4"/>
                    <a:pt x="22" y="6"/>
                  </a:cubicBezTo>
                  <a:cubicBezTo>
                    <a:pt x="15" y="9"/>
                    <a:pt x="8" y="9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E66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Roboto Light" charset="0"/>
              </a:endParaRPr>
            </a:p>
          </p:txBody>
        </p:sp>
      </p:grpSp>
      <p:sp>
        <p:nvSpPr>
          <p:cNvPr id="441" name="Oval 308"/>
          <p:cNvSpPr>
            <a:spLocks noChangeArrowheads="1"/>
          </p:cNvSpPr>
          <p:nvPr/>
        </p:nvSpPr>
        <p:spPr bwMode="auto">
          <a:xfrm>
            <a:off x="5551474" y="4573076"/>
            <a:ext cx="529395" cy="52953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442" name="Oval 309"/>
          <p:cNvSpPr>
            <a:spLocks noChangeArrowheads="1"/>
          </p:cNvSpPr>
          <p:nvPr/>
        </p:nvSpPr>
        <p:spPr bwMode="auto">
          <a:xfrm>
            <a:off x="5581299" y="4606638"/>
            <a:ext cx="466017" cy="4661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443" name="Freeform 310"/>
          <p:cNvSpPr>
            <a:spLocks/>
          </p:cNvSpPr>
          <p:nvPr/>
        </p:nvSpPr>
        <p:spPr bwMode="auto">
          <a:xfrm>
            <a:off x="5683823" y="4910560"/>
            <a:ext cx="264698" cy="162217"/>
          </a:xfrm>
          <a:custGeom>
            <a:avLst/>
            <a:gdLst>
              <a:gd name="T0" fmla="*/ 9 w 54"/>
              <a:gd name="T1" fmla="*/ 7 h 33"/>
              <a:gd name="T2" fmla="*/ 0 w 54"/>
              <a:gd name="T3" fmla="*/ 24 h 33"/>
              <a:gd name="T4" fmla="*/ 27 w 54"/>
              <a:gd name="T5" fmla="*/ 33 h 33"/>
              <a:gd name="T6" fmla="*/ 54 w 54"/>
              <a:gd name="T7" fmla="*/ 24 h 33"/>
              <a:gd name="T8" fmla="*/ 44 w 54"/>
              <a:gd name="T9" fmla="*/ 7 h 33"/>
              <a:gd name="T10" fmla="*/ 27 w 54"/>
              <a:gd name="T11" fmla="*/ 0 h 33"/>
              <a:gd name="T12" fmla="*/ 9 w 54"/>
              <a:gd name="T13" fmla="*/ 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" h="33">
                <a:moveTo>
                  <a:pt x="9" y="7"/>
                </a:moveTo>
                <a:cubicBezTo>
                  <a:pt x="4" y="10"/>
                  <a:pt x="2" y="16"/>
                  <a:pt x="0" y="24"/>
                </a:cubicBezTo>
                <a:cubicBezTo>
                  <a:pt x="7" y="29"/>
                  <a:pt x="17" y="33"/>
                  <a:pt x="27" y="33"/>
                </a:cubicBezTo>
                <a:cubicBezTo>
                  <a:pt x="37" y="33"/>
                  <a:pt x="46" y="29"/>
                  <a:pt x="54" y="24"/>
                </a:cubicBezTo>
                <a:cubicBezTo>
                  <a:pt x="51" y="16"/>
                  <a:pt x="49" y="10"/>
                  <a:pt x="44" y="7"/>
                </a:cubicBezTo>
                <a:cubicBezTo>
                  <a:pt x="36" y="2"/>
                  <a:pt x="32" y="0"/>
                  <a:pt x="27" y="0"/>
                </a:cubicBezTo>
                <a:cubicBezTo>
                  <a:pt x="22" y="0"/>
                  <a:pt x="17" y="2"/>
                  <a:pt x="9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444" name="Freeform 311"/>
          <p:cNvSpPr>
            <a:spLocks/>
          </p:cNvSpPr>
          <p:nvPr/>
        </p:nvSpPr>
        <p:spPr bwMode="auto">
          <a:xfrm>
            <a:off x="5782618" y="4817332"/>
            <a:ext cx="63379" cy="132384"/>
          </a:xfrm>
          <a:custGeom>
            <a:avLst/>
            <a:gdLst>
              <a:gd name="T0" fmla="*/ 0 w 13"/>
              <a:gd name="T1" fmla="*/ 0 h 27"/>
              <a:gd name="T2" fmla="*/ 13 w 13"/>
              <a:gd name="T3" fmla="*/ 0 h 27"/>
              <a:gd name="T4" fmla="*/ 13 w 13"/>
              <a:gd name="T5" fmla="*/ 19 h 27"/>
              <a:gd name="T6" fmla="*/ 0 w 13"/>
              <a:gd name="T7" fmla="*/ 19 h 27"/>
              <a:gd name="T8" fmla="*/ 0 w 13"/>
              <a:gd name="T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27">
                <a:moveTo>
                  <a:pt x="0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26"/>
                  <a:pt x="0" y="27"/>
                  <a:pt x="0" y="1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DD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445" name="Freeform 312"/>
          <p:cNvSpPr>
            <a:spLocks/>
          </p:cNvSpPr>
          <p:nvPr/>
        </p:nvSpPr>
        <p:spPr bwMode="auto">
          <a:xfrm>
            <a:off x="5782618" y="4871404"/>
            <a:ext cx="63379" cy="44749"/>
          </a:xfrm>
          <a:custGeom>
            <a:avLst/>
            <a:gdLst>
              <a:gd name="T0" fmla="*/ 34 w 34"/>
              <a:gd name="T1" fmla="*/ 8 h 24"/>
              <a:gd name="T2" fmla="*/ 34 w 34"/>
              <a:gd name="T3" fmla="*/ 0 h 24"/>
              <a:gd name="T4" fmla="*/ 0 w 34"/>
              <a:gd name="T5" fmla="*/ 0 h 24"/>
              <a:gd name="T6" fmla="*/ 0 w 34"/>
              <a:gd name="T7" fmla="*/ 24 h 24"/>
              <a:gd name="T8" fmla="*/ 34 w 34"/>
              <a:gd name="T9" fmla="*/ 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24">
                <a:moveTo>
                  <a:pt x="34" y="8"/>
                </a:moveTo>
                <a:lnTo>
                  <a:pt x="34" y="0"/>
                </a:lnTo>
                <a:lnTo>
                  <a:pt x="0" y="0"/>
                </a:lnTo>
                <a:lnTo>
                  <a:pt x="0" y="24"/>
                </a:lnTo>
                <a:lnTo>
                  <a:pt x="34" y="8"/>
                </a:lnTo>
                <a:close/>
              </a:path>
            </a:pathLst>
          </a:custGeom>
          <a:solidFill>
            <a:srgbClr val="E8C5A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446" name="Freeform 313"/>
          <p:cNvSpPr>
            <a:spLocks/>
          </p:cNvSpPr>
          <p:nvPr/>
        </p:nvSpPr>
        <p:spPr bwMode="auto">
          <a:xfrm>
            <a:off x="5674503" y="4705458"/>
            <a:ext cx="279610" cy="180862"/>
          </a:xfrm>
          <a:custGeom>
            <a:avLst/>
            <a:gdLst>
              <a:gd name="T0" fmla="*/ 29 w 57"/>
              <a:gd name="T1" fmla="*/ 0 h 37"/>
              <a:gd name="T2" fmla="*/ 29 w 57"/>
              <a:gd name="T3" fmla="*/ 37 h 37"/>
              <a:gd name="T4" fmla="*/ 29 w 57"/>
              <a:gd name="T5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" h="37">
                <a:moveTo>
                  <a:pt x="29" y="0"/>
                </a:moveTo>
                <a:cubicBezTo>
                  <a:pt x="57" y="0"/>
                  <a:pt x="46" y="37"/>
                  <a:pt x="29" y="37"/>
                </a:cubicBezTo>
                <a:cubicBezTo>
                  <a:pt x="12" y="37"/>
                  <a:pt x="0" y="0"/>
                  <a:pt x="29" y="0"/>
                </a:cubicBezTo>
                <a:close/>
              </a:path>
            </a:pathLst>
          </a:custGeom>
          <a:solidFill>
            <a:srgbClr val="FFDD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447" name="Freeform 314"/>
          <p:cNvSpPr>
            <a:spLocks/>
          </p:cNvSpPr>
          <p:nvPr/>
        </p:nvSpPr>
        <p:spPr bwMode="auto">
          <a:xfrm>
            <a:off x="5713648" y="4670033"/>
            <a:ext cx="201319" cy="152893"/>
          </a:xfrm>
          <a:custGeom>
            <a:avLst/>
            <a:gdLst>
              <a:gd name="T0" fmla="*/ 29 w 41"/>
              <a:gd name="T1" fmla="*/ 11 h 31"/>
              <a:gd name="T2" fmla="*/ 36 w 41"/>
              <a:gd name="T3" fmla="*/ 23 h 31"/>
              <a:gd name="T4" fmla="*/ 39 w 41"/>
              <a:gd name="T5" fmla="*/ 23 h 31"/>
              <a:gd name="T6" fmla="*/ 21 w 41"/>
              <a:gd name="T7" fmla="*/ 0 h 31"/>
              <a:gd name="T8" fmla="*/ 3 w 41"/>
              <a:gd name="T9" fmla="*/ 23 h 31"/>
              <a:gd name="T10" fmla="*/ 6 w 41"/>
              <a:gd name="T11" fmla="*/ 23 h 31"/>
              <a:gd name="T12" fmla="*/ 29 w 41"/>
              <a:gd name="T13" fmla="*/ 1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31">
                <a:moveTo>
                  <a:pt x="29" y="11"/>
                </a:moveTo>
                <a:cubicBezTo>
                  <a:pt x="33" y="13"/>
                  <a:pt x="35" y="19"/>
                  <a:pt x="36" y="23"/>
                </a:cubicBezTo>
                <a:cubicBezTo>
                  <a:pt x="38" y="28"/>
                  <a:pt x="37" y="28"/>
                  <a:pt x="39" y="23"/>
                </a:cubicBezTo>
                <a:cubicBezTo>
                  <a:pt x="41" y="19"/>
                  <a:pt x="36" y="0"/>
                  <a:pt x="21" y="0"/>
                </a:cubicBezTo>
                <a:cubicBezTo>
                  <a:pt x="6" y="0"/>
                  <a:pt x="0" y="15"/>
                  <a:pt x="3" y="23"/>
                </a:cubicBezTo>
                <a:cubicBezTo>
                  <a:pt x="5" y="31"/>
                  <a:pt x="5" y="29"/>
                  <a:pt x="6" y="23"/>
                </a:cubicBezTo>
                <a:cubicBezTo>
                  <a:pt x="9" y="7"/>
                  <a:pt x="21" y="14"/>
                  <a:pt x="29" y="11"/>
                </a:cubicBezTo>
                <a:close/>
              </a:path>
            </a:pathLst>
          </a:custGeom>
          <a:solidFill>
            <a:srgbClr val="7D5F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448" name="Freeform 315"/>
          <p:cNvSpPr>
            <a:spLocks/>
          </p:cNvSpPr>
          <p:nvPr/>
        </p:nvSpPr>
        <p:spPr bwMode="auto">
          <a:xfrm>
            <a:off x="5890734" y="4768853"/>
            <a:ext cx="18641" cy="44749"/>
          </a:xfrm>
          <a:custGeom>
            <a:avLst/>
            <a:gdLst>
              <a:gd name="T0" fmla="*/ 3 w 4"/>
              <a:gd name="T1" fmla="*/ 0 h 9"/>
              <a:gd name="T2" fmla="*/ 4 w 4"/>
              <a:gd name="T3" fmla="*/ 5 h 9"/>
              <a:gd name="T4" fmla="*/ 1 w 4"/>
              <a:gd name="T5" fmla="*/ 9 h 9"/>
              <a:gd name="T6" fmla="*/ 0 w 4"/>
              <a:gd name="T7" fmla="*/ 4 h 9"/>
              <a:gd name="T8" fmla="*/ 3 w 4"/>
              <a:gd name="T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9">
                <a:moveTo>
                  <a:pt x="3" y="0"/>
                </a:moveTo>
                <a:cubicBezTo>
                  <a:pt x="4" y="0"/>
                  <a:pt x="4" y="2"/>
                  <a:pt x="4" y="5"/>
                </a:cubicBezTo>
                <a:cubicBezTo>
                  <a:pt x="3" y="7"/>
                  <a:pt x="2" y="9"/>
                  <a:pt x="1" y="9"/>
                </a:cubicBezTo>
                <a:cubicBezTo>
                  <a:pt x="0" y="8"/>
                  <a:pt x="0" y="6"/>
                  <a:pt x="0" y="4"/>
                </a:cubicBezTo>
                <a:cubicBezTo>
                  <a:pt x="1" y="1"/>
                  <a:pt x="2" y="0"/>
                  <a:pt x="3" y="0"/>
                </a:cubicBezTo>
                <a:close/>
              </a:path>
            </a:pathLst>
          </a:custGeom>
          <a:solidFill>
            <a:srgbClr val="FFDD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449" name="Freeform 316"/>
          <p:cNvSpPr>
            <a:spLocks/>
          </p:cNvSpPr>
          <p:nvPr/>
        </p:nvSpPr>
        <p:spPr bwMode="auto">
          <a:xfrm>
            <a:off x="5719239" y="4768853"/>
            <a:ext cx="24234" cy="44749"/>
          </a:xfrm>
          <a:custGeom>
            <a:avLst/>
            <a:gdLst>
              <a:gd name="T0" fmla="*/ 2 w 5"/>
              <a:gd name="T1" fmla="*/ 0 h 9"/>
              <a:gd name="T2" fmla="*/ 1 w 5"/>
              <a:gd name="T3" fmla="*/ 5 h 9"/>
              <a:gd name="T4" fmla="*/ 3 w 5"/>
              <a:gd name="T5" fmla="*/ 9 h 9"/>
              <a:gd name="T6" fmla="*/ 4 w 5"/>
              <a:gd name="T7" fmla="*/ 4 h 9"/>
              <a:gd name="T8" fmla="*/ 2 w 5"/>
              <a:gd name="T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9">
                <a:moveTo>
                  <a:pt x="2" y="0"/>
                </a:moveTo>
                <a:cubicBezTo>
                  <a:pt x="0" y="0"/>
                  <a:pt x="0" y="2"/>
                  <a:pt x="1" y="5"/>
                </a:cubicBezTo>
                <a:cubicBezTo>
                  <a:pt x="1" y="7"/>
                  <a:pt x="2" y="9"/>
                  <a:pt x="3" y="9"/>
                </a:cubicBezTo>
                <a:cubicBezTo>
                  <a:pt x="4" y="8"/>
                  <a:pt x="5" y="6"/>
                  <a:pt x="4" y="4"/>
                </a:cubicBezTo>
                <a:cubicBezTo>
                  <a:pt x="4" y="1"/>
                  <a:pt x="3" y="0"/>
                  <a:pt x="2" y="0"/>
                </a:cubicBezTo>
                <a:close/>
              </a:path>
            </a:pathLst>
          </a:custGeom>
          <a:solidFill>
            <a:srgbClr val="F7D6B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450" name="Freeform 317"/>
          <p:cNvSpPr>
            <a:spLocks/>
          </p:cNvSpPr>
          <p:nvPr/>
        </p:nvSpPr>
        <p:spPr bwMode="auto">
          <a:xfrm>
            <a:off x="5786346" y="4916153"/>
            <a:ext cx="59650" cy="156622"/>
          </a:xfrm>
          <a:custGeom>
            <a:avLst/>
            <a:gdLst>
              <a:gd name="T0" fmla="*/ 4 w 12"/>
              <a:gd name="T1" fmla="*/ 11 h 32"/>
              <a:gd name="T2" fmla="*/ 3 w 12"/>
              <a:gd name="T3" fmla="*/ 31 h 32"/>
              <a:gd name="T4" fmla="*/ 6 w 12"/>
              <a:gd name="T5" fmla="*/ 32 h 32"/>
              <a:gd name="T6" fmla="*/ 9 w 12"/>
              <a:gd name="T7" fmla="*/ 31 h 32"/>
              <a:gd name="T8" fmla="*/ 7 w 12"/>
              <a:gd name="T9" fmla="*/ 11 h 32"/>
              <a:gd name="T10" fmla="*/ 12 w 12"/>
              <a:gd name="T11" fmla="*/ 0 h 32"/>
              <a:gd name="T12" fmla="*/ 0 w 12"/>
              <a:gd name="T13" fmla="*/ 0 h 32"/>
              <a:gd name="T14" fmla="*/ 4 w 12"/>
              <a:gd name="T15" fmla="*/ 1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" h="32">
                <a:moveTo>
                  <a:pt x="4" y="11"/>
                </a:moveTo>
                <a:cubicBezTo>
                  <a:pt x="3" y="31"/>
                  <a:pt x="3" y="31"/>
                  <a:pt x="3" y="31"/>
                </a:cubicBezTo>
                <a:cubicBezTo>
                  <a:pt x="4" y="31"/>
                  <a:pt x="5" y="32"/>
                  <a:pt x="6" y="32"/>
                </a:cubicBezTo>
                <a:cubicBezTo>
                  <a:pt x="7" y="32"/>
                  <a:pt x="8" y="31"/>
                  <a:pt x="9" y="31"/>
                </a:cubicBezTo>
                <a:cubicBezTo>
                  <a:pt x="7" y="11"/>
                  <a:pt x="7" y="11"/>
                  <a:pt x="7" y="11"/>
                </a:cubicBezTo>
                <a:cubicBezTo>
                  <a:pt x="12" y="0"/>
                  <a:pt x="12" y="0"/>
                  <a:pt x="12" y="0"/>
                </a:cubicBezTo>
                <a:cubicBezTo>
                  <a:pt x="7" y="0"/>
                  <a:pt x="4" y="0"/>
                  <a:pt x="0" y="0"/>
                </a:cubicBezTo>
                <a:lnTo>
                  <a:pt x="4" y="11"/>
                </a:lnTo>
                <a:close/>
              </a:path>
            </a:pathLst>
          </a:custGeom>
          <a:solidFill>
            <a:srgbClr val="70A7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451" name="Freeform 318"/>
          <p:cNvSpPr>
            <a:spLocks/>
          </p:cNvSpPr>
          <p:nvPr/>
        </p:nvSpPr>
        <p:spPr bwMode="auto">
          <a:xfrm>
            <a:off x="5752793" y="4895643"/>
            <a:ext cx="63379" cy="68989"/>
          </a:xfrm>
          <a:custGeom>
            <a:avLst/>
            <a:gdLst>
              <a:gd name="T0" fmla="*/ 16 w 34"/>
              <a:gd name="T1" fmla="*/ 0 h 37"/>
              <a:gd name="T2" fmla="*/ 5 w 34"/>
              <a:gd name="T3" fmla="*/ 13 h 37"/>
              <a:gd name="T4" fmla="*/ 0 w 34"/>
              <a:gd name="T5" fmla="*/ 37 h 37"/>
              <a:gd name="T6" fmla="*/ 34 w 34"/>
              <a:gd name="T7" fmla="*/ 11 h 37"/>
              <a:gd name="T8" fmla="*/ 16 w 34"/>
              <a:gd name="T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7">
                <a:moveTo>
                  <a:pt x="16" y="0"/>
                </a:moveTo>
                <a:lnTo>
                  <a:pt x="5" y="13"/>
                </a:lnTo>
                <a:lnTo>
                  <a:pt x="0" y="37"/>
                </a:lnTo>
                <a:lnTo>
                  <a:pt x="34" y="11"/>
                </a:lnTo>
                <a:lnTo>
                  <a:pt x="16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452" name="Freeform 319"/>
          <p:cNvSpPr>
            <a:spLocks/>
          </p:cNvSpPr>
          <p:nvPr/>
        </p:nvSpPr>
        <p:spPr bwMode="auto">
          <a:xfrm>
            <a:off x="5816171" y="4895643"/>
            <a:ext cx="59650" cy="74582"/>
          </a:xfrm>
          <a:custGeom>
            <a:avLst/>
            <a:gdLst>
              <a:gd name="T0" fmla="*/ 16 w 32"/>
              <a:gd name="T1" fmla="*/ 0 h 40"/>
              <a:gd name="T2" fmla="*/ 29 w 32"/>
              <a:gd name="T3" fmla="*/ 13 h 40"/>
              <a:gd name="T4" fmla="*/ 32 w 32"/>
              <a:gd name="T5" fmla="*/ 40 h 40"/>
              <a:gd name="T6" fmla="*/ 0 w 32"/>
              <a:gd name="T7" fmla="*/ 11 h 40"/>
              <a:gd name="T8" fmla="*/ 16 w 32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40">
                <a:moveTo>
                  <a:pt x="16" y="0"/>
                </a:moveTo>
                <a:lnTo>
                  <a:pt x="29" y="13"/>
                </a:lnTo>
                <a:lnTo>
                  <a:pt x="32" y="40"/>
                </a:lnTo>
                <a:lnTo>
                  <a:pt x="0" y="11"/>
                </a:lnTo>
                <a:lnTo>
                  <a:pt x="16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453" name="Freeform 320"/>
          <p:cNvSpPr>
            <a:spLocks/>
          </p:cNvSpPr>
          <p:nvPr/>
        </p:nvSpPr>
        <p:spPr bwMode="auto">
          <a:xfrm>
            <a:off x="5758386" y="4895643"/>
            <a:ext cx="57787" cy="63395"/>
          </a:xfrm>
          <a:custGeom>
            <a:avLst/>
            <a:gdLst>
              <a:gd name="T0" fmla="*/ 13 w 31"/>
              <a:gd name="T1" fmla="*/ 0 h 34"/>
              <a:gd name="T2" fmla="*/ 2 w 31"/>
              <a:gd name="T3" fmla="*/ 13 h 34"/>
              <a:gd name="T4" fmla="*/ 0 w 31"/>
              <a:gd name="T5" fmla="*/ 34 h 34"/>
              <a:gd name="T6" fmla="*/ 31 w 31"/>
              <a:gd name="T7" fmla="*/ 11 h 34"/>
              <a:gd name="T8" fmla="*/ 13 w 31"/>
              <a:gd name="T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4">
                <a:moveTo>
                  <a:pt x="13" y="0"/>
                </a:moveTo>
                <a:lnTo>
                  <a:pt x="2" y="13"/>
                </a:lnTo>
                <a:lnTo>
                  <a:pt x="0" y="34"/>
                </a:lnTo>
                <a:lnTo>
                  <a:pt x="31" y="11"/>
                </a:lnTo>
                <a:lnTo>
                  <a:pt x="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454" name="Freeform 321"/>
          <p:cNvSpPr>
            <a:spLocks/>
          </p:cNvSpPr>
          <p:nvPr/>
        </p:nvSpPr>
        <p:spPr bwMode="auto">
          <a:xfrm>
            <a:off x="5816171" y="4895643"/>
            <a:ext cx="54059" cy="63395"/>
          </a:xfrm>
          <a:custGeom>
            <a:avLst/>
            <a:gdLst>
              <a:gd name="T0" fmla="*/ 16 w 29"/>
              <a:gd name="T1" fmla="*/ 0 h 34"/>
              <a:gd name="T2" fmla="*/ 29 w 29"/>
              <a:gd name="T3" fmla="*/ 13 h 34"/>
              <a:gd name="T4" fmla="*/ 29 w 29"/>
              <a:gd name="T5" fmla="*/ 34 h 34"/>
              <a:gd name="T6" fmla="*/ 0 w 29"/>
              <a:gd name="T7" fmla="*/ 11 h 34"/>
              <a:gd name="T8" fmla="*/ 16 w 29"/>
              <a:gd name="T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4">
                <a:moveTo>
                  <a:pt x="16" y="0"/>
                </a:moveTo>
                <a:lnTo>
                  <a:pt x="29" y="13"/>
                </a:lnTo>
                <a:lnTo>
                  <a:pt x="29" y="34"/>
                </a:lnTo>
                <a:lnTo>
                  <a:pt x="0" y="11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455" name="Rectangle 322"/>
          <p:cNvSpPr>
            <a:spLocks noChangeArrowheads="1"/>
          </p:cNvSpPr>
          <p:nvPr/>
        </p:nvSpPr>
        <p:spPr bwMode="auto">
          <a:xfrm>
            <a:off x="5601805" y="5126847"/>
            <a:ext cx="430600" cy="391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456" name="Rectangle 323"/>
          <p:cNvSpPr>
            <a:spLocks noChangeArrowheads="1"/>
          </p:cNvSpPr>
          <p:nvPr/>
        </p:nvSpPr>
        <p:spPr bwMode="auto">
          <a:xfrm>
            <a:off x="5601805" y="5205158"/>
            <a:ext cx="430600" cy="391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457" name="Rectangle 324"/>
          <p:cNvSpPr>
            <a:spLocks noChangeArrowheads="1"/>
          </p:cNvSpPr>
          <p:nvPr/>
        </p:nvSpPr>
        <p:spPr bwMode="auto">
          <a:xfrm>
            <a:off x="5601805" y="5277876"/>
            <a:ext cx="430600" cy="447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458" name="Freeform 327"/>
          <p:cNvSpPr>
            <a:spLocks/>
          </p:cNvSpPr>
          <p:nvPr/>
        </p:nvSpPr>
        <p:spPr bwMode="auto">
          <a:xfrm>
            <a:off x="4861770" y="5518403"/>
            <a:ext cx="548035" cy="548178"/>
          </a:xfrm>
          <a:custGeom>
            <a:avLst/>
            <a:gdLst>
              <a:gd name="T0" fmla="*/ 294 w 294"/>
              <a:gd name="T1" fmla="*/ 55 h 294"/>
              <a:gd name="T2" fmla="*/ 192 w 294"/>
              <a:gd name="T3" fmla="*/ 273 h 294"/>
              <a:gd name="T4" fmla="*/ 131 w 294"/>
              <a:gd name="T5" fmla="*/ 294 h 294"/>
              <a:gd name="T6" fmla="*/ 5 w 294"/>
              <a:gd name="T7" fmla="*/ 294 h 294"/>
              <a:gd name="T8" fmla="*/ 0 w 294"/>
              <a:gd name="T9" fmla="*/ 273 h 294"/>
              <a:gd name="T10" fmla="*/ 128 w 294"/>
              <a:gd name="T11" fmla="*/ 0 h 294"/>
              <a:gd name="T12" fmla="*/ 294 w 294"/>
              <a:gd name="T13" fmla="*/ 55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4" h="294">
                <a:moveTo>
                  <a:pt x="294" y="55"/>
                </a:moveTo>
                <a:lnTo>
                  <a:pt x="192" y="273"/>
                </a:lnTo>
                <a:lnTo>
                  <a:pt x="131" y="294"/>
                </a:lnTo>
                <a:lnTo>
                  <a:pt x="5" y="294"/>
                </a:lnTo>
                <a:lnTo>
                  <a:pt x="0" y="273"/>
                </a:lnTo>
                <a:lnTo>
                  <a:pt x="128" y="0"/>
                </a:lnTo>
                <a:lnTo>
                  <a:pt x="294" y="55"/>
                </a:lnTo>
                <a:close/>
              </a:path>
            </a:pathLst>
          </a:custGeom>
          <a:solidFill>
            <a:srgbClr val="E7D1A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459" name="Freeform 328"/>
          <p:cNvSpPr>
            <a:spLocks/>
          </p:cNvSpPr>
          <p:nvPr/>
        </p:nvSpPr>
        <p:spPr bwMode="auto">
          <a:xfrm>
            <a:off x="4817032" y="5563152"/>
            <a:ext cx="538716" cy="503429"/>
          </a:xfrm>
          <a:custGeom>
            <a:avLst/>
            <a:gdLst>
              <a:gd name="T0" fmla="*/ 145 w 289"/>
              <a:gd name="T1" fmla="*/ 0 h 270"/>
              <a:gd name="T2" fmla="*/ 0 w 289"/>
              <a:gd name="T3" fmla="*/ 260 h 270"/>
              <a:gd name="T4" fmla="*/ 0 w 289"/>
              <a:gd name="T5" fmla="*/ 270 h 270"/>
              <a:gd name="T6" fmla="*/ 0 w 289"/>
              <a:gd name="T7" fmla="*/ 270 h 270"/>
              <a:gd name="T8" fmla="*/ 150 w 289"/>
              <a:gd name="T9" fmla="*/ 270 h 270"/>
              <a:gd name="T10" fmla="*/ 205 w 289"/>
              <a:gd name="T11" fmla="*/ 252 h 270"/>
              <a:gd name="T12" fmla="*/ 289 w 289"/>
              <a:gd name="T13" fmla="*/ 99 h 270"/>
              <a:gd name="T14" fmla="*/ 145 w 289"/>
              <a:gd name="T15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9" h="270">
                <a:moveTo>
                  <a:pt x="145" y="0"/>
                </a:moveTo>
                <a:lnTo>
                  <a:pt x="0" y="260"/>
                </a:lnTo>
                <a:lnTo>
                  <a:pt x="0" y="270"/>
                </a:lnTo>
                <a:lnTo>
                  <a:pt x="0" y="270"/>
                </a:lnTo>
                <a:lnTo>
                  <a:pt x="150" y="270"/>
                </a:lnTo>
                <a:lnTo>
                  <a:pt x="205" y="252"/>
                </a:lnTo>
                <a:lnTo>
                  <a:pt x="289" y="99"/>
                </a:lnTo>
                <a:lnTo>
                  <a:pt x="145" y="0"/>
                </a:lnTo>
                <a:close/>
              </a:path>
            </a:pathLst>
          </a:custGeom>
          <a:solidFill>
            <a:srgbClr val="FFD7B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460" name="Freeform 329"/>
          <p:cNvSpPr>
            <a:spLocks/>
          </p:cNvSpPr>
          <p:nvPr/>
        </p:nvSpPr>
        <p:spPr bwMode="auto">
          <a:xfrm>
            <a:off x="4645539" y="5729097"/>
            <a:ext cx="646831" cy="538856"/>
          </a:xfrm>
          <a:custGeom>
            <a:avLst/>
            <a:gdLst>
              <a:gd name="T0" fmla="*/ 163 w 347"/>
              <a:gd name="T1" fmla="*/ 0 h 289"/>
              <a:gd name="T2" fmla="*/ 0 w 347"/>
              <a:gd name="T3" fmla="*/ 289 h 289"/>
              <a:gd name="T4" fmla="*/ 87 w 347"/>
              <a:gd name="T5" fmla="*/ 289 h 289"/>
              <a:gd name="T6" fmla="*/ 244 w 347"/>
              <a:gd name="T7" fmla="*/ 289 h 289"/>
              <a:gd name="T8" fmla="*/ 347 w 347"/>
              <a:gd name="T9" fmla="*/ 102 h 289"/>
              <a:gd name="T10" fmla="*/ 163 w 347"/>
              <a:gd name="T11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7" h="289">
                <a:moveTo>
                  <a:pt x="163" y="0"/>
                </a:moveTo>
                <a:lnTo>
                  <a:pt x="0" y="289"/>
                </a:lnTo>
                <a:lnTo>
                  <a:pt x="87" y="289"/>
                </a:lnTo>
                <a:lnTo>
                  <a:pt x="244" y="289"/>
                </a:lnTo>
                <a:lnTo>
                  <a:pt x="347" y="102"/>
                </a:lnTo>
                <a:lnTo>
                  <a:pt x="16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461" name="Freeform 330"/>
          <p:cNvSpPr>
            <a:spLocks/>
          </p:cNvSpPr>
          <p:nvPr/>
        </p:nvSpPr>
        <p:spPr bwMode="auto">
          <a:xfrm>
            <a:off x="5268137" y="5400937"/>
            <a:ext cx="518210" cy="376639"/>
          </a:xfrm>
          <a:custGeom>
            <a:avLst/>
            <a:gdLst>
              <a:gd name="T0" fmla="*/ 106 w 106"/>
              <a:gd name="T1" fmla="*/ 17 h 77"/>
              <a:gd name="T2" fmla="*/ 62 w 106"/>
              <a:gd name="T3" fmla="*/ 51 h 77"/>
              <a:gd name="T4" fmla="*/ 5 w 106"/>
              <a:gd name="T5" fmla="*/ 72 h 77"/>
              <a:gd name="T6" fmla="*/ 41 w 106"/>
              <a:gd name="T7" fmla="*/ 35 h 77"/>
              <a:gd name="T8" fmla="*/ 74 w 106"/>
              <a:gd name="T9" fmla="*/ 13 h 77"/>
              <a:gd name="T10" fmla="*/ 106 w 106"/>
              <a:gd name="T11" fmla="*/ 1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6" h="77">
                <a:moveTo>
                  <a:pt x="106" y="17"/>
                </a:moveTo>
                <a:cubicBezTo>
                  <a:pt x="62" y="51"/>
                  <a:pt x="62" y="51"/>
                  <a:pt x="62" y="51"/>
                </a:cubicBezTo>
                <a:cubicBezTo>
                  <a:pt x="57" y="55"/>
                  <a:pt x="10" y="77"/>
                  <a:pt x="5" y="72"/>
                </a:cubicBezTo>
                <a:cubicBezTo>
                  <a:pt x="0" y="67"/>
                  <a:pt x="36" y="39"/>
                  <a:pt x="41" y="35"/>
                </a:cubicBezTo>
                <a:cubicBezTo>
                  <a:pt x="74" y="13"/>
                  <a:pt x="74" y="13"/>
                  <a:pt x="74" y="13"/>
                </a:cubicBezTo>
                <a:cubicBezTo>
                  <a:pt x="92" y="0"/>
                  <a:pt x="102" y="11"/>
                  <a:pt x="106" y="17"/>
                </a:cubicBezTo>
                <a:close/>
              </a:path>
            </a:pathLst>
          </a:custGeom>
          <a:solidFill>
            <a:srgbClr val="FFD7B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462" name="Freeform 331"/>
          <p:cNvSpPr>
            <a:spLocks/>
          </p:cNvSpPr>
          <p:nvPr/>
        </p:nvSpPr>
        <p:spPr bwMode="auto">
          <a:xfrm>
            <a:off x="5051905" y="4876998"/>
            <a:ext cx="818325" cy="915495"/>
          </a:xfrm>
          <a:custGeom>
            <a:avLst/>
            <a:gdLst>
              <a:gd name="T0" fmla="*/ 135 w 167"/>
              <a:gd name="T1" fmla="*/ 18 h 187"/>
              <a:gd name="T2" fmla="*/ 105 w 167"/>
              <a:gd name="T3" fmla="*/ 75 h 187"/>
              <a:gd name="T4" fmla="*/ 81 w 167"/>
              <a:gd name="T5" fmla="*/ 71 h 187"/>
              <a:gd name="T6" fmla="*/ 59 w 167"/>
              <a:gd name="T7" fmla="*/ 63 h 187"/>
              <a:gd name="T8" fmla="*/ 36 w 167"/>
              <a:gd name="T9" fmla="*/ 61 h 187"/>
              <a:gd name="T10" fmla="*/ 10 w 167"/>
              <a:gd name="T11" fmla="*/ 109 h 187"/>
              <a:gd name="T12" fmla="*/ 2 w 167"/>
              <a:gd name="T13" fmla="*/ 153 h 187"/>
              <a:gd name="T14" fmla="*/ 61 w 167"/>
              <a:gd name="T15" fmla="*/ 179 h 187"/>
              <a:gd name="T16" fmla="*/ 84 w 167"/>
              <a:gd name="T17" fmla="*/ 163 h 187"/>
              <a:gd name="T18" fmla="*/ 158 w 167"/>
              <a:gd name="T19" fmla="*/ 30 h 187"/>
              <a:gd name="T20" fmla="*/ 135 w 167"/>
              <a:gd name="T21" fmla="*/ 18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7" h="187">
                <a:moveTo>
                  <a:pt x="135" y="18"/>
                </a:moveTo>
                <a:cubicBezTo>
                  <a:pt x="105" y="75"/>
                  <a:pt x="105" y="75"/>
                  <a:pt x="105" y="75"/>
                </a:cubicBezTo>
                <a:cubicBezTo>
                  <a:pt x="104" y="64"/>
                  <a:pt x="88" y="61"/>
                  <a:pt x="81" y="71"/>
                </a:cubicBezTo>
                <a:cubicBezTo>
                  <a:pt x="82" y="60"/>
                  <a:pt x="67" y="56"/>
                  <a:pt x="59" y="63"/>
                </a:cubicBezTo>
                <a:cubicBezTo>
                  <a:pt x="58" y="53"/>
                  <a:pt x="41" y="50"/>
                  <a:pt x="36" y="61"/>
                </a:cubicBezTo>
                <a:cubicBezTo>
                  <a:pt x="10" y="109"/>
                  <a:pt x="10" y="109"/>
                  <a:pt x="10" y="109"/>
                </a:cubicBezTo>
                <a:cubicBezTo>
                  <a:pt x="3" y="122"/>
                  <a:pt x="0" y="143"/>
                  <a:pt x="2" y="153"/>
                </a:cubicBezTo>
                <a:cubicBezTo>
                  <a:pt x="8" y="183"/>
                  <a:pt x="47" y="187"/>
                  <a:pt x="61" y="179"/>
                </a:cubicBezTo>
                <a:cubicBezTo>
                  <a:pt x="72" y="173"/>
                  <a:pt x="80" y="170"/>
                  <a:pt x="84" y="163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67" y="14"/>
                  <a:pt x="144" y="0"/>
                  <a:pt x="135" y="18"/>
                </a:cubicBezTo>
                <a:close/>
              </a:path>
            </a:pathLst>
          </a:custGeom>
          <a:solidFill>
            <a:srgbClr val="FFD7B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463" name="Freeform 332"/>
          <p:cNvSpPr>
            <a:spLocks noEditPoints="1"/>
          </p:cNvSpPr>
          <p:nvPr/>
        </p:nvSpPr>
        <p:spPr bwMode="auto">
          <a:xfrm>
            <a:off x="5292370" y="5175325"/>
            <a:ext cx="274018" cy="180862"/>
          </a:xfrm>
          <a:custGeom>
            <a:avLst/>
            <a:gdLst>
              <a:gd name="T0" fmla="*/ 0 w 56"/>
              <a:gd name="T1" fmla="*/ 18 h 37"/>
              <a:gd name="T2" fmla="*/ 10 w 56"/>
              <a:gd name="T3" fmla="*/ 0 h 37"/>
              <a:gd name="T4" fmla="*/ 10 w 56"/>
              <a:gd name="T5" fmla="*/ 2 h 37"/>
              <a:gd name="T6" fmla="*/ 12 w 56"/>
              <a:gd name="T7" fmla="*/ 0 h 37"/>
              <a:gd name="T8" fmla="*/ 0 w 56"/>
              <a:gd name="T9" fmla="*/ 18 h 37"/>
              <a:gd name="T10" fmla="*/ 56 w 56"/>
              <a:gd name="T11" fmla="*/ 14 h 37"/>
              <a:gd name="T12" fmla="*/ 55 w 56"/>
              <a:gd name="T13" fmla="*/ 11 h 37"/>
              <a:gd name="T14" fmla="*/ 42 w 56"/>
              <a:gd name="T15" fmla="*/ 37 h 37"/>
              <a:gd name="T16" fmla="*/ 56 w 56"/>
              <a:gd name="T17" fmla="*/ 14 h 37"/>
              <a:gd name="T18" fmla="*/ 56 w 56"/>
              <a:gd name="T19" fmla="*/ 14 h 37"/>
              <a:gd name="T20" fmla="*/ 36 w 56"/>
              <a:gd name="T21" fmla="*/ 6 h 37"/>
              <a:gd name="T22" fmla="*/ 32 w 56"/>
              <a:gd name="T23" fmla="*/ 10 h 37"/>
              <a:gd name="T24" fmla="*/ 32 w 56"/>
              <a:gd name="T25" fmla="*/ 8 h 37"/>
              <a:gd name="T26" fmla="*/ 21 w 56"/>
              <a:gd name="T27" fmla="*/ 29 h 37"/>
              <a:gd name="T28" fmla="*/ 36 w 56"/>
              <a:gd name="T29" fmla="*/ 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6" h="37">
                <a:moveTo>
                  <a:pt x="0" y="18"/>
                </a:moveTo>
                <a:cubicBezTo>
                  <a:pt x="0" y="18"/>
                  <a:pt x="5" y="9"/>
                  <a:pt x="10" y="0"/>
                </a:cubicBezTo>
                <a:cubicBezTo>
                  <a:pt x="10" y="1"/>
                  <a:pt x="10" y="1"/>
                  <a:pt x="10" y="2"/>
                </a:cubicBezTo>
                <a:cubicBezTo>
                  <a:pt x="11" y="1"/>
                  <a:pt x="11" y="1"/>
                  <a:pt x="12" y="0"/>
                </a:cubicBezTo>
                <a:cubicBezTo>
                  <a:pt x="7" y="8"/>
                  <a:pt x="0" y="18"/>
                  <a:pt x="0" y="18"/>
                </a:cubicBezTo>
                <a:close/>
                <a:moveTo>
                  <a:pt x="56" y="14"/>
                </a:moveTo>
                <a:cubicBezTo>
                  <a:pt x="56" y="13"/>
                  <a:pt x="56" y="12"/>
                  <a:pt x="55" y="11"/>
                </a:cubicBezTo>
                <a:cubicBezTo>
                  <a:pt x="50" y="20"/>
                  <a:pt x="42" y="37"/>
                  <a:pt x="42" y="37"/>
                </a:cubicBezTo>
                <a:cubicBezTo>
                  <a:pt x="42" y="37"/>
                  <a:pt x="52" y="21"/>
                  <a:pt x="56" y="14"/>
                </a:cubicBezTo>
                <a:cubicBezTo>
                  <a:pt x="56" y="14"/>
                  <a:pt x="56" y="14"/>
                  <a:pt x="56" y="14"/>
                </a:cubicBezTo>
                <a:close/>
                <a:moveTo>
                  <a:pt x="36" y="6"/>
                </a:moveTo>
                <a:cubicBezTo>
                  <a:pt x="34" y="7"/>
                  <a:pt x="33" y="8"/>
                  <a:pt x="32" y="10"/>
                </a:cubicBezTo>
                <a:cubicBezTo>
                  <a:pt x="32" y="9"/>
                  <a:pt x="32" y="8"/>
                  <a:pt x="32" y="8"/>
                </a:cubicBezTo>
                <a:cubicBezTo>
                  <a:pt x="27" y="17"/>
                  <a:pt x="21" y="29"/>
                  <a:pt x="21" y="29"/>
                </a:cubicBezTo>
                <a:cubicBezTo>
                  <a:pt x="21" y="29"/>
                  <a:pt x="30" y="15"/>
                  <a:pt x="36" y="6"/>
                </a:cubicBezTo>
                <a:close/>
              </a:path>
            </a:pathLst>
          </a:custGeom>
          <a:solidFill>
            <a:srgbClr val="C7A28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464" name="Freeform 333"/>
          <p:cNvSpPr>
            <a:spLocks/>
          </p:cNvSpPr>
          <p:nvPr/>
        </p:nvSpPr>
        <p:spPr bwMode="auto">
          <a:xfrm>
            <a:off x="5708056" y="4891913"/>
            <a:ext cx="152854" cy="180862"/>
          </a:xfrm>
          <a:custGeom>
            <a:avLst/>
            <a:gdLst>
              <a:gd name="T0" fmla="*/ 4 w 31"/>
              <a:gd name="T1" fmla="*/ 16 h 37"/>
              <a:gd name="T2" fmla="*/ 2 w 31"/>
              <a:gd name="T3" fmla="*/ 21 h 37"/>
              <a:gd name="T4" fmla="*/ 19 w 31"/>
              <a:gd name="T5" fmla="*/ 29 h 37"/>
              <a:gd name="T6" fmla="*/ 22 w 31"/>
              <a:gd name="T7" fmla="*/ 25 h 37"/>
              <a:gd name="T8" fmla="*/ 4 w 31"/>
              <a:gd name="T9" fmla="*/ 1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7">
                <a:moveTo>
                  <a:pt x="4" y="16"/>
                </a:moveTo>
                <a:cubicBezTo>
                  <a:pt x="2" y="21"/>
                  <a:pt x="2" y="21"/>
                  <a:pt x="2" y="21"/>
                </a:cubicBezTo>
                <a:cubicBezTo>
                  <a:pt x="0" y="26"/>
                  <a:pt x="13" y="37"/>
                  <a:pt x="19" y="29"/>
                </a:cubicBezTo>
                <a:cubicBezTo>
                  <a:pt x="22" y="25"/>
                  <a:pt x="22" y="25"/>
                  <a:pt x="22" y="25"/>
                </a:cubicBezTo>
                <a:cubicBezTo>
                  <a:pt x="31" y="13"/>
                  <a:pt x="10" y="0"/>
                  <a:pt x="4" y="16"/>
                </a:cubicBezTo>
                <a:close/>
              </a:path>
            </a:pathLst>
          </a:custGeom>
          <a:solidFill>
            <a:srgbClr val="FFE8D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465" name="Freeform 334"/>
          <p:cNvSpPr>
            <a:spLocks/>
          </p:cNvSpPr>
          <p:nvPr/>
        </p:nvSpPr>
        <p:spPr bwMode="auto">
          <a:xfrm>
            <a:off x="5704327" y="5473653"/>
            <a:ext cx="82019" cy="74582"/>
          </a:xfrm>
          <a:custGeom>
            <a:avLst/>
            <a:gdLst>
              <a:gd name="T0" fmla="*/ 5 w 17"/>
              <a:gd name="T1" fmla="*/ 5 h 15"/>
              <a:gd name="T2" fmla="*/ 1 w 17"/>
              <a:gd name="T3" fmla="*/ 9 h 15"/>
              <a:gd name="T4" fmla="*/ 1 w 17"/>
              <a:gd name="T5" fmla="*/ 15 h 15"/>
              <a:gd name="T6" fmla="*/ 17 w 17"/>
              <a:gd name="T7" fmla="*/ 2 h 15"/>
              <a:gd name="T8" fmla="*/ 17 w 17"/>
              <a:gd name="T9" fmla="*/ 2 h 15"/>
              <a:gd name="T10" fmla="*/ 5 w 17"/>
              <a:gd name="T11" fmla="*/ 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5">
                <a:moveTo>
                  <a:pt x="5" y="5"/>
                </a:moveTo>
                <a:cubicBezTo>
                  <a:pt x="1" y="9"/>
                  <a:pt x="1" y="9"/>
                  <a:pt x="1" y="9"/>
                </a:cubicBezTo>
                <a:cubicBezTo>
                  <a:pt x="0" y="11"/>
                  <a:pt x="0" y="13"/>
                  <a:pt x="1" y="15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3" y="0"/>
                  <a:pt x="9" y="0"/>
                  <a:pt x="5" y="5"/>
                </a:cubicBezTo>
                <a:close/>
              </a:path>
            </a:pathLst>
          </a:custGeom>
          <a:solidFill>
            <a:srgbClr val="FFE8D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 Light" charset="0"/>
            </a:endParaRPr>
          </a:p>
        </p:txBody>
      </p:sp>
      <p:sp>
        <p:nvSpPr>
          <p:cNvPr id="466" name="Rectangle 465"/>
          <p:cNvSpPr/>
          <p:nvPr/>
        </p:nvSpPr>
        <p:spPr>
          <a:xfrm>
            <a:off x="4885345" y="2171107"/>
            <a:ext cx="2652291" cy="470301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3000" b="1" dirty="0" smtClean="0">
                <a:latin typeface="Roboto Regular"/>
                <a:cs typeface="Roboto Regular"/>
              </a:rPr>
              <a:t>URBAN</a:t>
            </a:r>
            <a:r>
              <a:rPr lang="en-US" sz="3000" b="1" dirty="0" smtClean="0">
                <a:latin typeface="Roboto Regular"/>
                <a:cs typeface="Roboto Regular"/>
              </a:rPr>
              <a:t>PRO</a:t>
            </a:r>
            <a:endParaRPr lang="en-US" sz="3000" b="1" dirty="0">
              <a:latin typeface="Roboto Regular"/>
              <a:cs typeface="Roboto Regular"/>
            </a:endParaRPr>
          </a:p>
        </p:txBody>
      </p:sp>
      <p:sp>
        <p:nvSpPr>
          <p:cNvPr id="476" name="AutoShape 7"/>
          <p:cNvSpPr>
            <a:spLocks/>
          </p:cNvSpPr>
          <p:nvPr/>
        </p:nvSpPr>
        <p:spPr bwMode="auto">
          <a:xfrm>
            <a:off x="333093" y="1426569"/>
            <a:ext cx="743551" cy="74453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77" name="AutoShape 9"/>
          <p:cNvSpPr>
            <a:spLocks/>
          </p:cNvSpPr>
          <p:nvPr/>
        </p:nvSpPr>
        <p:spPr bwMode="auto">
          <a:xfrm>
            <a:off x="317972" y="2676981"/>
            <a:ext cx="743551" cy="74453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79" name="AutoShape 13"/>
          <p:cNvSpPr>
            <a:spLocks/>
          </p:cNvSpPr>
          <p:nvPr/>
        </p:nvSpPr>
        <p:spPr bwMode="auto">
          <a:xfrm>
            <a:off x="10520619" y="1339432"/>
            <a:ext cx="744344" cy="74453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80" name="AutoShape 14"/>
          <p:cNvSpPr>
            <a:spLocks/>
          </p:cNvSpPr>
          <p:nvPr/>
        </p:nvSpPr>
        <p:spPr bwMode="auto">
          <a:xfrm>
            <a:off x="10635533" y="2527429"/>
            <a:ext cx="744344" cy="74453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81" name="AutoShape 15"/>
          <p:cNvSpPr>
            <a:spLocks/>
          </p:cNvSpPr>
          <p:nvPr/>
        </p:nvSpPr>
        <p:spPr bwMode="auto">
          <a:xfrm>
            <a:off x="10560541" y="4247786"/>
            <a:ext cx="744344" cy="74453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82" name="Rectangle 481"/>
          <p:cNvSpPr/>
          <p:nvPr/>
        </p:nvSpPr>
        <p:spPr>
          <a:xfrm>
            <a:off x="8377355" y="2742563"/>
            <a:ext cx="2218719" cy="972556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100" dirty="0" err="1" smtClean="0">
                <a:latin typeface="Roboto Light"/>
                <a:ea typeface="Open Sans" panose="020B0606030504020204" pitchFamily="34" charset="0"/>
                <a:cs typeface="Roboto Light"/>
              </a:rPr>
              <a:t>Información</a:t>
            </a:r>
            <a:r>
              <a:rPr lang="en-US" sz="1100" dirty="0" smtClean="0">
                <a:latin typeface="Roboto Light"/>
                <a:ea typeface="Open Sans" panose="020B0606030504020204" pitchFamily="34" charset="0"/>
                <a:cs typeface="Roboto Light"/>
              </a:rPr>
              <a:t> </a:t>
            </a:r>
            <a:r>
              <a:rPr lang="en-US" sz="1100" dirty="0" err="1" smtClean="0">
                <a:latin typeface="Roboto Light"/>
                <a:ea typeface="Open Sans" panose="020B0606030504020204" pitchFamily="34" charset="0"/>
                <a:cs typeface="Roboto Light"/>
              </a:rPr>
              <a:t>importante</a:t>
            </a:r>
            <a:r>
              <a:rPr lang="en-US" sz="1100" dirty="0" smtClean="0">
                <a:latin typeface="Roboto Light"/>
                <a:ea typeface="Open Sans" panose="020B0606030504020204" pitchFamily="34" charset="0"/>
                <a:cs typeface="Roboto Light"/>
              </a:rPr>
              <a:t> de la </a:t>
            </a:r>
            <a:r>
              <a:rPr lang="en-US" sz="1100" dirty="0" err="1" smtClean="0">
                <a:latin typeface="Roboto Light"/>
                <a:ea typeface="Open Sans" panose="020B0606030504020204" pitchFamily="34" charset="0"/>
                <a:cs typeface="Roboto Light"/>
              </a:rPr>
              <a:t>gestión</a:t>
            </a:r>
            <a:r>
              <a:rPr lang="en-US" sz="1100" dirty="0" smtClean="0">
                <a:latin typeface="Roboto Light"/>
                <a:ea typeface="Open Sans" panose="020B0606030504020204" pitchFamily="34" charset="0"/>
                <a:cs typeface="Roboto Light"/>
              </a:rPr>
              <a:t> del </a:t>
            </a:r>
            <a:r>
              <a:rPr lang="en-US" sz="1100" dirty="0" err="1" smtClean="0">
                <a:latin typeface="Roboto Light"/>
                <a:ea typeface="Open Sans" panose="020B0606030504020204" pitchFamily="34" charset="0"/>
                <a:cs typeface="Roboto Light"/>
              </a:rPr>
              <a:t>edificio</a:t>
            </a:r>
            <a:r>
              <a:rPr lang="en-US" sz="1100" dirty="0" smtClean="0">
                <a:latin typeface="Roboto Light"/>
                <a:ea typeface="Open Sans" panose="020B0606030504020204" pitchFamily="34" charset="0"/>
                <a:cs typeface="Roboto Light"/>
              </a:rPr>
              <a:t> </a:t>
            </a:r>
            <a:r>
              <a:rPr lang="en-US" sz="1100" dirty="0" smtClean="0">
                <a:latin typeface="Roboto Light"/>
                <a:ea typeface="Open Sans" panose="020B0606030504020204" pitchFamily="34" charset="0"/>
                <a:cs typeface="Roboto Light"/>
              </a:rPr>
              <a:t>. </a:t>
            </a:r>
            <a:r>
              <a:rPr lang="en-US" sz="1100" dirty="0" err="1" smtClean="0">
                <a:latin typeface="Roboto Light"/>
                <a:ea typeface="Open Sans" panose="020B0606030504020204" pitchFamily="34" charset="0"/>
                <a:cs typeface="Roboto Light"/>
              </a:rPr>
              <a:t>Documentación</a:t>
            </a:r>
            <a:r>
              <a:rPr lang="en-US" sz="1100" dirty="0" smtClean="0">
                <a:latin typeface="Roboto Light"/>
                <a:ea typeface="Open Sans" panose="020B0606030504020204" pitchFamily="34" charset="0"/>
                <a:cs typeface="Roboto Light"/>
              </a:rPr>
              <a:t> de </a:t>
            </a:r>
            <a:r>
              <a:rPr lang="en-US" sz="1100" dirty="0" err="1" smtClean="0">
                <a:latin typeface="Roboto Light"/>
                <a:ea typeface="Open Sans" panose="020B0606030504020204" pitchFamily="34" charset="0"/>
                <a:cs typeface="Roboto Light"/>
              </a:rPr>
              <a:t>Reglamentos</a:t>
            </a:r>
            <a:r>
              <a:rPr lang="en-US" sz="1100" dirty="0" smtClean="0">
                <a:latin typeface="Roboto Light"/>
                <a:ea typeface="Open Sans" panose="020B0606030504020204" pitchFamily="34" charset="0"/>
                <a:cs typeface="Roboto Light"/>
              </a:rPr>
              <a:t> y </a:t>
            </a:r>
            <a:r>
              <a:rPr lang="en-US" sz="1100" dirty="0" err="1" smtClean="0">
                <a:latin typeface="Roboto Light"/>
                <a:ea typeface="Open Sans" panose="020B0606030504020204" pitchFamily="34" charset="0"/>
                <a:cs typeface="Roboto Light"/>
              </a:rPr>
              <a:t>actas</a:t>
            </a:r>
            <a:r>
              <a:rPr lang="en-US" sz="1100" dirty="0" smtClean="0">
                <a:latin typeface="Roboto Light"/>
                <a:ea typeface="Open Sans" panose="020B0606030504020204" pitchFamily="34" charset="0"/>
                <a:cs typeface="Roboto Light"/>
              </a:rPr>
              <a:t>.</a:t>
            </a: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3" name="Rectangle 482"/>
          <p:cNvSpPr/>
          <p:nvPr/>
        </p:nvSpPr>
        <p:spPr>
          <a:xfrm>
            <a:off x="9035183" y="2478721"/>
            <a:ext cx="1561610" cy="343217"/>
          </a:xfrm>
          <a:prstGeom prst="rect">
            <a:avLst/>
          </a:prstGeom>
        </p:spPr>
        <p:txBody>
          <a:bodyPr wrap="none" lIns="91422" tIns="45711" rIns="91422" bIns="45711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400" b="1" dirty="0" smtClean="0">
                <a:latin typeface="Roboto Regular"/>
                <a:ea typeface="Open Sans" panose="020B0606030504020204" pitchFamily="34" charset="0"/>
                <a:cs typeface="Roboto Regular"/>
              </a:rPr>
              <a:t>COMUNICADOS</a:t>
            </a:r>
            <a:endParaRPr lang="en-US" sz="1400" b="1" dirty="0">
              <a:latin typeface="Roboto Regular"/>
              <a:ea typeface="Open Sans" panose="020B0606030504020204" pitchFamily="34" charset="0"/>
              <a:cs typeface="Roboto Regular"/>
            </a:endParaRPr>
          </a:p>
        </p:txBody>
      </p:sp>
      <p:sp>
        <p:nvSpPr>
          <p:cNvPr id="484" name="Rectangle 483"/>
          <p:cNvSpPr/>
          <p:nvPr/>
        </p:nvSpPr>
        <p:spPr>
          <a:xfrm>
            <a:off x="1097494" y="3147901"/>
            <a:ext cx="2218719" cy="532435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 err="1" smtClean="0">
                <a:latin typeface="Roboto Light"/>
                <a:ea typeface="Open Sans" panose="020B0606030504020204" pitchFamily="34" charset="0"/>
                <a:cs typeface="Roboto Light"/>
              </a:rPr>
              <a:t>Información</a:t>
            </a:r>
            <a:r>
              <a:rPr lang="en-US" sz="1100" dirty="0" smtClean="0">
                <a:latin typeface="Roboto Light"/>
                <a:ea typeface="Open Sans" panose="020B0606030504020204" pitchFamily="34" charset="0"/>
                <a:cs typeface="Roboto Light"/>
              </a:rPr>
              <a:t>  de </a:t>
            </a:r>
            <a:r>
              <a:rPr lang="en-US" sz="1100" dirty="0" err="1" smtClean="0">
                <a:latin typeface="Roboto Light"/>
                <a:ea typeface="Open Sans" panose="020B0606030504020204" pitchFamily="34" charset="0"/>
                <a:cs typeface="Roboto Light"/>
              </a:rPr>
              <a:t>los</a:t>
            </a:r>
            <a:r>
              <a:rPr lang="en-US" sz="1100" dirty="0" smtClean="0">
                <a:latin typeface="Roboto Light"/>
                <a:ea typeface="Open Sans" panose="020B0606030504020204" pitchFamily="34" charset="0"/>
                <a:cs typeface="Roboto Light"/>
              </a:rPr>
              <a:t> </a:t>
            </a:r>
            <a:r>
              <a:rPr lang="en-US" sz="1100" dirty="0" err="1" smtClean="0">
                <a:latin typeface="Roboto Light"/>
                <a:ea typeface="Open Sans" panose="020B0606030504020204" pitchFamily="34" charset="0"/>
                <a:cs typeface="Roboto Light"/>
              </a:rPr>
              <a:t>propietarios</a:t>
            </a:r>
            <a:r>
              <a:rPr lang="en-US" sz="1100" dirty="0" smtClean="0">
                <a:latin typeface="Roboto Light"/>
                <a:ea typeface="Open Sans" panose="020B0606030504020204" pitchFamily="34" charset="0"/>
                <a:cs typeface="Roboto Light"/>
              </a:rPr>
              <a:t> y </a:t>
            </a:r>
            <a:r>
              <a:rPr lang="en-US" sz="1100" dirty="0" err="1" smtClean="0">
                <a:latin typeface="Roboto Light"/>
                <a:ea typeface="Open Sans" panose="020B0606030504020204" pitchFamily="34" charset="0"/>
                <a:cs typeface="Roboto Light"/>
              </a:rPr>
              <a:t>arrendatarios</a:t>
            </a:r>
            <a:r>
              <a:rPr lang="en-US" sz="1100" dirty="0" smtClean="0">
                <a:latin typeface="Roboto Light"/>
                <a:ea typeface="Open Sans" panose="020B0606030504020204" pitchFamily="34" charset="0"/>
                <a:cs typeface="Roboto Light"/>
              </a:rPr>
              <a:t>.</a:t>
            </a: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5" name="Rectangle 484"/>
          <p:cNvSpPr/>
          <p:nvPr/>
        </p:nvSpPr>
        <p:spPr>
          <a:xfrm>
            <a:off x="1086101" y="2628273"/>
            <a:ext cx="1819693" cy="652468"/>
          </a:xfrm>
          <a:prstGeom prst="rect">
            <a:avLst/>
          </a:prstGeom>
        </p:spPr>
        <p:txBody>
          <a:bodyPr wrap="none" lIns="91422" tIns="45711" rIns="91422" bIns="45711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b="1" dirty="0" smtClean="0">
                <a:latin typeface="Roboto Regular"/>
                <a:ea typeface="Open Sans" panose="020B0606030504020204" pitchFamily="34" charset="0"/>
                <a:cs typeface="Roboto Regular"/>
              </a:rPr>
              <a:t>INFORMACIÓN DE </a:t>
            </a:r>
          </a:p>
          <a:p>
            <a:pPr>
              <a:lnSpc>
                <a:spcPct val="130000"/>
              </a:lnSpc>
            </a:pPr>
            <a:r>
              <a:rPr lang="en-US" sz="1400" b="1" dirty="0" smtClean="0">
                <a:latin typeface="Roboto Regular"/>
                <a:ea typeface="Open Sans" panose="020B0606030504020204" pitchFamily="34" charset="0"/>
                <a:cs typeface="Roboto Regular"/>
              </a:rPr>
              <a:t>CONDOMINOS.</a:t>
            </a:r>
            <a:endParaRPr lang="en-US" sz="1400" b="1" dirty="0">
              <a:latin typeface="Roboto Regular"/>
              <a:ea typeface="Open Sans" panose="020B0606030504020204" pitchFamily="34" charset="0"/>
              <a:cs typeface="Roboto Regular"/>
            </a:endParaRPr>
          </a:p>
        </p:txBody>
      </p:sp>
      <p:sp>
        <p:nvSpPr>
          <p:cNvPr id="486" name="Rectangle 485"/>
          <p:cNvSpPr/>
          <p:nvPr/>
        </p:nvSpPr>
        <p:spPr>
          <a:xfrm>
            <a:off x="8302363" y="4704845"/>
            <a:ext cx="2218719" cy="292883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100" dirty="0" err="1" smtClean="0">
                <a:latin typeface="Roboto Light"/>
                <a:ea typeface="Open Sans" panose="020B0606030504020204" pitchFamily="34" charset="0"/>
                <a:cs typeface="Roboto Light"/>
              </a:rPr>
              <a:t>Flujo</a:t>
            </a:r>
            <a:r>
              <a:rPr lang="en-US" sz="1100" dirty="0" smtClean="0">
                <a:latin typeface="Roboto Light"/>
                <a:ea typeface="Open Sans" panose="020B0606030504020204" pitchFamily="34" charset="0"/>
                <a:cs typeface="Roboto Light"/>
              </a:rPr>
              <a:t> de </a:t>
            </a:r>
            <a:r>
              <a:rPr lang="en-US" sz="1100" dirty="0" err="1" smtClean="0">
                <a:latin typeface="Roboto Light"/>
                <a:ea typeface="Open Sans" panose="020B0606030504020204" pitchFamily="34" charset="0"/>
                <a:cs typeface="Roboto Light"/>
              </a:rPr>
              <a:t>ingreso</a:t>
            </a:r>
            <a:r>
              <a:rPr lang="en-US" sz="1100" dirty="0" smtClean="0">
                <a:latin typeface="Roboto Light"/>
                <a:ea typeface="Open Sans" panose="020B0606030504020204" pitchFamily="34" charset="0"/>
                <a:cs typeface="Roboto Light"/>
              </a:rPr>
              <a:t> y </a:t>
            </a:r>
            <a:r>
              <a:rPr lang="en-US" sz="1100" dirty="0" err="1" smtClean="0">
                <a:latin typeface="Roboto Light"/>
                <a:ea typeface="Open Sans" panose="020B0606030504020204" pitchFamily="34" charset="0"/>
                <a:cs typeface="Roboto Light"/>
              </a:rPr>
              <a:t>seguimiento</a:t>
            </a:r>
            <a:r>
              <a:rPr lang="en-US" sz="1100" dirty="0" smtClean="0">
                <a:latin typeface="Roboto Light"/>
                <a:ea typeface="Open Sans" panose="020B0606030504020204" pitchFamily="34" charset="0"/>
                <a:cs typeface="Roboto Light"/>
              </a:rPr>
              <a:t>.</a:t>
            </a: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7" name="Rectangle 486"/>
          <p:cNvSpPr/>
          <p:nvPr/>
        </p:nvSpPr>
        <p:spPr>
          <a:xfrm>
            <a:off x="8641483" y="4215650"/>
            <a:ext cx="1867719" cy="623294"/>
          </a:xfrm>
          <a:prstGeom prst="rect">
            <a:avLst/>
          </a:prstGeom>
        </p:spPr>
        <p:txBody>
          <a:bodyPr wrap="none" lIns="91422" tIns="45711" rIns="91422" bIns="45711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400" b="1" dirty="0" smtClean="0">
                <a:latin typeface="Roboto Regular"/>
                <a:ea typeface="Open Sans" panose="020B0606030504020204" pitchFamily="34" charset="0"/>
                <a:cs typeface="Roboto Regular"/>
              </a:rPr>
              <a:t>RECLAMOS Y</a:t>
            </a:r>
          </a:p>
          <a:p>
            <a:pPr algn="r">
              <a:lnSpc>
                <a:spcPct val="130000"/>
              </a:lnSpc>
            </a:pPr>
            <a:r>
              <a:rPr lang="en-US" sz="1400" b="1" dirty="0" smtClean="0">
                <a:latin typeface="Roboto Regular"/>
                <a:ea typeface="Open Sans" panose="020B0606030504020204" pitchFamily="34" charset="0"/>
                <a:cs typeface="Roboto Regular"/>
              </a:rPr>
              <a:t> REQUERIMIENTOS</a:t>
            </a:r>
            <a:endParaRPr lang="en-US" sz="1400" b="1" dirty="0">
              <a:latin typeface="Roboto Regular"/>
              <a:ea typeface="Open Sans" panose="020B0606030504020204" pitchFamily="34" charset="0"/>
              <a:cs typeface="Roboto Regular"/>
            </a:endParaRPr>
          </a:p>
        </p:txBody>
      </p:sp>
      <p:sp>
        <p:nvSpPr>
          <p:cNvPr id="488" name="Rectangle 487"/>
          <p:cNvSpPr/>
          <p:nvPr/>
        </p:nvSpPr>
        <p:spPr>
          <a:xfrm>
            <a:off x="1044673" y="4367298"/>
            <a:ext cx="2218719" cy="532435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 err="1" smtClean="0">
                <a:latin typeface="Roboto Light"/>
                <a:ea typeface="Open Sans" panose="020B0606030504020204" pitchFamily="34" charset="0"/>
                <a:cs typeface="Roboto Light"/>
              </a:rPr>
              <a:t>Datos</a:t>
            </a:r>
            <a:r>
              <a:rPr lang="en-US" sz="1100" dirty="0" smtClean="0">
                <a:latin typeface="Roboto Light"/>
                <a:ea typeface="Open Sans" panose="020B0606030504020204" pitchFamily="34" charset="0"/>
                <a:cs typeface="Roboto Light"/>
              </a:rPr>
              <a:t> de </a:t>
            </a:r>
            <a:r>
              <a:rPr lang="en-US" sz="1100" dirty="0" err="1" smtClean="0">
                <a:latin typeface="Roboto Light"/>
                <a:ea typeface="Open Sans" panose="020B0606030504020204" pitchFamily="34" charset="0"/>
                <a:cs typeface="Roboto Light"/>
              </a:rPr>
              <a:t>ingresos</a:t>
            </a:r>
            <a:r>
              <a:rPr lang="en-US" sz="1100" dirty="0" smtClean="0">
                <a:latin typeface="Roboto Light"/>
                <a:ea typeface="Open Sans" panose="020B0606030504020204" pitchFamily="34" charset="0"/>
                <a:cs typeface="Roboto Light"/>
              </a:rPr>
              <a:t>, </a:t>
            </a:r>
            <a:r>
              <a:rPr lang="en-US" sz="1100" dirty="0" err="1" smtClean="0">
                <a:latin typeface="Roboto Light"/>
                <a:ea typeface="Open Sans" panose="020B0606030504020204" pitchFamily="34" charset="0"/>
                <a:cs typeface="Roboto Light"/>
              </a:rPr>
              <a:t>egresos</a:t>
            </a:r>
            <a:r>
              <a:rPr lang="en-US" sz="1100" dirty="0" smtClean="0">
                <a:latin typeface="Roboto Light"/>
                <a:ea typeface="Open Sans" panose="020B0606030504020204" pitchFamily="34" charset="0"/>
                <a:cs typeface="Roboto Light"/>
              </a:rPr>
              <a:t>, </a:t>
            </a:r>
            <a:r>
              <a:rPr lang="en-US" sz="1100" dirty="0" err="1" smtClean="0">
                <a:latin typeface="Roboto Light"/>
                <a:ea typeface="Open Sans" panose="020B0606030504020204" pitchFamily="34" charset="0"/>
                <a:cs typeface="Roboto Light"/>
              </a:rPr>
              <a:t>utilidad</a:t>
            </a:r>
            <a:r>
              <a:rPr lang="en-US" sz="1100" dirty="0" smtClean="0">
                <a:latin typeface="Roboto Light"/>
                <a:ea typeface="Open Sans" panose="020B0606030504020204" pitchFamily="34" charset="0"/>
                <a:cs typeface="Roboto Light"/>
              </a:rPr>
              <a:t>.</a:t>
            </a: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9" name="Rectangle 488"/>
          <p:cNvSpPr/>
          <p:nvPr/>
        </p:nvSpPr>
        <p:spPr>
          <a:xfrm>
            <a:off x="1040716" y="4103456"/>
            <a:ext cx="2468845" cy="343217"/>
          </a:xfrm>
          <a:prstGeom prst="rect">
            <a:avLst/>
          </a:prstGeom>
        </p:spPr>
        <p:txBody>
          <a:bodyPr wrap="none" lIns="91422" tIns="45711" rIns="91422" bIns="45711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b="1" dirty="0" smtClean="0">
                <a:latin typeface="Roboto Regular"/>
                <a:ea typeface="Open Sans" panose="020B0606030504020204" pitchFamily="34" charset="0"/>
                <a:cs typeface="Roboto Regular"/>
              </a:rPr>
              <a:t>PRESUPUESTO/BALANCE</a:t>
            </a:r>
            <a:endParaRPr lang="en-US" sz="1400" b="1" dirty="0">
              <a:latin typeface="Roboto Regular"/>
              <a:ea typeface="Open Sans" panose="020B0606030504020204" pitchFamily="34" charset="0"/>
              <a:cs typeface="Roboto Regular"/>
            </a:endParaRPr>
          </a:p>
        </p:txBody>
      </p:sp>
      <p:sp>
        <p:nvSpPr>
          <p:cNvPr id="490" name="Rectangle 489"/>
          <p:cNvSpPr/>
          <p:nvPr/>
        </p:nvSpPr>
        <p:spPr>
          <a:xfrm>
            <a:off x="8262441" y="1581295"/>
            <a:ext cx="2218719" cy="752496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100" dirty="0" err="1" smtClean="0">
                <a:latin typeface="Roboto Light"/>
                <a:ea typeface="Open Sans" panose="020B0606030504020204" pitchFamily="34" charset="0"/>
                <a:cs typeface="Roboto Light"/>
              </a:rPr>
              <a:t>Botón</a:t>
            </a:r>
            <a:r>
              <a:rPr lang="en-US" sz="1100" dirty="0" smtClean="0">
                <a:latin typeface="Roboto Light"/>
                <a:ea typeface="Open Sans" panose="020B0606030504020204" pitchFamily="34" charset="0"/>
                <a:cs typeface="Roboto Light"/>
              </a:rPr>
              <a:t> de </a:t>
            </a:r>
            <a:r>
              <a:rPr lang="en-US" sz="1100" dirty="0" err="1" smtClean="0">
                <a:latin typeface="Roboto Light"/>
                <a:ea typeface="Open Sans" panose="020B0606030504020204" pitchFamily="34" charset="0"/>
                <a:cs typeface="Roboto Light"/>
              </a:rPr>
              <a:t>pagos</a:t>
            </a:r>
            <a:r>
              <a:rPr lang="en-US" sz="1100" dirty="0" smtClean="0">
                <a:latin typeface="Roboto Light"/>
                <a:ea typeface="Open Sans" panose="020B0606030504020204" pitchFamily="34" charset="0"/>
                <a:cs typeface="Roboto Light"/>
              </a:rPr>
              <a:t> y </a:t>
            </a:r>
            <a:r>
              <a:rPr lang="en-US" sz="1100" dirty="0" err="1" smtClean="0">
                <a:latin typeface="Roboto Light"/>
                <a:ea typeface="Open Sans" panose="020B0606030504020204" pitchFamily="34" charset="0"/>
                <a:cs typeface="Roboto Light"/>
              </a:rPr>
              <a:t>estatus</a:t>
            </a:r>
            <a:r>
              <a:rPr lang="en-US" sz="1100" dirty="0" smtClean="0">
                <a:latin typeface="Roboto Light"/>
                <a:ea typeface="Open Sans" panose="020B0606030504020204" pitchFamily="34" charset="0"/>
                <a:cs typeface="Roboto Light"/>
              </a:rPr>
              <a:t> de </a:t>
            </a:r>
            <a:r>
              <a:rPr lang="en-US" sz="1100" dirty="0" err="1" smtClean="0">
                <a:latin typeface="Roboto Light"/>
                <a:ea typeface="Open Sans" panose="020B0606030504020204" pitchFamily="34" charset="0"/>
                <a:cs typeface="Roboto Light"/>
              </a:rPr>
              <a:t>pagos</a:t>
            </a:r>
            <a:r>
              <a:rPr lang="en-US" sz="1100" dirty="0" smtClean="0">
                <a:latin typeface="Roboto Light"/>
                <a:ea typeface="Open Sans" panose="020B0606030504020204" pitchFamily="34" charset="0"/>
                <a:cs typeface="Roboto Light"/>
              </a:rPr>
              <a:t> de </a:t>
            </a:r>
            <a:r>
              <a:rPr lang="en-US" sz="1100" dirty="0" err="1" smtClean="0">
                <a:latin typeface="Roboto Light"/>
                <a:ea typeface="Open Sans" panose="020B0606030504020204" pitchFamily="34" charset="0"/>
                <a:cs typeface="Roboto Light"/>
              </a:rPr>
              <a:t>alicuotas</a:t>
            </a:r>
            <a:r>
              <a:rPr lang="en-US" sz="1100" dirty="0" smtClean="0">
                <a:latin typeface="Roboto Light"/>
                <a:ea typeface="Open Sans" panose="020B0606030504020204" pitchFamily="34" charset="0"/>
                <a:cs typeface="Roboto Light"/>
              </a:rPr>
              <a:t>. </a:t>
            </a:r>
            <a:r>
              <a:rPr lang="en-US" sz="1100" dirty="0" err="1" smtClean="0">
                <a:latin typeface="Roboto Light"/>
                <a:ea typeface="Open Sans" panose="020B0606030504020204" pitchFamily="34" charset="0"/>
                <a:cs typeface="Roboto Light"/>
              </a:rPr>
              <a:t>Facturación</a:t>
            </a:r>
            <a:r>
              <a:rPr lang="en-US" sz="1100" dirty="0" smtClean="0">
                <a:latin typeface="Roboto Light"/>
                <a:ea typeface="Open Sans" panose="020B0606030504020204" pitchFamily="34" charset="0"/>
                <a:cs typeface="Roboto Light"/>
              </a:rPr>
              <a:t> </a:t>
            </a:r>
            <a:r>
              <a:rPr lang="en-US" sz="1100" dirty="0" err="1" smtClean="0">
                <a:latin typeface="Roboto Light"/>
                <a:ea typeface="Open Sans" panose="020B0606030504020204" pitchFamily="34" charset="0"/>
                <a:cs typeface="Roboto Light"/>
              </a:rPr>
              <a:t>en</a:t>
            </a:r>
            <a:r>
              <a:rPr lang="en-US" sz="1100" dirty="0" smtClean="0">
                <a:latin typeface="Roboto Light"/>
                <a:ea typeface="Open Sans" panose="020B0606030504020204" pitchFamily="34" charset="0"/>
                <a:cs typeface="Roboto Light"/>
              </a:rPr>
              <a:t> </a:t>
            </a:r>
            <a:r>
              <a:rPr lang="en-US" sz="1100" dirty="0" err="1" smtClean="0">
                <a:latin typeface="Roboto Light"/>
                <a:ea typeface="Open Sans" panose="020B0606030504020204" pitchFamily="34" charset="0"/>
                <a:cs typeface="Roboto Light"/>
              </a:rPr>
              <a:t>línea</a:t>
            </a:r>
            <a:r>
              <a:rPr lang="en-US" sz="1100" dirty="0" smtClean="0">
                <a:latin typeface="Roboto Light"/>
                <a:ea typeface="Open Sans" panose="020B0606030504020204" pitchFamily="34" charset="0"/>
                <a:cs typeface="Roboto Light"/>
              </a:rPr>
              <a:t>.</a:t>
            </a: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1" name="Rectangle 490"/>
          <p:cNvSpPr/>
          <p:nvPr/>
        </p:nvSpPr>
        <p:spPr>
          <a:xfrm>
            <a:off x="8411479" y="1317453"/>
            <a:ext cx="2067004" cy="372391"/>
          </a:xfrm>
          <a:prstGeom prst="rect">
            <a:avLst/>
          </a:prstGeom>
        </p:spPr>
        <p:txBody>
          <a:bodyPr wrap="none" lIns="91422" tIns="45711" rIns="91422" bIns="45711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400" b="1" dirty="0" smtClean="0">
                <a:latin typeface="Roboto Regular"/>
                <a:ea typeface="Open Sans" panose="020B0606030504020204" pitchFamily="34" charset="0"/>
                <a:cs typeface="Roboto Regular"/>
              </a:rPr>
              <a:t>ALICUOTAS Y PAGOS</a:t>
            </a:r>
            <a:endParaRPr lang="en-US" sz="1400" b="1" dirty="0">
              <a:latin typeface="Roboto Regular"/>
              <a:ea typeface="Open Sans" panose="020B0606030504020204" pitchFamily="34" charset="0"/>
              <a:cs typeface="Roboto Regular"/>
            </a:endParaRPr>
          </a:p>
        </p:txBody>
      </p:sp>
      <p:sp>
        <p:nvSpPr>
          <p:cNvPr id="492" name="Rectangle 491"/>
          <p:cNvSpPr/>
          <p:nvPr/>
        </p:nvSpPr>
        <p:spPr>
          <a:xfrm>
            <a:off x="1105179" y="1668432"/>
            <a:ext cx="2218719" cy="532435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 smtClean="0">
                <a:latin typeface="Roboto Light"/>
                <a:ea typeface="Open Sans" panose="020B0606030504020204" pitchFamily="34" charset="0"/>
                <a:cs typeface="Roboto Light"/>
              </a:rPr>
              <a:t>-</a:t>
            </a:r>
            <a:r>
              <a:rPr lang="en-US" sz="1100" dirty="0" err="1" smtClean="0">
                <a:latin typeface="Roboto Light"/>
                <a:ea typeface="Open Sans" panose="020B0606030504020204" pitchFamily="34" charset="0"/>
                <a:cs typeface="Roboto Light"/>
              </a:rPr>
              <a:t>Datos</a:t>
            </a:r>
            <a:r>
              <a:rPr lang="en-US" sz="1100" dirty="0" smtClean="0">
                <a:latin typeface="Roboto Light"/>
                <a:ea typeface="Open Sans" panose="020B0606030504020204" pitchFamily="34" charset="0"/>
                <a:cs typeface="Roboto Light"/>
              </a:rPr>
              <a:t>: </a:t>
            </a:r>
            <a:r>
              <a:rPr lang="en-US" sz="1100" dirty="0" err="1" smtClean="0">
                <a:latin typeface="Roboto Light"/>
                <a:ea typeface="Open Sans" panose="020B0606030504020204" pitchFamily="34" charset="0"/>
                <a:cs typeface="Roboto Light"/>
              </a:rPr>
              <a:t>Edificio</a:t>
            </a:r>
            <a:r>
              <a:rPr lang="en-US" sz="1100" dirty="0" smtClean="0">
                <a:latin typeface="Roboto Light"/>
                <a:ea typeface="Open Sans" panose="020B0606030504020204" pitchFamily="34" charset="0"/>
                <a:cs typeface="Roboto Light"/>
              </a:rPr>
              <a:t>, </a:t>
            </a:r>
            <a:r>
              <a:rPr lang="en-US" sz="1100" dirty="0" err="1" smtClean="0">
                <a:latin typeface="Roboto Light"/>
                <a:ea typeface="Open Sans" panose="020B0606030504020204" pitchFamily="34" charset="0"/>
                <a:cs typeface="Roboto Light"/>
              </a:rPr>
              <a:t>Administración</a:t>
            </a:r>
            <a:r>
              <a:rPr lang="en-US" sz="1100" dirty="0">
                <a:latin typeface="Roboto Light"/>
                <a:ea typeface="Open Sans" panose="020B0606030504020204" pitchFamily="34" charset="0"/>
                <a:cs typeface="Roboto Light"/>
              </a:rPr>
              <a:t> </a:t>
            </a:r>
            <a:r>
              <a:rPr lang="en-US" sz="1100" dirty="0" smtClean="0">
                <a:latin typeface="Roboto Light"/>
                <a:ea typeface="Open Sans" panose="020B0606030504020204" pitchFamily="34" charset="0"/>
                <a:cs typeface="Roboto Light"/>
              </a:rPr>
              <a:t>y </a:t>
            </a:r>
            <a:r>
              <a:rPr lang="en-US" sz="1100" dirty="0" err="1" smtClean="0">
                <a:latin typeface="Roboto Light"/>
                <a:ea typeface="Open Sans" panose="020B0606030504020204" pitchFamily="34" charset="0"/>
                <a:cs typeface="Roboto Light"/>
              </a:rPr>
              <a:t>Directiva</a:t>
            </a:r>
            <a:r>
              <a:rPr lang="en-US" sz="1100" dirty="0" smtClean="0">
                <a:latin typeface="Roboto Light"/>
                <a:ea typeface="Open Sans" panose="020B0606030504020204" pitchFamily="34" charset="0"/>
                <a:cs typeface="Roboto Light"/>
              </a:rPr>
              <a:t>.</a:t>
            </a:r>
            <a:endParaRPr lang="en-US" sz="1100" dirty="0" smtClean="0">
              <a:latin typeface="Roboto Light"/>
              <a:ea typeface="Open Sans" panose="020B0606030504020204" pitchFamily="34" charset="0"/>
              <a:cs typeface="Roboto Light"/>
            </a:endParaRPr>
          </a:p>
        </p:txBody>
      </p:sp>
      <p:sp>
        <p:nvSpPr>
          <p:cNvPr id="493" name="Rectangle 492"/>
          <p:cNvSpPr/>
          <p:nvPr/>
        </p:nvSpPr>
        <p:spPr>
          <a:xfrm>
            <a:off x="1101222" y="1404590"/>
            <a:ext cx="2398377" cy="343217"/>
          </a:xfrm>
          <a:prstGeom prst="rect">
            <a:avLst/>
          </a:prstGeom>
        </p:spPr>
        <p:txBody>
          <a:bodyPr wrap="none" lIns="91422" tIns="45711" rIns="91422" bIns="45711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b="1" dirty="0" smtClean="0">
                <a:latin typeface="Roboto Regular"/>
                <a:ea typeface="Open Sans" panose="020B0606030504020204" pitchFamily="34" charset="0"/>
                <a:cs typeface="Roboto Regular"/>
              </a:rPr>
              <a:t>INFORMACIÓN GENERAL</a:t>
            </a:r>
            <a:endParaRPr lang="en-US" sz="1400" b="1" dirty="0">
              <a:latin typeface="Roboto Regular"/>
              <a:ea typeface="Open Sans" panose="020B0606030504020204" pitchFamily="34" charset="0"/>
              <a:cs typeface="Roboto Regular"/>
            </a:endParaRPr>
          </a:p>
        </p:txBody>
      </p:sp>
      <p:sp>
        <p:nvSpPr>
          <p:cNvPr id="494" name="Freeform 3"/>
          <p:cNvSpPr>
            <a:spLocks noChangeArrowheads="1"/>
          </p:cNvSpPr>
          <p:nvPr/>
        </p:nvSpPr>
        <p:spPr bwMode="auto">
          <a:xfrm>
            <a:off x="487058" y="2905637"/>
            <a:ext cx="413378" cy="331375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>
              <a:latin typeface="Roboto Light" charset="0"/>
            </a:endParaRPr>
          </a:p>
        </p:txBody>
      </p:sp>
      <p:sp>
        <p:nvSpPr>
          <p:cNvPr id="495" name="Freeform 74"/>
          <p:cNvSpPr>
            <a:spLocks noChangeArrowheads="1"/>
          </p:cNvSpPr>
          <p:nvPr/>
        </p:nvSpPr>
        <p:spPr bwMode="auto">
          <a:xfrm>
            <a:off x="502179" y="1604226"/>
            <a:ext cx="424518" cy="376006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>
              <a:latin typeface="Roboto Light" charset="0"/>
            </a:endParaRPr>
          </a:p>
        </p:txBody>
      </p:sp>
      <p:sp>
        <p:nvSpPr>
          <p:cNvPr id="498" name="Freeform 116"/>
          <p:cNvSpPr>
            <a:spLocks noChangeArrowheads="1"/>
          </p:cNvSpPr>
          <p:nvPr/>
        </p:nvSpPr>
        <p:spPr bwMode="auto">
          <a:xfrm>
            <a:off x="10880766" y="2706280"/>
            <a:ext cx="406942" cy="419970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>
              <a:latin typeface="Roboto Light" charset="0"/>
            </a:endParaRPr>
          </a:p>
        </p:txBody>
      </p:sp>
      <p:sp>
        <p:nvSpPr>
          <p:cNvPr id="499" name="Freeform 22"/>
          <p:cNvSpPr>
            <a:spLocks noChangeArrowheads="1"/>
          </p:cNvSpPr>
          <p:nvPr/>
        </p:nvSpPr>
        <p:spPr bwMode="auto">
          <a:xfrm>
            <a:off x="10755082" y="4408906"/>
            <a:ext cx="355262" cy="355353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>
              <a:latin typeface="Roboto Light" charset="0"/>
            </a:endParaRPr>
          </a:p>
        </p:txBody>
      </p:sp>
      <p:sp>
        <p:nvSpPr>
          <p:cNvPr id="467" name="Rectangle 466"/>
          <p:cNvSpPr>
            <a:spLocks/>
          </p:cNvSpPr>
          <p:nvPr/>
        </p:nvSpPr>
        <p:spPr bwMode="auto">
          <a:xfrm>
            <a:off x="2684632" y="529333"/>
            <a:ext cx="68239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2"/>
                </a:solidFill>
                <a:latin typeface="Bebas Neue Bold" charset="0"/>
                <a:ea typeface="ＭＳ Ｐゴシック" charset="0"/>
                <a:cs typeface="ＭＳ Ｐゴシック" charset="0"/>
                <a:sym typeface="Bebas Neue" charset="0"/>
              </a:rPr>
              <a:t>¿QUÉ MÓDULOS TENEMOS?</a:t>
            </a:r>
            <a:endParaRPr lang="en-US" sz="3800" b="1" dirty="0">
              <a:solidFill>
                <a:schemeClr val="tx2"/>
              </a:solidFill>
              <a:latin typeface="Bebas Neue Bold" charset="0"/>
              <a:ea typeface="ＭＳ Ｐゴシック" charset="0"/>
              <a:cs typeface="ＭＳ Ｐゴシック" charset="0"/>
              <a:sym typeface="Bebas Neue" charset="0"/>
            </a:endParaRPr>
          </a:p>
        </p:txBody>
      </p:sp>
      <p:grpSp>
        <p:nvGrpSpPr>
          <p:cNvPr id="468" name="Group 467"/>
          <p:cNvGrpSpPr/>
          <p:nvPr/>
        </p:nvGrpSpPr>
        <p:grpSpPr>
          <a:xfrm>
            <a:off x="5897615" y="1145570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469" name="Oval 468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>
                <a:latin typeface="Roboto Light"/>
              </a:endParaRPr>
            </a:p>
          </p:txBody>
        </p:sp>
        <p:sp>
          <p:nvSpPr>
            <p:cNvPr id="470" name="Oval 469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>
                <a:latin typeface="Roboto Light"/>
              </a:endParaRPr>
            </a:p>
          </p:txBody>
        </p:sp>
        <p:sp>
          <p:nvSpPr>
            <p:cNvPr id="471" name="Oval 470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>
                <a:latin typeface="Roboto Light"/>
              </a:endParaRPr>
            </a:p>
          </p:txBody>
        </p:sp>
      </p:grpSp>
      <p:sp>
        <p:nvSpPr>
          <p:cNvPr id="473" name="AutoShape 10"/>
          <p:cNvSpPr>
            <a:spLocks/>
          </p:cNvSpPr>
          <p:nvPr/>
        </p:nvSpPr>
        <p:spPr bwMode="auto">
          <a:xfrm>
            <a:off x="277385" y="5231077"/>
            <a:ext cx="743551" cy="74453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74" name="Rectangle 487"/>
          <p:cNvSpPr/>
          <p:nvPr/>
        </p:nvSpPr>
        <p:spPr>
          <a:xfrm>
            <a:off x="1049471" y="5462783"/>
            <a:ext cx="2218719" cy="512943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 err="1" smtClean="0">
                <a:latin typeface="Roboto Light"/>
                <a:ea typeface="Open Sans" panose="020B0606030504020204" pitchFamily="34" charset="0"/>
                <a:cs typeface="Open Sans" panose="020B0606030504020204" pitchFamily="34" charset="0"/>
              </a:rPr>
              <a:t>Temas</a:t>
            </a:r>
            <a:r>
              <a:rPr lang="en-US" sz="1100" dirty="0" smtClean="0">
                <a:latin typeface="Roboto Light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1100" dirty="0" err="1" smtClean="0">
                <a:latin typeface="Roboto Light"/>
                <a:ea typeface="Open Sans" panose="020B0606030504020204" pitchFamily="34" charset="0"/>
                <a:cs typeface="Open Sans" panose="020B0606030504020204" pitchFamily="34" charset="0"/>
              </a:rPr>
              <a:t>interés</a:t>
            </a:r>
            <a:r>
              <a:rPr lang="en-US" sz="1100" dirty="0" smtClean="0">
                <a:latin typeface="Roboto Light"/>
                <a:ea typeface="Open Sans" panose="020B0606030504020204" pitchFamily="34" charset="0"/>
                <a:cs typeface="Open Sans" panose="020B0606030504020204" pitchFamily="34" charset="0"/>
              </a:rPr>
              <a:t> para el </a:t>
            </a:r>
            <a:r>
              <a:rPr lang="en-US" sz="1100" dirty="0" err="1" smtClean="0">
                <a:latin typeface="Roboto Light"/>
                <a:ea typeface="Open Sans" panose="020B0606030504020204" pitchFamily="34" charset="0"/>
                <a:cs typeface="Open Sans" panose="020B0606030504020204" pitchFamily="34" charset="0"/>
              </a:rPr>
              <a:t>edificio</a:t>
            </a:r>
            <a:r>
              <a:rPr lang="en-US" sz="1100" dirty="0" smtClean="0">
                <a:latin typeface="Roboto Light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5" name="Rectangle 488"/>
          <p:cNvSpPr/>
          <p:nvPr/>
        </p:nvSpPr>
        <p:spPr>
          <a:xfrm>
            <a:off x="1045514" y="5198941"/>
            <a:ext cx="2668130" cy="372391"/>
          </a:xfrm>
          <a:prstGeom prst="rect">
            <a:avLst/>
          </a:prstGeom>
        </p:spPr>
        <p:txBody>
          <a:bodyPr wrap="none" lIns="91422" tIns="45711" rIns="91422" bIns="45711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b="1" dirty="0" smtClean="0">
                <a:latin typeface="Roboto Regular"/>
                <a:ea typeface="Open Sans" panose="020B0606030504020204" pitchFamily="34" charset="0"/>
                <a:cs typeface="Roboto Regular"/>
              </a:rPr>
              <a:t>VOTACIONES Y ENCUESTAS</a:t>
            </a:r>
            <a:endParaRPr lang="en-US" sz="1400" b="1" dirty="0">
              <a:latin typeface="Roboto Regular"/>
              <a:ea typeface="Open Sans" panose="020B0606030504020204" pitchFamily="34" charset="0"/>
              <a:cs typeface="Roboto Regular"/>
            </a:endParaRPr>
          </a:p>
        </p:txBody>
      </p:sp>
      <p:sp>
        <p:nvSpPr>
          <p:cNvPr id="501" name="AutoShape 15"/>
          <p:cNvSpPr>
            <a:spLocks/>
          </p:cNvSpPr>
          <p:nvPr/>
        </p:nvSpPr>
        <p:spPr bwMode="auto">
          <a:xfrm>
            <a:off x="10563013" y="5382454"/>
            <a:ext cx="744344" cy="74453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02" name="Rectangle 485"/>
          <p:cNvSpPr/>
          <p:nvPr/>
        </p:nvSpPr>
        <p:spPr>
          <a:xfrm>
            <a:off x="8286082" y="5605515"/>
            <a:ext cx="2218719" cy="532435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100" dirty="0" err="1" smtClean="0">
                <a:latin typeface="Roboto Light"/>
                <a:ea typeface="Open Sans" panose="020B0606030504020204" pitchFamily="34" charset="0"/>
                <a:cs typeface="Roboto Light"/>
              </a:rPr>
              <a:t>Gestión</a:t>
            </a:r>
            <a:r>
              <a:rPr lang="en-US" sz="1100" dirty="0" smtClean="0">
                <a:latin typeface="Roboto Light"/>
                <a:ea typeface="Open Sans" panose="020B0606030504020204" pitchFamily="34" charset="0"/>
                <a:cs typeface="Roboto Light"/>
              </a:rPr>
              <a:t> de </a:t>
            </a:r>
            <a:r>
              <a:rPr lang="en-US" sz="1100" dirty="0" err="1" smtClean="0">
                <a:latin typeface="Roboto Light"/>
                <a:ea typeface="Open Sans" panose="020B0606030504020204" pitchFamily="34" charset="0"/>
                <a:cs typeface="Roboto Light"/>
              </a:rPr>
              <a:t>reservas</a:t>
            </a:r>
            <a:r>
              <a:rPr lang="en-US" sz="1100" dirty="0" smtClean="0">
                <a:latin typeface="Roboto Light"/>
                <a:ea typeface="Open Sans" panose="020B0606030504020204" pitchFamily="34" charset="0"/>
                <a:cs typeface="Roboto Light"/>
              </a:rPr>
              <a:t> de </a:t>
            </a:r>
            <a:r>
              <a:rPr lang="en-US" sz="1100" dirty="0" err="1" smtClean="0">
                <a:latin typeface="Roboto Light"/>
                <a:ea typeface="Open Sans" panose="020B0606030504020204" pitchFamily="34" charset="0"/>
                <a:cs typeface="Roboto Light"/>
              </a:rPr>
              <a:t>espacios</a:t>
            </a:r>
            <a:r>
              <a:rPr lang="en-US" sz="1100" dirty="0" smtClean="0">
                <a:latin typeface="Roboto Light"/>
                <a:ea typeface="Open Sans" panose="020B0606030504020204" pitchFamily="34" charset="0"/>
                <a:cs typeface="Roboto Light"/>
              </a:rPr>
              <a:t> </a:t>
            </a:r>
            <a:r>
              <a:rPr lang="en-US" sz="1100" dirty="0" err="1" smtClean="0">
                <a:latin typeface="Roboto Light"/>
                <a:ea typeface="Open Sans" panose="020B0606030504020204" pitchFamily="34" charset="0"/>
                <a:cs typeface="Roboto Light"/>
              </a:rPr>
              <a:t>comunales</a:t>
            </a:r>
            <a:r>
              <a:rPr lang="en-US" sz="1100" dirty="0" smtClean="0">
                <a:latin typeface="Roboto Light"/>
                <a:ea typeface="Open Sans" panose="020B0606030504020204" pitchFamily="34" charset="0"/>
                <a:cs typeface="Roboto Light"/>
              </a:rPr>
              <a:t>.</a:t>
            </a: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3" name="Rectangle 486"/>
          <p:cNvSpPr/>
          <p:nvPr/>
        </p:nvSpPr>
        <p:spPr>
          <a:xfrm>
            <a:off x="9334242" y="5341673"/>
            <a:ext cx="1158679" cy="343217"/>
          </a:xfrm>
          <a:prstGeom prst="rect">
            <a:avLst/>
          </a:prstGeom>
        </p:spPr>
        <p:txBody>
          <a:bodyPr wrap="none" lIns="91422" tIns="45711" rIns="91422" bIns="45711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400" b="1" dirty="0" smtClean="0">
                <a:latin typeface="Roboto Regular"/>
                <a:ea typeface="Open Sans" panose="020B0606030504020204" pitchFamily="34" charset="0"/>
                <a:cs typeface="Roboto Regular"/>
              </a:rPr>
              <a:t>RESERVAS</a:t>
            </a:r>
            <a:endParaRPr lang="en-US" sz="1400" b="1" dirty="0">
              <a:latin typeface="Roboto Regular"/>
              <a:ea typeface="Open Sans" panose="020B0606030504020204" pitchFamily="34" charset="0"/>
              <a:cs typeface="Roboto Regular"/>
            </a:endParaRPr>
          </a:p>
        </p:txBody>
      </p:sp>
      <p:grpSp>
        <p:nvGrpSpPr>
          <p:cNvPr id="529" name="Group 5"/>
          <p:cNvGrpSpPr/>
          <p:nvPr/>
        </p:nvGrpSpPr>
        <p:grpSpPr>
          <a:xfrm>
            <a:off x="366773" y="5364665"/>
            <a:ext cx="575292" cy="454951"/>
            <a:chOff x="15970324" y="5937385"/>
            <a:chExt cx="1365398" cy="1124791"/>
          </a:xfrm>
          <a:solidFill>
            <a:schemeClr val="bg1"/>
          </a:solidFill>
        </p:grpSpPr>
        <p:sp>
          <p:nvSpPr>
            <p:cNvPr id="530" name="Freeform 40"/>
            <p:cNvSpPr>
              <a:spLocks noChangeArrowheads="1"/>
            </p:cNvSpPr>
            <p:nvPr/>
          </p:nvSpPr>
          <p:spPr bwMode="auto">
            <a:xfrm>
              <a:off x="15970324" y="5937385"/>
              <a:ext cx="1365398" cy="1124791"/>
            </a:xfrm>
            <a:custGeom>
              <a:avLst/>
              <a:gdLst>
                <a:gd name="T0" fmla="*/ 2581 w 2600"/>
                <a:gd name="T1" fmla="*/ 2031 h 2145"/>
                <a:gd name="T2" fmla="*/ 2581 w 2600"/>
                <a:gd name="T3" fmla="*/ 2031 h 2145"/>
                <a:gd name="T4" fmla="*/ 2437 w 2600"/>
                <a:gd name="T5" fmla="*/ 1947 h 2145"/>
                <a:gd name="T6" fmla="*/ 2419 w 2600"/>
                <a:gd name="T7" fmla="*/ 1959 h 2145"/>
                <a:gd name="T8" fmla="*/ 2419 w 2600"/>
                <a:gd name="T9" fmla="*/ 2007 h 2145"/>
                <a:gd name="T10" fmla="*/ 1778 w 2600"/>
                <a:gd name="T11" fmla="*/ 2007 h 2145"/>
                <a:gd name="T12" fmla="*/ 1868 w 2600"/>
                <a:gd name="T13" fmla="*/ 1917 h 2145"/>
                <a:gd name="T14" fmla="*/ 1868 w 2600"/>
                <a:gd name="T15" fmla="*/ 1785 h 2145"/>
                <a:gd name="T16" fmla="*/ 1647 w 2600"/>
                <a:gd name="T17" fmla="*/ 2007 h 2145"/>
                <a:gd name="T18" fmla="*/ 1377 w 2600"/>
                <a:gd name="T19" fmla="*/ 2007 h 2145"/>
                <a:gd name="T20" fmla="*/ 1437 w 2600"/>
                <a:gd name="T21" fmla="*/ 1947 h 2145"/>
                <a:gd name="T22" fmla="*/ 1437 w 2600"/>
                <a:gd name="T23" fmla="*/ 1815 h 2145"/>
                <a:gd name="T24" fmla="*/ 1245 w 2600"/>
                <a:gd name="T25" fmla="*/ 2007 h 2145"/>
                <a:gd name="T26" fmla="*/ 976 w 2600"/>
                <a:gd name="T27" fmla="*/ 2007 h 2145"/>
                <a:gd name="T28" fmla="*/ 1006 w 2600"/>
                <a:gd name="T29" fmla="*/ 1977 h 2145"/>
                <a:gd name="T30" fmla="*/ 1006 w 2600"/>
                <a:gd name="T31" fmla="*/ 1845 h 2145"/>
                <a:gd name="T32" fmla="*/ 844 w 2600"/>
                <a:gd name="T33" fmla="*/ 2007 h 2145"/>
                <a:gd name="T34" fmla="*/ 778 w 2600"/>
                <a:gd name="T35" fmla="*/ 2007 h 2145"/>
                <a:gd name="T36" fmla="*/ 1006 w 2600"/>
                <a:gd name="T37" fmla="*/ 1779 h 2145"/>
                <a:gd name="T38" fmla="*/ 1006 w 2600"/>
                <a:gd name="T39" fmla="*/ 1641 h 2145"/>
                <a:gd name="T40" fmla="*/ 748 w 2600"/>
                <a:gd name="T41" fmla="*/ 1905 h 2145"/>
                <a:gd name="T42" fmla="*/ 748 w 2600"/>
                <a:gd name="T43" fmla="*/ 2007 h 2145"/>
                <a:gd name="T44" fmla="*/ 575 w 2600"/>
                <a:gd name="T45" fmla="*/ 2007 h 2145"/>
                <a:gd name="T46" fmla="*/ 581 w 2600"/>
                <a:gd name="T47" fmla="*/ 2007 h 2145"/>
                <a:gd name="T48" fmla="*/ 581 w 2600"/>
                <a:gd name="T49" fmla="*/ 1875 h 2145"/>
                <a:gd name="T50" fmla="*/ 443 w 2600"/>
                <a:gd name="T51" fmla="*/ 2007 h 2145"/>
                <a:gd name="T52" fmla="*/ 377 w 2600"/>
                <a:gd name="T53" fmla="*/ 2007 h 2145"/>
                <a:gd name="T54" fmla="*/ 581 w 2600"/>
                <a:gd name="T55" fmla="*/ 1803 h 2145"/>
                <a:gd name="T56" fmla="*/ 581 w 2600"/>
                <a:gd name="T57" fmla="*/ 1671 h 2145"/>
                <a:gd name="T58" fmla="*/ 323 w 2600"/>
                <a:gd name="T59" fmla="*/ 1929 h 2145"/>
                <a:gd name="T60" fmla="*/ 323 w 2600"/>
                <a:gd name="T61" fmla="*/ 2007 h 2145"/>
                <a:gd name="T62" fmla="*/ 137 w 2600"/>
                <a:gd name="T63" fmla="*/ 2007 h 2145"/>
                <a:gd name="T64" fmla="*/ 137 w 2600"/>
                <a:gd name="T65" fmla="*/ 180 h 2145"/>
                <a:gd name="T66" fmla="*/ 185 w 2600"/>
                <a:gd name="T67" fmla="*/ 180 h 2145"/>
                <a:gd name="T68" fmla="*/ 197 w 2600"/>
                <a:gd name="T69" fmla="*/ 156 h 2145"/>
                <a:gd name="T70" fmla="*/ 113 w 2600"/>
                <a:gd name="T71" fmla="*/ 12 h 2145"/>
                <a:gd name="T72" fmla="*/ 90 w 2600"/>
                <a:gd name="T73" fmla="*/ 12 h 2145"/>
                <a:gd name="T74" fmla="*/ 6 w 2600"/>
                <a:gd name="T75" fmla="*/ 156 h 2145"/>
                <a:gd name="T76" fmla="*/ 18 w 2600"/>
                <a:gd name="T77" fmla="*/ 180 h 2145"/>
                <a:gd name="T78" fmla="*/ 66 w 2600"/>
                <a:gd name="T79" fmla="*/ 180 h 2145"/>
                <a:gd name="T80" fmla="*/ 66 w 2600"/>
                <a:gd name="T81" fmla="*/ 2043 h 2145"/>
                <a:gd name="T82" fmla="*/ 101 w 2600"/>
                <a:gd name="T83" fmla="*/ 2078 h 2145"/>
                <a:gd name="T84" fmla="*/ 2419 w 2600"/>
                <a:gd name="T85" fmla="*/ 2078 h 2145"/>
                <a:gd name="T86" fmla="*/ 2419 w 2600"/>
                <a:gd name="T87" fmla="*/ 2126 h 2145"/>
                <a:gd name="T88" fmla="*/ 2437 w 2600"/>
                <a:gd name="T89" fmla="*/ 2138 h 2145"/>
                <a:gd name="T90" fmla="*/ 2581 w 2600"/>
                <a:gd name="T91" fmla="*/ 2055 h 2145"/>
                <a:gd name="T92" fmla="*/ 2581 w 2600"/>
                <a:gd name="T93" fmla="*/ 2031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00" h="2145">
                  <a:moveTo>
                    <a:pt x="2581" y="2031"/>
                  </a:moveTo>
                  <a:lnTo>
                    <a:pt x="2581" y="2031"/>
                  </a:lnTo>
                  <a:cubicBezTo>
                    <a:pt x="2437" y="1947"/>
                    <a:pt x="2437" y="1947"/>
                    <a:pt x="2437" y="1947"/>
                  </a:cubicBezTo>
                  <a:cubicBezTo>
                    <a:pt x="2425" y="1941"/>
                    <a:pt x="2419" y="1947"/>
                    <a:pt x="2419" y="1959"/>
                  </a:cubicBezTo>
                  <a:cubicBezTo>
                    <a:pt x="2419" y="2007"/>
                    <a:pt x="2419" y="2007"/>
                    <a:pt x="2419" y="2007"/>
                  </a:cubicBezTo>
                  <a:cubicBezTo>
                    <a:pt x="1778" y="2007"/>
                    <a:pt x="1778" y="2007"/>
                    <a:pt x="1778" y="2007"/>
                  </a:cubicBezTo>
                  <a:cubicBezTo>
                    <a:pt x="1868" y="1917"/>
                    <a:pt x="1868" y="1917"/>
                    <a:pt x="1868" y="1917"/>
                  </a:cubicBezTo>
                  <a:cubicBezTo>
                    <a:pt x="1868" y="1785"/>
                    <a:pt x="1868" y="1785"/>
                    <a:pt x="1868" y="1785"/>
                  </a:cubicBezTo>
                  <a:cubicBezTo>
                    <a:pt x="1647" y="2007"/>
                    <a:pt x="1647" y="2007"/>
                    <a:pt x="1647" y="2007"/>
                  </a:cubicBezTo>
                  <a:cubicBezTo>
                    <a:pt x="1377" y="2007"/>
                    <a:pt x="1377" y="2007"/>
                    <a:pt x="1377" y="2007"/>
                  </a:cubicBezTo>
                  <a:cubicBezTo>
                    <a:pt x="1437" y="1947"/>
                    <a:pt x="1437" y="1947"/>
                    <a:pt x="1437" y="1947"/>
                  </a:cubicBezTo>
                  <a:cubicBezTo>
                    <a:pt x="1437" y="1815"/>
                    <a:pt x="1437" y="1815"/>
                    <a:pt x="1437" y="1815"/>
                  </a:cubicBezTo>
                  <a:cubicBezTo>
                    <a:pt x="1245" y="2007"/>
                    <a:pt x="1245" y="2007"/>
                    <a:pt x="1245" y="2007"/>
                  </a:cubicBezTo>
                  <a:cubicBezTo>
                    <a:pt x="976" y="2007"/>
                    <a:pt x="976" y="2007"/>
                    <a:pt x="976" y="2007"/>
                  </a:cubicBezTo>
                  <a:cubicBezTo>
                    <a:pt x="1006" y="1977"/>
                    <a:pt x="1006" y="1977"/>
                    <a:pt x="1006" y="1977"/>
                  </a:cubicBezTo>
                  <a:cubicBezTo>
                    <a:pt x="1006" y="1845"/>
                    <a:pt x="1006" y="1845"/>
                    <a:pt x="1006" y="1845"/>
                  </a:cubicBezTo>
                  <a:cubicBezTo>
                    <a:pt x="844" y="2007"/>
                    <a:pt x="844" y="2007"/>
                    <a:pt x="844" y="2007"/>
                  </a:cubicBezTo>
                  <a:cubicBezTo>
                    <a:pt x="778" y="2007"/>
                    <a:pt x="778" y="2007"/>
                    <a:pt x="778" y="2007"/>
                  </a:cubicBezTo>
                  <a:cubicBezTo>
                    <a:pt x="1006" y="1779"/>
                    <a:pt x="1006" y="1779"/>
                    <a:pt x="1006" y="1779"/>
                  </a:cubicBezTo>
                  <a:cubicBezTo>
                    <a:pt x="1006" y="1641"/>
                    <a:pt x="1006" y="1641"/>
                    <a:pt x="1006" y="1641"/>
                  </a:cubicBezTo>
                  <a:cubicBezTo>
                    <a:pt x="748" y="1905"/>
                    <a:pt x="748" y="1905"/>
                    <a:pt x="748" y="1905"/>
                  </a:cubicBezTo>
                  <a:cubicBezTo>
                    <a:pt x="748" y="2007"/>
                    <a:pt x="748" y="2007"/>
                    <a:pt x="748" y="2007"/>
                  </a:cubicBezTo>
                  <a:cubicBezTo>
                    <a:pt x="575" y="2007"/>
                    <a:pt x="575" y="2007"/>
                    <a:pt x="575" y="2007"/>
                  </a:cubicBezTo>
                  <a:cubicBezTo>
                    <a:pt x="581" y="2007"/>
                    <a:pt x="581" y="2007"/>
                    <a:pt x="581" y="2007"/>
                  </a:cubicBezTo>
                  <a:cubicBezTo>
                    <a:pt x="581" y="1875"/>
                    <a:pt x="581" y="1875"/>
                    <a:pt x="581" y="1875"/>
                  </a:cubicBezTo>
                  <a:cubicBezTo>
                    <a:pt x="443" y="2007"/>
                    <a:pt x="443" y="2007"/>
                    <a:pt x="443" y="2007"/>
                  </a:cubicBezTo>
                  <a:cubicBezTo>
                    <a:pt x="377" y="2007"/>
                    <a:pt x="377" y="2007"/>
                    <a:pt x="377" y="2007"/>
                  </a:cubicBezTo>
                  <a:cubicBezTo>
                    <a:pt x="581" y="1803"/>
                    <a:pt x="581" y="1803"/>
                    <a:pt x="581" y="1803"/>
                  </a:cubicBezTo>
                  <a:cubicBezTo>
                    <a:pt x="581" y="1671"/>
                    <a:pt x="581" y="1671"/>
                    <a:pt x="581" y="1671"/>
                  </a:cubicBezTo>
                  <a:cubicBezTo>
                    <a:pt x="323" y="1929"/>
                    <a:pt x="323" y="1929"/>
                    <a:pt x="323" y="1929"/>
                  </a:cubicBezTo>
                  <a:cubicBezTo>
                    <a:pt x="323" y="2007"/>
                    <a:pt x="323" y="2007"/>
                    <a:pt x="323" y="2007"/>
                  </a:cubicBezTo>
                  <a:cubicBezTo>
                    <a:pt x="137" y="2007"/>
                    <a:pt x="137" y="2007"/>
                    <a:pt x="137" y="2007"/>
                  </a:cubicBezTo>
                  <a:cubicBezTo>
                    <a:pt x="137" y="180"/>
                    <a:pt x="137" y="180"/>
                    <a:pt x="137" y="180"/>
                  </a:cubicBezTo>
                  <a:cubicBezTo>
                    <a:pt x="185" y="180"/>
                    <a:pt x="185" y="180"/>
                    <a:pt x="185" y="180"/>
                  </a:cubicBezTo>
                  <a:cubicBezTo>
                    <a:pt x="197" y="180"/>
                    <a:pt x="203" y="168"/>
                    <a:pt x="197" y="156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08" y="0"/>
                    <a:pt x="95" y="0"/>
                    <a:pt x="90" y="12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0" y="168"/>
                    <a:pt x="6" y="180"/>
                    <a:pt x="18" y="180"/>
                  </a:cubicBezTo>
                  <a:cubicBezTo>
                    <a:pt x="66" y="180"/>
                    <a:pt x="66" y="180"/>
                    <a:pt x="66" y="180"/>
                  </a:cubicBezTo>
                  <a:cubicBezTo>
                    <a:pt x="66" y="2043"/>
                    <a:pt x="66" y="2043"/>
                    <a:pt x="66" y="2043"/>
                  </a:cubicBezTo>
                  <a:cubicBezTo>
                    <a:pt x="66" y="2060"/>
                    <a:pt x="84" y="2078"/>
                    <a:pt x="101" y="2078"/>
                  </a:cubicBezTo>
                  <a:cubicBezTo>
                    <a:pt x="2419" y="2078"/>
                    <a:pt x="2419" y="2078"/>
                    <a:pt x="2419" y="2078"/>
                  </a:cubicBezTo>
                  <a:cubicBezTo>
                    <a:pt x="2419" y="2126"/>
                    <a:pt x="2419" y="2126"/>
                    <a:pt x="2419" y="2126"/>
                  </a:cubicBezTo>
                  <a:cubicBezTo>
                    <a:pt x="2419" y="2138"/>
                    <a:pt x="2425" y="2144"/>
                    <a:pt x="2437" y="2138"/>
                  </a:cubicBezTo>
                  <a:cubicBezTo>
                    <a:pt x="2581" y="2055"/>
                    <a:pt x="2581" y="2055"/>
                    <a:pt x="2581" y="2055"/>
                  </a:cubicBezTo>
                  <a:cubicBezTo>
                    <a:pt x="2599" y="2049"/>
                    <a:pt x="2599" y="2037"/>
                    <a:pt x="2581" y="203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531" name="Freeform 41"/>
            <p:cNvSpPr>
              <a:spLocks noChangeArrowheads="1"/>
            </p:cNvSpPr>
            <p:nvPr/>
          </p:nvSpPr>
          <p:spPr bwMode="auto">
            <a:xfrm>
              <a:off x="16139263" y="6682616"/>
              <a:ext cx="129597" cy="129606"/>
            </a:xfrm>
            <a:custGeom>
              <a:avLst/>
              <a:gdLst>
                <a:gd name="T0" fmla="*/ 114 w 247"/>
                <a:gd name="T1" fmla="*/ 0 h 246"/>
                <a:gd name="T2" fmla="*/ 0 w 247"/>
                <a:gd name="T3" fmla="*/ 113 h 246"/>
                <a:gd name="T4" fmla="*/ 0 w 247"/>
                <a:gd name="T5" fmla="*/ 245 h 246"/>
                <a:gd name="T6" fmla="*/ 246 w 247"/>
                <a:gd name="T7" fmla="*/ 0 h 246"/>
                <a:gd name="T8" fmla="*/ 114 w 247"/>
                <a:gd name="T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46">
                  <a:moveTo>
                    <a:pt x="114" y="0"/>
                  </a:moveTo>
                  <a:lnTo>
                    <a:pt x="0" y="113"/>
                  </a:lnTo>
                  <a:lnTo>
                    <a:pt x="0" y="245"/>
                  </a:lnTo>
                  <a:lnTo>
                    <a:pt x="246" y="0"/>
                  </a:lnTo>
                  <a:lnTo>
                    <a:pt x="11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532" name="Freeform 42"/>
            <p:cNvSpPr>
              <a:spLocks noChangeArrowheads="1"/>
            </p:cNvSpPr>
            <p:nvPr/>
          </p:nvSpPr>
          <p:spPr bwMode="auto">
            <a:xfrm>
              <a:off x="16139263" y="6710388"/>
              <a:ext cx="136539" cy="203666"/>
            </a:xfrm>
            <a:custGeom>
              <a:avLst/>
              <a:gdLst>
                <a:gd name="T0" fmla="*/ 258 w 259"/>
                <a:gd name="T1" fmla="*/ 0 h 390"/>
                <a:gd name="T2" fmla="*/ 0 w 259"/>
                <a:gd name="T3" fmla="*/ 257 h 390"/>
                <a:gd name="T4" fmla="*/ 0 w 259"/>
                <a:gd name="T5" fmla="*/ 389 h 390"/>
                <a:gd name="T6" fmla="*/ 258 w 259"/>
                <a:gd name="T7" fmla="*/ 131 h 390"/>
                <a:gd name="T8" fmla="*/ 258 w 259"/>
                <a:gd name="T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390">
                  <a:moveTo>
                    <a:pt x="258" y="0"/>
                  </a:moveTo>
                  <a:lnTo>
                    <a:pt x="0" y="257"/>
                  </a:lnTo>
                  <a:lnTo>
                    <a:pt x="0" y="389"/>
                  </a:lnTo>
                  <a:lnTo>
                    <a:pt x="258" y="131"/>
                  </a:lnTo>
                  <a:lnTo>
                    <a:pt x="2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533" name="Freeform 43"/>
            <p:cNvSpPr>
              <a:spLocks noChangeArrowheads="1"/>
            </p:cNvSpPr>
            <p:nvPr/>
          </p:nvSpPr>
          <p:spPr bwMode="auto">
            <a:xfrm>
              <a:off x="16363743" y="6606242"/>
              <a:ext cx="85627" cy="85632"/>
            </a:xfrm>
            <a:custGeom>
              <a:avLst/>
              <a:gdLst>
                <a:gd name="T0" fmla="*/ 30 w 163"/>
                <a:gd name="T1" fmla="*/ 0 h 163"/>
                <a:gd name="T2" fmla="*/ 0 w 163"/>
                <a:gd name="T3" fmla="*/ 24 h 163"/>
                <a:gd name="T4" fmla="*/ 0 w 163"/>
                <a:gd name="T5" fmla="*/ 162 h 163"/>
                <a:gd name="T6" fmla="*/ 162 w 163"/>
                <a:gd name="T7" fmla="*/ 0 h 163"/>
                <a:gd name="T8" fmla="*/ 30 w 163"/>
                <a:gd name="T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3">
                  <a:moveTo>
                    <a:pt x="30" y="0"/>
                  </a:moveTo>
                  <a:lnTo>
                    <a:pt x="0" y="24"/>
                  </a:lnTo>
                  <a:lnTo>
                    <a:pt x="0" y="162"/>
                  </a:lnTo>
                  <a:lnTo>
                    <a:pt x="162" y="0"/>
                  </a:lnTo>
                  <a:lnTo>
                    <a:pt x="3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534" name="Freeform 44"/>
            <p:cNvSpPr>
              <a:spLocks noChangeArrowheads="1"/>
            </p:cNvSpPr>
            <p:nvPr/>
          </p:nvSpPr>
          <p:spPr bwMode="auto">
            <a:xfrm>
              <a:off x="16363743" y="6606243"/>
              <a:ext cx="136541" cy="189780"/>
            </a:xfrm>
            <a:custGeom>
              <a:avLst/>
              <a:gdLst>
                <a:gd name="T0" fmla="*/ 258 w 259"/>
                <a:gd name="T1" fmla="*/ 0 h 360"/>
                <a:gd name="T2" fmla="*/ 228 w 259"/>
                <a:gd name="T3" fmla="*/ 0 h 360"/>
                <a:gd name="T4" fmla="*/ 0 w 259"/>
                <a:gd name="T5" fmla="*/ 228 h 360"/>
                <a:gd name="T6" fmla="*/ 0 w 259"/>
                <a:gd name="T7" fmla="*/ 359 h 360"/>
                <a:gd name="T8" fmla="*/ 258 w 259"/>
                <a:gd name="T9" fmla="*/ 102 h 360"/>
                <a:gd name="T10" fmla="*/ 258 w 259"/>
                <a:gd name="T11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9" h="360">
                  <a:moveTo>
                    <a:pt x="258" y="0"/>
                  </a:moveTo>
                  <a:lnTo>
                    <a:pt x="228" y="0"/>
                  </a:lnTo>
                  <a:lnTo>
                    <a:pt x="0" y="228"/>
                  </a:lnTo>
                  <a:lnTo>
                    <a:pt x="0" y="359"/>
                  </a:lnTo>
                  <a:lnTo>
                    <a:pt x="258" y="102"/>
                  </a:lnTo>
                  <a:lnTo>
                    <a:pt x="2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535" name="Freeform 45"/>
            <p:cNvSpPr>
              <a:spLocks noChangeArrowheads="1"/>
            </p:cNvSpPr>
            <p:nvPr/>
          </p:nvSpPr>
          <p:spPr bwMode="auto">
            <a:xfrm>
              <a:off x="16363743" y="6696502"/>
              <a:ext cx="136541" cy="203666"/>
            </a:xfrm>
            <a:custGeom>
              <a:avLst/>
              <a:gdLst>
                <a:gd name="T0" fmla="*/ 258 w 259"/>
                <a:gd name="T1" fmla="*/ 0 h 390"/>
                <a:gd name="T2" fmla="*/ 0 w 259"/>
                <a:gd name="T3" fmla="*/ 257 h 390"/>
                <a:gd name="T4" fmla="*/ 0 w 259"/>
                <a:gd name="T5" fmla="*/ 389 h 390"/>
                <a:gd name="T6" fmla="*/ 258 w 259"/>
                <a:gd name="T7" fmla="*/ 131 h 390"/>
                <a:gd name="T8" fmla="*/ 258 w 259"/>
                <a:gd name="T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390">
                  <a:moveTo>
                    <a:pt x="258" y="0"/>
                  </a:moveTo>
                  <a:lnTo>
                    <a:pt x="0" y="257"/>
                  </a:lnTo>
                  <a:lnTo>
                    <a:pt x="0" y="389"/>
                  </a:lnTo>
                  <a:lnTo>
                    <a:pt x="258" y="131"/>
                  </a:lnTo>
                  <a:lnTo>
                    <a:pt x="2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536" name="Freeform 46"/>
            <p:cNvSpPr>
              <a:spLocks noChangeArrowheads="1"/>
            </p:cNvSpPr>
            <p:nvPr/>
          </p:nvSpPr>
          <p:spPr bwMode="auto">
            <a:xfrm>
              <a:off x="16588225" y="6532183"/>
              <a:ext cx="39341" cy="39344"/>
            </a:xfrm>
            <a:custGeom>
              <a:avLst/>
              <a:gdLst>
                <a:gd name="T0" fmla="*/ 0 w 73"/>
                <a:gd name="T1" fmla="*/ 0 h 73"/>
                <a:gd name="T2" fmla="*/ 0 w 73"/>
                <a:gd name="T3" fmla="*/ 72 h 73"/>
                <a:gd name="T4" fmla="*/ 72 w 73"/>
                <a:gd name="T5" fmla="*/ 0 h 73"/>
                <a:gd name="T6" fmla="*/ 0 w 73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73">
                  <a:moveTo>
                    <a:pt x="0" y="0"/>
                  </a:moveTo>
                  <a:lnTo>
                    <a:pt x="0" y="72"/>
                  </a:lnTo>
                  <a:lnTo>
                    <a:pt x="72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537" name="Freeform 47"/>
            <p:cNvSpPr>
              <a:spLocks noChangeArrowheads="1"/>
            </p:cNvSpPr>
            <p:nvPr/>
          </p:nvSpPr>
          <p:spPr bwMode="auto">
            <a:xfrm>
              <a:off x="16588223" y="6532181"/>
              <a:ext cx="136539" cy="145806"/>
            </a:xfrm>
            <a:custGeom>
              <a:avLst/>
              <a:gdLst>
                <a:gd name="T0" fmla="*/ 258 w 259"/>
                <a:gd name="T1" fmla="*/ 0 h 277"/>
                <a:gd name="T2" fmla="*/ 138 w 259"/>
                <a:gd name="T3" fmla="*/ 0 h 277"/>
                <a:gd name="T4" fmla="*/ 0 w 259"/>
                <a:gd name="T5" fmla="*/ 138 h 277"/>
                <a:gd name="T6" fmla="*/ 0 w 259"/>
                <a:gd name="T7" fmla="*/ 276 h 277"/>
                <a:gd name="T8" fmla="*/ 258 w 259"/>
                <a:gd name="T9" fmla="*/ 12 h 277"/>
                <a:gd name="T10" fmla="*/ 258 w 259"/>
                <a:gd name="T1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9" h="277">
                  <a:moveTo>
                    <a:pt x="258" y="0"/>
                  </a:moveTo>
                  <a:lnTo>
                    <a:pt x="138" y="0"/>
                  </a:lnTo>
                  <a:lnTo>
                    <a:pt x="0" y="138"/>
                  </a:lnTo>
                  <a:lnTo>
                    <a:pt x="0" y="276"/>
                  </a:lnTo>
                  <a:lnTo>
                    <a:pt x="258" y="12"/>
                  </a:lnTo>
                  <a:lnTo>
                    <a:pt x="2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538" name="Freeform 48"/>
            <p:cNvSpPr>
              <a:spLocks noChangeArrowheads="1"/>
            </p:cNvSpPr>
            <p:nvPr/>
          </p:nvSpPr>
          <p:spPr bwMode="auto">
            <a:xfrm>
              <a:off x="16588223" y="6576154"/>
              <a:ext cx="136539" cy="203666"/>
            </a:xfrm>
            <a:custGeom>
              <a:avLst/>
              <a:gdLst>
                <a:gd name="T0" fmla="*/ 258 w 259"/>
                <a:gd name="T1" fmla="*/ 0 h 390"/>
                <a:gd name="T2" fmla="*/ 0 w 259"/>
                <a:gd name="T3" fmla="*/ 258 h 390"/>
                <a:gd name="T4" fmla="*/ 0 w 259"/>
                <a:gd name="T5" fmla="*/ 389 h 390"/>
                <a:gd name="T6" fmla="*/ 258 w 259"/>
                <a:gd name="T7" fmla="*/ 132 h 390"/>
                <a:gd name="T8" fmla="*/ 258 w 259"/>
                <a:gd name="T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390">
                  <a:moveTo>
                    <a:pt x="258" y="0"/>
                  </a:moveTo>
                  <a:lnTo>
                    <a:pt x="0" y="258"/>
                  </a:lnTo>
                  <a:lnTo>
                    <a:pt x="0" y="389"/>
                  </a:lnTo>
                  <a:lnTo>
                    <a:pt x="258" y="132"/>
                  </a:lnTo>
                  <a:lnTo>
                    <a:pt x="2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539" name="Freeform 49"/>
            <p:cNvSpPr>
              <a:spLocks noChangeArrowheads="1"/>
            </p:cNvSpPr>
            <p:nvPr/>
          </p:nvSpPr>
          <p:spPr bwMode="auto">
            <a:xfrm>
              <a:off x="16588223" y="6680302"/>
              <a:ext cx="136539" cy="203666"/>
            </a:xfrm>
            <a:custGeom>
              <a:avLst/>
              <a:gdLst>
                <a:gd name="T0" fmla="*/ 258 w 259"/>
                <a:gd name="T1" fmla="*/ 0 h 390"/>
                <a:gd name="T2" fmla="*/ 0 w 259"/>
                <a:gd name="T3" fmla="*/ 257 h 390"/>
                <a:gd name="T4" fmla="*/ 0 w 259"/>
                <a:gd name="T5" fmla="*/ 389 h 390"/>
                <a:gd name="T6" fmla="*/ 258 w 259"/>
                <a:gd name="T7" fmla="*/ 132 h 390"/>
                <a:gd name="T8" fmla="*/ 258 w 259"/>
                <a:gd name="T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390">
                  <a:moveTo>
                    <a:pt x="258" y="0"/>
                  </a:moveTo>
                  <a:lnTo>
                    <a:pt x="0" y="257"/>
                  </a:lnTo>
                  <a:lnTo>
                    <a:pt x="0" y="389"/>
                  </a:lnTo>
                  <a:lnTo>
                    <a:pt x="258" y="132"/>
                  </a:lnTo>
                  <a:lnTo>
                    <a:pt x="2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540" name="Freeform 50"/>
            <p:cNvSpPr>
              <a:spLocks noChangeArrowheads="1"/>
            </p:cNvSpPr>
            <p:nvPr/>
          </p:nvSpPr>
          <p:spPr bwMode="auto">
            <a:xfrm>
              <a:off x="16588223" y="6782136"/>
              <a:ext cx="136539" cy="208295"/>
            </a:xfrm>
            <a:custGeom>
              <a:avLst/>
              <a:gdLst>
                <a:gd name="T0" fmla="*/ 258 w 259"/>
                <a:gd name="T1" fmla="*/ 0 h 397"/>
                <a:gd name="T2" fmla="*/ 0 w 259"/>
                <a:gd name="T3" fmla="*/ 264 h 397"/>
                <a:gd name="T4" fmla="*/ 0 w 259"/>
                <a:gd name="T5" fmla="*/ 396 h 397"/>
                <a:gd name="T6" fmla="*/ 258 w 259"/>
                <a:gd name="T7" fmla="*/ 138 h 397"/>
                <a:gd name="T8" fmla="*/ 258 w 259"/>
                <a:gd name="T9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397">
                  <a:moveTo>
                    <a:pt x="258" y="0"/>
                  </a:moveTo>
                  <a:lnTo>
                    <a:pt x="0" y="264"/>
                  </a:lnTo>
                  <a:lnTo>
                    <a:pt x="0" y="396"/>
                  </a:lnTo>
                  <a:lnTo>
                    <a:pt x="258" y="138"/>
                  </a:lnTo>
                  <a:lnTo>
                    <a:pt x="2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541" name="Freeform 51"/>
            <p:cNvSpPr>
              <a:spLocks noChangeArrowheads="1"/>
            </p:cNvSpPr>
            <p:nvPr/>
          </p:nvSpPr>
          <p:spPr bwMode="auto">
            <a:xfrm>
              <a:off x="16815020" y="6460435"/>
              <a:ext cx="94883" cy="94890"/>
            </a:xfrm>
            <a:custGeom>
              <a:avLst/>
              <a:gdLst>
                <a:gd name="T0" fmla="*/ 48 w 180"/>
                <a:gd name="T1" fmla="*/ 0 h 180"/>
                <a:gd name="T2" fmla="*/ 0 w 180"/>
                <a:gd name="T3" fmla="*/ 47 h 180"/>
                <a:gd name="T4" fmla="*/ 0 w 180"/>
                <a:gd name="T5" fmla="*/ 179 h 180"/>
                <a:gd name="T6" fmla="*/ 179 w 180"/>
                <a:gd name="T7" fmla="*/ 0 h 180"/>
                <a:gd name="T8" fmla="*/ 48 w 180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80">
                  <a:moveTo>
                    <a:pt x="48" y="0"/>
                  </a:moveTo>
                  <a:lnTo>
                    <a:pt x="0" y="47"/>
                  </a:lnTo>
                  <a:lnTo>
                    <a:pt x="0" y="179"/>
                  </a:lnTo>
                  <a:lnTo>
                    <a:pt x="179" y="0"/>
                  </a:lnTo>
                  <a:lnTo>
                    <a:pt x="4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542" name="Freeform 52"/>
            <p:cNvSpPr>
              <a:spLocks noChangeArrowheads="1"/>
            </p:cNvSpPr>
            <p:nvPr/>
          </p:nvSpPr>
          <p:spPr bwMode="auto">
            <a:xfrm>
              <a:off x="16815018" y="6460435"/>
              <a:ext cx="136539" cy="201352"/>
            </a:xfrm>
            <a:custGeom>
              <a:avLst/>
              <a:gdLst>
                <a:gd name="T0" fmla="*/ 257 w 258"/>
                <a:gd name="T1" fmla="*/ 0 h 384"/>
                <a:gd name="T2" fmla="*/ 245 w 258"/>
                <a:gd name="T3" fmla="*/ 0 h 384"/>
                <a:gd name="T4" fmla="*/ 0 w 258"/>
                <a:gd name="T5" fmla="*/ 245 h 384"/>
                <a:gd name="T6" fmla="*/ 0 w 258"/>
                <a:gd name="T7" fmla="*/ 383 h 384"/>
                <a:gd name="T8" fmla="*/ 257 w 258"/>
                <a:gd name="T9" fmla="*/ 119 h 384"/>
                <a:gd name="T10" fmla="*/ 257 w 258"/>
                <a:gd name="T11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384">
                  <a:moveTo>
                    <a:pt x="257" y="0"/>
                  </a:moveTo>
                  <a:lnTo>
                    <a:pt x="245" y="0"/>
                  </a:lnTo>
                  <a:lnTo>
                    <a:pt x="0" y="245"/>
                  </a:lnTo>
                  <a:lnTo>
                    <a:pt x="0" y="383"/>
                  </a:lnTo>
                  <a:lnTo>
                    <a:pt x="257" y="119"/>
                  </a:lnTo>
                  <a:lnTo>
                    <a:pt x="257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543" name="Freeform 53"/>
            <p:cNvSpPr>
              <a:spLocks noChangeArrowheads="1"/>
            </p:cNvSpPr>
            <p:nvPr/>
          </p:nvSpPr>
          <p:spPr bwMode="auto">
            <a:xfrm>
              <a:off x="16815018" y="6559954"/>
              <a:ext cx="136539" cy="203666"/>
            </a:xfrm>
            <a:custGeom>
              <a:avLst/>
              <a:gdLst>
                <a:gd name="T0" fmla="*/ 257 w 258"/>
                <a:gd name="T1" fmla="*/ 0 h 390"/>
                <a:gd name="T2" fmla="*/ 0 w 258"/>
                <a:gd name="T3" fmla="*/ 258 h 390"/>
                <a:gd name="T4" fmla="*/ 0 w 258"/>
                <a:gd name="T5" fmla="*/ 389 h 390"/>
                <a:gd name="T6" fmla="*/ 257 w 258"/>
                <a:gd name="T7" fmla="*/ 132 h 390"/>
                <a:gd name="T8" fmla="*/ 257 w 258"/>
                <a:gd name="T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390">
                  <a:moveTo>
                    <a:pt x="257" y="0"/>
                  </a:moveTo>
                  <a:lnTo>
                    <a:pt x="0" y="258"/>
                  </a:lnTo>
                  <a:lnTo>
                    <a:pt x="0" y="389"/>
                  </a:lnTo>
                  <a:lnTo>
                    <a:pt x="257" y="132"/>
                  </a:lnTo>
                  <a:lnTo>
                    <a:pt x="257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544" name="Freeform 54"/>
            <p:cNvSpPr>
              <a:spLocks noChangeArrowheads="1"/>
            </p:cNvSpPr>
            <p:nvPr/>
          </p:nvSpPr>
          <p:spPr bwMode="auto">
            <a:xfrm>
              <a:off x="16815018" y="6664100"/>
              <a:ext cx="136539" cy="208295"/>
            </a:xfrm>
            <a:custGeom>
              <a:avLst/>
              <a:gdLst>
                <a:gd name="T0" fmla="*/ 257 w 258"/>
                <a:gd name="T1" fmla="*/ 0 h 396"/>
                <a:gd name="T2" fmla="*/ 0 w 258"/>
                <a:gd name="T3" fmla="*/ 257 h 396"/>
                <a:gd name="T4" fmla="*/ 0 w 258"/>
                <a:gd name="T5" fmla="*/ 395 h 396"/>
                <a:gd name="T6" fmla="*/ 257 w 258"/>
                <a:gd name="T7" fmla="*/ 132 h 396"/>
                <a:gd name="T8" fmla="*/ 257 w 258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396">
                  <a:moveTo>
                    <a:pt x="257" y="0"/>
                  </a:moveTo>
                  <a:lnTo>
                    <a:pt x="0" y="257"/>
                  </a:lnTo>
                  <a:lnTo>
                    <a:pt x="0" y="395"/>
                  </a:lnTo>
                  <a:lnTo>
                    <a:pt x="257" y="132"/>
                  </a:lnTo>
                  <a:lnTo>
                    <a:pt x="257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545" name="Freeform 55"/>
            <p:cNvSpPr>
              <a:spLocks noChangeArrowheads="1"/>
            </p:cNvSpPr>
            <p:nvPr/>
          </p:nvSpPr>
          <p:spPr bwMode="auto">
            <a:xfrm>
              <a:off x="16815018" y="6768250"/>
              <a:ext cx="136539" cy="208295"/>
            </a:xfrm>
            <a:custGeom>
              <a:avLst/>
              <a:gdLst>
                <a:gd name="T0" fmla="*/ 257 w 258"/>
                <a:gd name="T1" fmla="*/ 0 h 397"/>
                <a:gd name="T2" fmla="*/ 0 w 258"/>
                <a:gd name="T3" fmla="*/ 264 h 397"/>
                <a:gd name="T4" fmla="*/ 0 w 258"/>
                <a:gd name="T5" fmla="*/ 396 h 397"/>
                <a:gd name="T6" fmla="*/ 257 w 258"/>
                <a:gd name="T7" fmla="*/ 138 h 397"/>
                <a:gd name="T8" fmla="*/ 257 w 258"/>
                <a:gd name="T9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397">
                  <a:moveTo>
                    <a:pt x="257" y="0"/>
                  </a:moveTo>
                  <a:lnTo>
                    <a:pt x="0" y="264"/>
                  </a:lnTo>
                  <a:lnTo>
                    <a:pt x="0" y="396"/>
                  </a:lnTo>
                  <a:lnTo>
                    <a:pt x="257" y="138"/>
                  </a:lnTo>
                  <a:lnTo>
                    <a:pt x="257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</p:grpSp>
      <p:grpSp>
        <p:nvGrpSpPr>
          <p:cNvPr id="546" name="Group 2"/>
          <p:cNvGrpSpPr/>
          <p:nvPr/>
        </p:nvGrpSpPr>
        <p:grpSpPr>
          <a:xfrm>
            <a:off x="10639933" y="5442576"/>
            <a:ext cx="585560" cy="667766"/>
            <a:chOff x="10240280" y="3493395"/>
            <a:chExt cx="1527395" cy="1525180"/>
          </a:xfrm>
          <a:solidFill>
            <a:schemeClr val="bg1">
              <a:lumMod val="95000"/>
              <a:lumOff val="5000"/>
            </a:schemeClr>
          </a:solidFill>
        </p:grpSpPr>
        <p:sp>
          <p:nvSpPr>
            <p:cNvPr id="547" name="Freeform 137"/>
            <p:cNvSpPr>
              <a:spLocks noChangeArrowheads="1"/>
            </p:cNvSpPr>
            <p:nvPr/>
          </p:nvSpPr>
          <p:spPr bwMode="auto">
            <a:xfrm>
              <a:off x="10485588" y="3889154"/>
              <a:ext cx="1036777" cy="629513"/>
            </a:xfrm>
            <a:custGeom>
              <a:avLst/>
              <a:gdLst>
                <a:gd name="T0" fmla="*/ 1713 w 1977"/>
                <a:gd name="T1" fmla="*/ 527 h 1198"/>
                <a:gd name="T2" fmla="*/ 1557 w 1977"/>
                <a:gd name="T3" fmla="*/ 527 h 1198"/>
                <a:gd name="T4" fmla="*/ 1455 w 1977"/>
                <a:gd name="T5" fmla="*/ 377 h 1198"/>
                <a:gd name="T6" fmla="*/ 1192 w 1977"/>
                <a:gd name="T7" fmla="*/ 527 h 1198"/>
                <a:gd name="T8" fmla="*/ 1042 w 1977"/>
                <a:gd name="T9" fmla="*/ 527 h 1198"/>
                <a:gd name="T10" fmla="*/ 934 w 1977"/>
                <a:gd name="T11" fmla="*/ 377 h 1198"/>
                <a:gd name="T12" fmla="*/ 677 w 1977"/>
                <a:gd name="T13" fmla="*/ 527 h 1198"/>
                <a:gd name="T14" fmla="*/ 521 w 1977"/>
                <a:gd name="T15" fmla="*/ 527 h 1198"/>
                <a:gd name="T16" fmla="*/ 425 w 1977"/>
                <a:gd name="T17" fmla="*/ 377 h 1198"/>
                <a:gd name="T18" fmla="*/ 138 w 1977"/>
                <a:gd name="T19" fmla="*/ 527 h 1198"/>
                <a:gd name="T20" fmla="*/ 0 w 1977"/>
                <a:gd name="T21" fmla="*/ 0 h 1198"/>
                <a:gd name="T22" fmla="*/ 1976 w 1977"/>
                <a:gd name="T23" fmla="*/ 1197 h 1198"/>
                <a:gd name="T24" fmla="*/ 1976 w 1977"/>
                <a:gd name="T25" fmla="*/ 527 h 1198"/>
                <a:gd name="T26" fmla="*/ 1826 w 1977"/>
                <a:gd name="T27" fmla="*/ 527 h 1198"/>
                <a:gd name="T28" fmla="*/ 796 w 1977"/>
                <a:gd name="T29" fmla="*/ 670 h 1198"/>
                <a:gd name="T30" fmla="*/ 677 w 1977"/>
                <a:gd name="T31" fmla="*/ 1060 h 1198"/>
                <a:gd name="T32" fmla="*/ 677 w 1977"/>
                <a:gd name="T33" fmla="*/ 670 h 1198"/>
                <a:gd name="T34" fmla="*/ 934 w 1977"/>
                <a:gd name="T35" fmla="*/ 670 h 1198"/>
                <a:gd name="T36" fmla="*/ 1054 w 1977"/>
                <a:gd name="T37" fmla="*/ 1060 h 1198"/>
                <a:gd name="T38" fmla="*/ 934 w 1977"/>
                <a:gd name="T39" fmla="*/ 694 h 1198"/>
                <a:gd name="T40" fmla="*/ 1192 w 1977"/>
                <a:gd name="T41" fmla="*/ 670 h 1198"/>
                <a:gd name="T42" fmla="*/ 1312 w 1977"/>
                <a:gd name="T43" fmla="*/ 1060 h 1198"/>
                <a:gd name="T44" fmla="*/ 1192 w 1977"/>
                <a:gd name="T45" fmla="*/ 694 h 1198"/>
                <a:gd name="T46" fmla="*/ 1455 w 1977"/>
                <a:gd name="T47" fmla="*/ 670 h 1198"/>
                <a:gd name="T48" fmla="*/ 1569 w 1977"/>
                <a:gd name="T49" fmla="*/ 1060 h 1198"/>
                <a:gd name="T50" fmla="*/ 1455 w 1977"/>
                <a:gd name="T51" fmla="*/ 694 h 1198"/>
                <a:gd name="T52" fmla="*/ 533 w 1977"/>
                <a:gd name="T53" fmla="*/ 1060 h 1198"/>
                <a:gd name="T54" fmla="*/ 419 w 1977"/>
                <a:gd name="T55" fmla="*/ 682 h 1198"/>
                <a:gd name="T56" fmla="*/ 425 w 1977"/>
                <a:gd name="T57" fmla="*/ 670 h 1198"/>
                <a:gd name="T58" fmla="*/ 138 w 1977"/>
                <a:gd name="T59" fmla="*/ 670 h 1198"/>
                <a:gd name="T60" fmla="*/ 275 w 1977"/>
                <a:gd name="T61" fmla="*/ 1060 h 1198"/>
                <a:gd name="T62" fmla="*/ 138 w 1977"/>
                <a:gd name="T63" fmla="*/ 670 h 1198"/>
                <a:gd name="T64" fmla="*/ 1713 w 1977"/>
                <a:gd name="T65" fmla="*/ 1060 h 1198"/>
                <a:gd name="T66" fmla="*/ 1713 w 1977"/>
                <a:gd name="T67" fmla="*/ 670 h 1198"/>
                <a:gd name="T68" fmla="*/ 1832 w 1977"/>
                <a:gd name="T69" fmla="*/ 1060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77" h="1198">
                  <a:moveTo>
                    <a:pt x="1826" y="527"/>
                  </a:moveTo>
                  <a:lnTo>
                    <a:pt x="1713" y="527"/>
                  </a:lnTo>
                  <a:lnTo>
                    <a:pt x="1713" y="377"/>
                  </a:lnTo>
                  <a:lnTo>
                    <a:pt x="1557" y="527"/>
                  </a:lnTo>
                  <a:lnTo>
                    <a:pt x="1455" y="527"/>
                  </a:lnTo>
                  <a:lnTo>
                    <a:pt x="1455" y="377"/>
                  </a:lnTo>
                  <a:lnTo>
                    <a:pt x="1299" y="527"/>
                  </a:lnTo>
                  <a:lnTo>
                    <a:pt x="1192" y="527"/>
                  </a:lnTo>
                  <a:lnTo>
                    <a:pt x="1192" y="377"/>
                  </a:lnTo>
                  <a:lnTo>
                    <a:pt x="1042" y="527"/>
                  </a:lnTo>
                  <a:lnTo>
                    <a:pt x="934" y="527"/>
                  </a:lnTo>
                  <a:lnTo>
                    <a:pt x="934" y="377"/>
                  </a:lnTo>
                  <a:lnTo>
                    <a:pt x="785" y="527"/>
                  </a:lnTo>
                  <a:lnTo>
                    <a:pt x="677" y="527"/>
                  </a:lnTo>
                  <a:lnTo>
                    <a:pt x="677" y="377"/>
                  </a:lnTo>
                  <a:lnTo>
                    <a:pt x="521" y="527"/>
                  </a:lnTo>
                  <a:lnTo>
                    <a:pt x="425" y="527"/>
                  </a:lnTo>
                  <a:lnTo>
                    <a:pt x="425" y="377"/>
                  </a:lnTo>
                  <a:lnTo>
                    <a:pt x="275" y="527"/>
                  </a:lnTo>
                  <a:lnTo>
                    <a:pt x="138" y="527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197"/>
                  </a:lnTo>
                  <a:lnTo>
                    <a:pt x="1976" y="1197"/>
                  </a:lnTo>
                  <a:lnTo>
                    <a:pt x="1976" y="694"/>
                  </a:lnTo>
                  <a:lnTo>
                    <a:pt x="1976" y="527"/>
                  </a:lnTo>
                  <a:lnTo>
                    <a:pt x="1976" y="377"/>
                  </a:lnTo>
                  <a:lnTo>
                    <a:pt x="1826" y="527"/>
                  </a:lnTo>
                  <a:close/>
                  <a:moveTo>
                    <a:pt x="677" y="670"/>
                  </a:moveTo>
                  <a:lnTo>
                    <a:pt x="796" y="670"/>
                  </a:lnTo>
                  <a:lnTo>
                    <a:pt x="796" y="1060"/>
                  </a:lnTo>
                  <a:lnTo>
                    <a:pt x="677" y="1060"/>
                  </a:lnTo>
                  <a:lnTo>
                    <a:pt x="677" y="694"/>
                  </a:lnTo>
                  <a:lnTo>
                    <a:pt x="677" y="670"/>
                  </a:lnTo>
                  <a:close/>
                  <a:moveTo>
                    <a:pt x="934" y="694"/>
                  </a:moveTo>
                  <a:lnTo>
                    <a:pt x="934" y="670"/>
                  </a:lnTo>
                  <a:lnTo>
                    <a:pt x="1054" y="670"/>
                  </a:lnTo>
                  <a:lnTo>
                    <a:pt x="1054" y="1060"/>
                  </a:lnTo>
                  <a:lnTo>
                    <a:pt x="934" y="1060"/>
                  </a:lnTo>
                  <a:lnTo>
                    <a:pt x="934" y="694"/>
                  </a:lnTo>
                  <a:close/>
                  <a:moveTo>
                    <a:pt x="1192" y="694"/>
                  </a:moveTo>
                  <a:lnTo>
                    <a:pt x="1192" y="670"/>
                  </a:lnTo>
                  <a:lnTo>
                    <a:pt x="1312" y="670"/>
                  </a:lnTo>
                  <a:lnTo>
                    <a:pt x="1312" y="1060"/>
                  </a:lnTo>
                  <a:lnTo>
                    <a:pt x="1192" y="1060"/>
                  </a:lnTo>
                  <a:lnTo>
                    <a:pt x="1192" y="694"/>
                  </a:lnTo>
                  <a:close/>
                  <a:moveTo>
                    <a:pt x="1455" y="694"/>
                  </a:moveTo>
                  <a:lnTo>
                    <a:pt x="1455" y="670"/>
                  </a:lnTo>
                  <a:lnTo>
                    <a:pt x="1569" y="670"/>
                  </a:lnTo>
                  <a:lnTo>
                    <a:pt x="1569" y="1060"/>
                  </a:lnTo>
                  <a:lnTo>
                    <a:pt x="1455" y="1060"/>
                  </a:lnTo>
                  <a:lnTo>
                    <a:pt x="1455" y="694"/>
                  </a:lnTo>
                  <a:close/>
                  <a:moveTo>
                    <a:pt x="533" y="670"/>
                  </a:moveTo>
                  <a:lnTo>
                    <a:pt x="533" y="1060"/>
                  </a:lnTo>
                  <a:lnTo>
                    <a:pt x="419" y="1060"/>
                  </a:lnTo>
                  <a:lnTo>
                    <a:pt x="419" y="682"/>
                  </a:lnTo>
                  <a:lnTo>
                    <a:pt x="425" y="694"/>
                  </a:lnTo>
                  <a:lnTo>
                    <a:pt x="425" y="670"/>
                  </a:lnTo>
                  <a:lnTo>
                    <a:pt x="533" y="670"/>
                  </a:lnTo>
                  <a:close/>
                  <a:moveTo>
                    <a:pt x="138" y="670"/>
                  </a:moveTo>
                  <a:lnTo>
                    <a:pt x="275" y="670"/>
                  </a:lnTo>
                  <a:lnTo>
                    <a:pt x="275" y="1060"/>
                  </a:lnTo>
                  <a:lnTo>
                    <a:pt x="138" y="1060"/>
                  </a:lnTo>
                  <a:lnTo>
                    <a:pt x="138" y="670"/>
                  </a:lnTo>
                  <a:close/>
                  <a:moveTo>
                    <a:pt x="1832" y="1060"/>
                  </a:moveTo>
                  <a:lnTo>
                    <a:pt x="1713" y="1060"/>
                  </a:lnTo>
                  <a:lnTo>
                    <a:pt x="1713" y="694"/>
                  </a:lnTo>
                  <a:lnTo>
                    <a:pt x="1713" y="670"/>
                  </a:lnTo>
                  <a:lnTo>
                    <a:pt x="1832" y="670"/>
                  </a:lnTo>
                  <a:lnTo>
                    <a:pt x="1832" y="106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548" name="Freeform 138"/>
            <p:cNvSpPr>
              <a:spLocks noChangeArrowheads="1"/>
            </p:cNvSpPr>
            <p:nvPr/>
          </p:nvSpPr>
          <p:spPr bwMode="auto">
            <a:xfrm>
              <a:off x="10240280" y="3493395"/>
              <a:ext cx="1527395" cy="1525180"/>
            </a:xfrm>
            <a:custGeom>
              <a:avLst/>
              <a:gdLst>
                <a:gd name="T0" fmla="*/ 1407 w 2911"/>
                <a:gd name="T1" fmla="*/ 2905 h 2906"/>
                <a:gd name="T2" fmla="*/ 1593 w 2911"/>
                <a:gd name="T3" fmla="*/ 2899 h 2906"/>
                <a:gd name="T4" fmla="*/ 1227 w 2911"/>
                <a:gd name="T5" fmla="*/ 2797 h 2906"/>
                <a:gd name="T6" fmla="*/ 1766 w 2911"/>
                <a:gd name="T7" fmla="*/ 2779 h 2906"/>
                <a:gd name="T8" fmla="*/ 1024 w 2911"/>
                <a:gd name="T9" fmla="*/ 2845 h 2906"/>
                <a:gd name="T10" fmla="*/ 1036 w 2911"/>
                <a:gd name="T11" fmla="*/ 2845 h 2906"/>
                <a:gd name="T12" fmla="*/ 1976 w 2911"/>
                <a:gd name="T13" fmla="*/ 2809 h 2906"/>
                <a:gd name="T14" fmla="*/ 880 w 2911"/>
                <a:gd name="T15" fmla="*/ 2689 h 2906"/>
                <a:gd name="T16" fmla="*/ 2108 w 2911"/>
                <a:gd name="T17" fmla="*/ 2647 h 2906"/>
                <a:gd name="T18" fmla="*/ 670 w 2911"/>
                <a:gd name="T19" fmla="*/ 2683 h 2906"/>
                <a:gd name="T20" fmla="*/ 694 w 2911"/>
                <a:gd name="T21" fmla="*/ 2689 h 2906"/>
                <a:gd name="T22" fmla="*/ 2317 w 2911"/>
                <a:gd name="T23" fmla="*/ 2623 h 2906"/>
                <a:gd name="T24" fmla="*/ 509 w 2911"/>
                <a:gd name="T25" fmla="*/ 2497 h 2906"/>
                <a:gd name="T26" fmla="*/ 2401 w 2911"/>
                <a:gd name="T27" fmla="*/ 2497 h 2906"/>
                <a:gd name="T28" fmla="*/ 2431 w 2911"/>
                <a:gd name="T29" fmla="*/ 2515 h 2906"/>
                <a:gd name="T30" fmla="*/ 443 w 2911"/>
                <a:gd name="T31" fmla="*/ 2366 h 2906"/>
                <a:gd name="T32" fmla="*/ 2521 w 2911"/>
                <a:gd name="T33" fmla="*/ 2300 h 2906"/>
                <a:gd name="T34" fmla="*/ 251 w 2911"/>
                <a:gd name="T35" fmla="*/ 2276 h 2906"/>
                <a:gd name="T36" fmla="*/ 293 w 2911"/>
                <a:gd name="T37" fmla="*/ 2300 h 2906"/>
                <a:gd name="T38" fmla="*/ 2707 w 2911"/>
                <a:gd name="T39" fmla="*/ 2192 h 2906"/>
                <a:gd name="T40" fmla="*/ 239 w 2911"/>
                <a:gd name="T41" fmla="*/ 2066 h 2906"/>
                <a:gd name="T42" fmla="*/ 2707 w 2911"/>
                <a:gd name="T43" fmla="*/ 1982 h 2906"/>
                <a:gd name="T44" fmla="*/ 78 w 2911"/>
                <a:gd name="T45" fmla="*/ 1928 h 2906"/>
                <a:gd name="T46" fmla="*/ 126 w 2911"/>
                <a:gd name="T47" fmla="*/ 1964 h 2906"/>
                <a:gd name="T48" fmla="*/ 2857 w 2911"/>
                <a:gd name="T49" fmla="*/ 1839 h 2906"/>
                <a:gd name="T50" fmla="*/ 66 w 2911"/>
                <a:gd name="T51" fmla="*/ 1689 h 2906"/>
                <a:gd name="T52" fmla="*/ 2844 w 2911"/>
                <a:gd name="T53" fmla="*/ 1689 h 2906"/>
                <a:gd name="T54" fmla="*/ 2844 w 2911"/>
                <a:gd name="T55" fmla="*/ 1689 h 2906"/>
                <a:gd name="T56" fmla="*/ 48 w 2911"/>
                <a:gd name="T57" fmla="*/ 1593 h 2906"/>
                <a:gd name="T58" fmla="*/ 2862 w 2911"/>
                <a:gd name="T59" fmla="*/ 1407 h 2906"/>
                <a:gd name="T60" fmla="*/ 2862 w 2911"/>
                <a:gd name="T61" fmla="*/ 1503 h 2906"/>
                <a:gd name="T62" fmla="*/ 95 w 2911"/>
                <a:gd name="T63" fmla="*/ 1360 h 2906"/>
                <a:gd name="T64" fmla="*/ 2857 w 2911"/>
                <a:gd name="T65" fmla="*/ 1312 h 2906"/>
                <a:gd name="T66" fmla="*/ 84 w 2911"/>
                <a:gd name="T67" fmla="*/ 1126 h 2906"/>
                <a:gd name="T68" fmla="*/ 2797 w 2911"/>
                <a:gd name="T69" fmla="*/ 1036 h 2906"/>
                <a:gd name="T70" fmla="*/ 108 w 2911"/>
                <a:gd name="T71" fmla="*/ 1036 h 2906"/>
                <a:gd name="T72" fmla="*/ 108 w 2911"/>
                <a:gd name="T73" fmla="*/ 1036 h 2906"/>
                <a:gd name="T74" fmla="*/ 2749 w 2911"/>
                <a:gd name="T75" fmla="*/ 952 h 2906"/>
                <a:gd name="T76" fmla="*/ 239 w 2911"/>
                <a:gd name="T77" fmla="*/ 838 h 2906"/>
                <a:gd name="T78" fmla="*/ 2707 w 2911"/>
                <a:gd name="T79" fmla="*/ 713 h 2906"/>
                <a:gd name="T80" fmla="*/ 251 w 2911"/>
                <a:gd name="T81" fmla="*/ 629 h 2906"/>
                <a:gd name="T82" fmla="*/ 293 w 2911"/>
                <a:gd name="T83" fmla="*/ 701 h 2906"/>
                <a:gd name="T84" fmla="*/ 2587 w 2911"/>
                <a:gd name="T85" fmla="*/ 617 h 2906"/>
                <a:gd name="T86" fmla="*/ 443 w 2911"/>
                <a:gd name="T87" fmla="*/ 473 h 2906"/>
                <a:gd name="T88" fmla="*/ 2401 w 2911"/>
                <a:gd name="T89" fmla="*/ 473 h 2906"/>
                <a:gd name="T90" fmla="*/ 2431 w 2911"/>
                <a:gd name="T91" fmla="*/ 485 h 2906"/>
                <a:gd name="T92" fmla="*/ 575 w 2911"/>
                <a:gd name="T93" fmla="*/ 413 h 2906"/>
                <a:gd name="T94" fmla="*/ 2317 w 2911"/>
                <a:gd name="T95" fmla="*/ 282 h 2906"/>
                <a:gd name="T96" fmla="*/ 670 w 2911"/>
                <a:gd name="T97" fmla="*/ 227 h 2906"/>
                <a:gd name="T98" fmla="*/ 2108 w 2911"/>
                <a:gd name="T99" fmla="*/ 258 h 2906"/>
                <a:gd name="T100" fmla="*/ 2132 w 2911"/>
                <a:gd name="T101" fmla="*/ 264 h 2906"/>
                <a:gd name="T102" fmla="*/ 880 w 2911"/>
                <a:gd name="T103" fmla="*/ 216 h 2906"/>
                <a:gd name="T104" fmla="*/ 1976 w 2911"/>
                <a:gd name="T105" fmla="*/ 96 h 2906"/>
                <a:gd name="T106" fmla="*/ 988 w 2911"/>
                <a:gd name="T107" fmla="*/ 120 h 2906"/>
                <a:gd name="T108" fmla="*/ 1036 w 2911"/>
                <a:gd name="T109" fmla="*/ 156 h 2906"/>
                <a:gd name="T110" fmla="*/ 1826 w 2911"/>
                <a:gd name="T111" fmla="*/ 96 h 2906"/>
                <a:gd name="T112" fmla="*/ 1263 w 2911"/>
                <a:gd name="T113" fmla="*/ 54 h 2906"/>
                <a:gd name="T114" fmla="*/ 1545 w 2911"/>
                <a:gd name="T115" fmla="*/ 48 h 2906"/>
                <a:gd name="T116" fmla="*/ 1359 w 2911"/>
                <a:gd name="T117" fmla="*/ 48 h 2906"/>
                <a:gd name="T118" fmla="*/ 1359 w 2911"/>
                <a:gd name="T119" fmla="*/ 48 h 2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11" h="2906">
                  <a:moveTo>
                    <a:pt x="1407" y="2905"/>
                  </a:moveTo>
                  <a:lnTo>
                    <a:pt x="1407" y="2905"/>
                  </a:lnTo>
                  <a:cubicBezTo>
                    <a:pt x="1377" y="2905"/>
                    <a:pt x="1359" y="2887"/>
                    <a:pt x="1359" y="2857"/>
                  </a:cubicBezTo>
                  <a:lnTo>
                    <a:pt x="1359" y="2857"/>
                  </a:lnTo>
                  <a:cubicBezTo>
                    <a:pt x="1359" y="2833"/>
                    <a:pt x="1383" y="2815"/>
                    <a:pt x="1407" y="2815"/>
                  </a:cubicBezTo>
                  <a:lnTo>
                    <a:pt x="1407" y="2815"/>
                  </a:lnTo>
                  <a:cubicBezTo>
                    <a:pt x="1437" y="2815"/>
                    <a:pt x="1455" y="2839"/>
                    <a:pt x="1455" y="2863"/>
                  </a:cubicBezTo>
                  <a:lnTo>
                    <a:pt x="1455" y="2863"/>
                  </a:lnTo>
                  <a:cubicBezTo>
                    <a:pt x="1455" y="2887"/>
                    <a:pt x="1431" y="2905"/>
                    <a:pt x="1407" y="2905"/>
                  </a:cubicBezTo>
                  <a:close/>
                  <a:moveTo>
                    <a:pt x="1545" y="2857"/>
                  </a:moveTo>
                  <a:lnTo>
                    <a:pt x="1545" y="2857"/>
                  </a:lnTo>
                  <a:cubicBezTo>
                    <a:pt x="1545" y="2833"/>
                    <a:pt x="1563" y="2809"/>
                    <a:pt x="1593" y="2809"/>
                  </a:cubicBezTo>
                  <a:lnTo>
                    <a:pt x="1593" y="2809"/>
                  </a:lnTo>
                  <a:cubicBezTo>
                    <a:pt x="1617" y="2803"/>
                    <a:pt x="1641" y="2821"/>
                    <a:pt x="1641" y="2851"/>
                  </a:cubicBezTo>
                  <a:lnTo>
                    <a:pt x="1641" y="2851"/>
                  </a:lnTo>
                  <a:cubicBezTo>
                    <a:pt x="1647" y="2875"/>
                    <a:pt x="1623" y="2899"/>
                    <a:pt x="1599" y="2899"/>
                  </a:cubicBezTo>
                  <a:lnTo>
                    <a:pt x="1599" y="2899"/>
                  </a:lnTo>
                  <a:cubicBezTo>
                    <a:pt x="1599" y="2899"/>
                    <a:pt x="1599" y="2899"/>
                    <a:pt x="1593" y="2899"/>
                  </a:cubicBezTo>
                  <a:lnTo>
                    <a:pt x="1593" y="2899"/>
                  </a:lnTo>
                  <a:cubicBezTo>
                    <a:pt x="1569" y="2899"/>
                    <a:pt x="1551" y="2881"/>
                    <a:pt x="1545" y="2857"/>
                  </a:cubicBezTo>
                  <a:close/>
                  <a:moveTo>
                    <a:pt x="1210" y="2887"/>
                  </a:moveTo>
                  <a:lnTo>
                    <a:pt x="1210" y="2887"/>
                  </a:lnTo>
                  <a:lnTo>
                    <a:pt x="1210" y="2887"/>
                  </a:lnTo>
                  <a:lnTo>
                    <a:pt x="1210" y="2887"/>
                  </a:lnTo>
                  <a:cubicBezTo>
                    <a:pt x="1186" y="2887"/>
                    <a:pt x="1168" y="2863"/>
                    <a:pt x="1174" y="2833"/>
                  </a:cubicBezTo>
                  <a:lnTo>
                    <a:pt x="1174" y="2833"/>
                  </a:lnTo>
                  <a:cubicBezTo>
                    <a:pt x="1180" y="2809"/>
                    <a:pt x="1204" y="2791"/>
                    <a:pt x="1227" y="2797"/>
                  </a:cubicBezTo>
                  <a:lnTo>
                    <a:pt x="1227" y="2797"/>
                  </a:lnTo>
                  <a:cubicBezTo>
                    <a:pt x="1252" y="2797"/>
                    <a:pt x="1269" y="2827"/>
                    <a:pt x="1263" y="2851"/>
                  </a:cubicBezTo>
                  <a:lnTo>
                    <a:pt x="1263" y="2851"/>
                  </a:lnTo>
                  <a:cubicBezTo>
                    <a:pt x="1263" y="2875"/>
                    <a:pt x="1239" y="2887"/>
                    <a:pt x="1221" y="2887"/>
                  </a:cubicBezTo>
                  <a:lnTo>
                    <a:pt x="1221" y="2887"/>
                  </a:lnTo>
                  <a:cubicBezTo>
                    <a:pt x="1215" y="2887"/>
                    <a:pt x="1215" y="2887"/>
                    <a:pt x="1210" y="2887"/>
                  </a:cubicBezTo>
                  <a:close/>
                  <a:moveTo>
                    <a:pt x="1737" y="2833"/>
                  </a:moveTo>
                  <a:lnTo>
                    <a:pt x="1737" y="2833"/>
                  </a:lnTo>
                  <a:cubicBezTo>
                    <a:pt x="1731" y="2809"/>
                    <a:pt x="1743" y="2785"/>
                    <a:pt x="1766" y="2779"/>
                  </a:cubicBezTo>
                  <a:lnTo>
                    <a:pt x="1766" y="2779"/>
                  </a:lnTo>
                  <a:cubicBezTo>
                    <a:pt x="1796" y="2773"/>
                    <a:pt x="1820" y="2785"/>
                    <a:pt x="1826" y="2815"/>
                  </a:cubicBezTo>
                  <a:lnTo>
                    <a:pt x="1826" y="2815"/>
                  </a:lnTo>
                  <a:cubicBezTo>
                    <a:pt x="1832" y="2839"/>
                    <a:pt x="1814" y="2863"/>
                    <a:pt x="1790" y="2869"/>
                  </a:cubicBezTo>
                  <a:lnTo>
                    <a:pt x="1790" y="2869"/>
                  </a:lnTo>
                  <a:cubicBezTo>
                    <a:pt x="1790" y="2869"/>
                    <a:pt x="1784" y="2869"/>
                    <a:pt x="1779" y="2869"/>
                  </a:cubicBezTo>
                  <a:lnTo>
                    <a:pt x="1779" y="2869"/>
                  </a:lnTo>
                  <a:cubicBezTo>
                    <a:pt x="1761" y="2869"/>
                    <a:pt x="1737" y="2857"/>
                    <a:pt x="1737" y="2833"/>
                  </a:cubicBezTo>
                  <a:close/>
                  <a:moveTo>
                    <a:pt x="1024" y="2845"/>
                  </a:moveTo>
                  <a:lnTo>
                    <a:pt x="1024" y="2845"/>
                  </a:lnTo>
                  <a:cubicBezTo>
                    <a:pt x="1000" y="2839"/>
                    <a:pt x="982" y="2809"/>
                    <a:pt x="994" y="2785"/>
                  </a:cubicBezTo>
                  <a:lnTo>
                    <a:pt x="994" y="2785"/>
                  </a:lnTo>
                  <a:cubicBezTo>
                    <a:pt x="1000" y="2761"/>
                    <a:pt x="1024" y="2743"/>
                    <a:pt x="1048" y="2755"/>
                  </a:cubicBezTo>
                  <a:lnTo>
                    <a:pt x="1048" y="2755"/>
                  </a:lnTo>
                  <a:cubicBezTo>
                    <a:pt x="1078" y="2761"/>
                    <a:pt x="1090" y="2785"/>
                    <a:pt x="1084" y="2815"/>
                  </a:cubicBezTo>
                  <a:lnTo>
                    <a:pt x="1084" y="2815"/>
                  </a:lnTo>
                  <a:cubicBezTo>
                    <a:pt x="1078" y="2833"/>
                    <a:pt x="1054" y="2845"/>
                    <a:pt x="1036" y="2845"/>
                  </a:cubicBezTo>
                  <a:lnTo>
                    <a:pt x="1036" y="2845"/>
                  </a:lnTo>
                  <a:cubicBezTo>
                    <a:pt x="1030" y="2845"/>
                    <a:pt x="1030" y="2845"/>
                    <a:pt x="1024" y="2845"/>
                  </a:cubicBezTo>
                  <a:close/>
                  <a:moveTo>
                    <a:pt x="1916" y="2785"/>
                  </a:moveTo>
                  <a:lnTo>
                    <a:pt x="1916" y="2785"/>
                  </a:lnTo>
                  <a:cubicBezTo>
                    <a:pt x="1904" y="2761"/>
                    <a:pt x="1916" y="2731"/>
                    <a:pt x="1940" y="2725"/>
                  </a:cubicBezTo>
                  <a:lnTo>
                    <a:pt x="1940" y="2725"/>
                  </a:lnTo>
                  <a:cubicBezTo>
                    <a:pt x="1970" y="2713"/>
                    <a:pt x="1994" y="2725"/>
                    <a:pt x="2006" y="2749"/>
                  </a:cubicBezTo>
                  <a:lnTo>
                    <a:pt x="2006" y="2749"/>
                  </a:lnTo>
                  <a:cubicBezTo>
                    <a:pt x="2012" y="2773"/>
                    <a:pt x="2000" y="2803"/>
                    <a:pt x="1976" y="2809"/>
                  </a:cubicBezTo>
                  <a:lnTo>
                    <a:pt x="1976" y="2809"/>
                  </a:lnTo>
                  <a:cubicBezTo>
                    <a:pt x="1970" y="2815"/>
                    <a:pt x="1964" y="2815"/>
                    <a:pt x="1958" y="2815"/>
                  </a:cubicBezTo>
                  <a:lnTo>
                    <a:pt x="1958" y="2815"/>
                  </a:lnTo>
                  <a:cubicBezTo>
                    <a:pt x="1940" y="2815"/>
                    <a:pt x="1922" y="2803"/>
                    <a:pt x="1916" y="2785"/>
                  </a:cubicBezTo>
                  <a:close/>
                  <a:moveTo>
                    <a:pt x="838" y="2773"/>
                  </a:moveTo>
                  <a:lnTo>
                    <a:pt x="838" y="2773"/>
                  </a:lnTo>
                  <a:cubicBezTo>
                    <a:pt x="814" y="2761"/>
                    <a:pt x="808" y="2737"/>
                    <a:pt x="820" y="2713"/>
                  </a:cubicBezTo>
                  <a:lnTo>
                    <a:pt x="820" y="2713"/>
                  </a:lnTo>
                  <a:cubicBezTo>
                    <a:pt x="826" y="2689"/>
                    <a:pt x="856" y="2677"/>
                    <a:pt x="880" y="2689"/>
                  </a:cubicBezTo>
                  <a:lnTo>
                    <a:pt x="880" y="2689"/>
                  </a:lnTo>
                  <a:cubicBezTo>
                    <a:pt x="904" y="2701"/>
                    <a:pt x="916" y="2725"/>
                    <a:pt x="904" y="2749"/>
                  </a:cubicBezTo>
                  <a:lnTo>
                    <a:pt x="904" y="2749"/>
                  </a:lnTo>
                  <a:cubicBezTo>
                    <a:pt x="898" y="2767"/>
                    <a:pt x="880" y="2779"/>
                    <a:pt x="862" y="2779"/>
                  </a:cubicBezTo>
                  <a:lnTo>
                    <a:pt x="862" y="2779"/>
                  </a:lnTo>
                  <a:cubicBezTo>
                    <a:pt x="856" y="2779"/>
                    <a:pt x="850" y="2779"/>
                    <a:pt x="838" y="2773"/>
                  </a:cubicBezTo>
                  <a:close/>
                  <a:moveTo>
                    <a:pt x="2090" y="2713"/>
                  </a:moveTo>
                  <a:lnTo>
                    <a:pt x="2090" y="2713"/>
                  </a:lnTo>
                  <a:cubicBezTo>
                    <a:pt x="2078" y="2689"/>
                    <a:pt x="2084" y="2659"/>
                    <a:pt x="2108" y="2647"/>
                  </a:cubicBezTo>
                  <a:lnTo>
                    <a:pt x="2108" y="2647"/>
                  </a:lnTo>
                  <a:cubicBezTo>
                    <a:pt x="2132" y="2635"/>
                    <a:pt x="2162" y="2641"/>
                    <a:pt x="2174" y="2665"/>
                  </a:cubicBezTo>
                  <a:lnTo>
                    <a:pt x="2174" y="2665"/>
                  </a:lnTo>
                  <a:cubicBezTo>
                    <a:pt x="2186" y="2689"/>
                    <a:pt x="2174" y="2719"/>
                    <a:pt x="2156" y="2731"/>
                  </a:cubicBezTo>
                  <a:lnTo>
                    <a:pt x="2156" y="2731"/>
                  </a:lnTo>
                  <a:cubicBezTo>
                    <a:pt x="2144" y="2731"/>
                    <a:pt x="2138" y="2737"/>
                    <a:pt x="2132" y="2737"/>
                  </a:cubicBezTo>
                  <a:lnTo>
                    <a:pt x="2132" y="2737"/>
                  </a:lnTo>
                  <a:cubicBezTo>
                    <a:pt x="2114" y="2737"/>
                    <a:pt x="2096" y="2725"/>
                    <a:pt x="2090" y="2713"/>
                  </a:cubicBezTo>
                  <a:close/>
                  <a:moveTo>
                    <a:pt x="670" y="2683"/>
                  </a:moveTo>
                  <a:lnTo>
                    <a:pt x="670" y="2683"/>
                  </a:lnTo>
                  <a:lnTo>
                    <a:pt x="670" y="2683"/>
                  </a:lnTo>
                  <a:lnTo>
                    <a:pt x="670" y="2683"/>
                  </a:lnTo>
                  <a:cubicBezTo>
                    <a:pt x="646" y="2665"/>
                    <a:pt x="641" y="2635"/>
                    <a:pt x="659" y="2617"/>
                  </a:cubicBezTo>
                  <a:lnTo>
                    <a:pt x="659" y="2617"/>
                  </a:lnTo>
                  <a:cubicBezTo>
                    <a:pt x="670" y="2593"/>
                    <a:pt x="701" y="2587"/>
                    <a:pt x="718" y="2599"/>
                  </a:cubicBezTo>
                  <a:lnTo>
                    <a:pt x="718" y="2599"/>
                  </a:lnTo>
                  <a:cubicBezTo>
                    <a:pt x="742" y="2617"/>
                    <a:pt x="748" y="2641"/>
                    <a:pt x="736" y="2665"/>
                  </a:cubicBezTo>
                  <a:lnTo>
                    <a:pt x="736" y="2665"/>
                  </a:lnTo>
                  <a:cubicBezTo>
                    <a:pt x="724" y="2677"/>
                    <a:pt x="712" y="2689"/>
                    <a:pt x="694" y="2689"/>
                  </a:cubicBezTo>
                  <a:lnTo>
                    <a:pt x="694" y="2689"/>
                  </a:lnTo>
                  <a:cubicBezTo>
                    <a:pt x="688" y="2689"/>
                    <a:pt x="677" y="2683"/>
                    <a:pt x="670" y="2683"/>
                  </a:cubicBezTo>
                  <a:close/>
                  <a:moveTo>
                    <a:pt x="2252" y="2617"/>
                  </a:moveTo>
                  <a:lnTo>
                    <a:pt x="2252" y="2617"/>
                  </a:lnTo>
                  <a:cubicBezTo>
                    <a:pt x="2234" y="2593"/>
                    <a:pt x="2240" y="2563"/>
                    <a:pt x="2264" y="2551"/>
                  </a:cubicBezTo>
                  <a:lnTo>
                    <a:pt x="2264" y="2551"/>
                  </a:lnTo>
                  <a:cubicBezTo>
                    <a:pt x="2281" y="2533"/>
                    <a:pt x="2312" y="2539"/>
                    <a:pt x="2330" y="2557"/>
                  </a:cubicBezTo>
                  <a:lnTo>
                    <a:pt x="2330" y="2557"/>
                  </a:lnTo>
                  <a:cubicBezTo>
                    <a:pt x="2341" y="2581"/>
                    <a:pt x="2335" y="2611"/>
                    <a:pt x="2317" y="2623"/>
                  </a:cubicBezTo>
                  <a:lnTo>
                    <a:pt x="2317" y="2623"/>
                  </a:lnTo>
                  <a:cubicBezTo>
                    <a:pt x="2306" y="2629"/>
                    <a:pt x="2299" y="2635"/>
                    <a:pt x="2288" y="2635"/>
                  </a:cubicBezTo>
                  <a:lnTo>
                    <a:pt x="2288" y="2635"/>
                  </a:lnTo>
                  <a:cubicBezTo>
                    <a:pt x="2275" y="2635"/>
                    <a:pt x="2258" y="2629"/>
                    <a:pt x="2252" y="2617"/>
                  </a:cubicBezTo>
                  <a:close/>
                  <a:moveTo>
                    <a:pt x="515" y="2563"/>
                  </a:moveTo>
                  <a:lnTo>
                    <a:pt x="515" y="2563"/>
                  </a:lnTo>
                  <a:lnTo>
                    <a:pt x="515" y="2563"/>
                  </a:lnTo>
                  <a:lnTo>
                    <a:pt x="515" y="2563"/>
                  </a:lnTo>
                  <a:cubicBezTo>
                    <a:pt x="497" y="2545"/>
                    <a:pt x="491" y="2515"/>
                    <a:pt x="509" y="2497"/>
                  </a:cubicBezTo>
                  <a:lnTo>
                    <a:pt x="509" y="2497"/>
                  </a:lnTo>
                  <a:cubicBezTo>
                    <a:pt x="527" y="2479"/>
                    <a:pt x="557" y="2473"/>
                    <a:pt x="575" y="2491"/>
                  </a:cubicBezTo>
                  <a:lnTo>
                    <a:pt x="575" y="2491"/>
                  </a:lnTo>
                  <a:cubicBezTo>
                    <a:pt x="593" y="2509"/>
                    <a:pt x="599" y="2539"/>
                    <a:pt x="581" y="2557"/>
                  </a:cubicBezTo>
                  <a:lnTo>
                    <a:pt x="581" y="2557"/>
                  </a:lnTo>
                  <a:cubicBezTo>
                    <a:pt x="569" y="2569"/>
                    <a:pt x="557" y="2575"/>
                    <a:pt x="545" y="2575"/>
                  </a:cubicBezTo>
                  <a:lnTo>
                    <a:pt x="545" y="2575"/>
                  </a:lnTo>
                  <a:cubicBezTo>
                    <a:pt x="533" y="2575"/>
                    <a:pt x="521" y="2569"/>
                    <a:pt x="515" y="2563"/>
                  </a:cubicBezTo>
                  <a:close/>
                  <a:moveTo>
                    <a:pt x="2401" y="2497"/>
                  </a:moveTo>
                  <a:lnTo>
                    <a:pt x="2401" y="2497"/>
                  </a:lnTo>
                  <a:cubicBezTo>
                    <a:pt x="2377" y="2479"/>
                    <a:pt x="2383" y="2449"/>
                    <a:pt x="2401" y="2431"/>
                  </a:cubicBezTo>
                  <a:lnTo>
                    <a:pt x="2401" y="2431"/>
                  </a:lnTo>
                  <a:cubicBezTo>
                    <a:pt x="2419" y="2414"/>
                    <a:pt x="2449" y="2414"/>
                    <a:pt x="2467" y="2431"/>
                  </a:cubicBezTo>
                  <a:lnTo>
                    <a:pt x="2467" y="2431"/>
                  </a:lnTo>
                  <a:cubicBezTo>
                    <a:pt x="2485" y="2449"/>
                    <a:pt x="2485" y="2479"/>
                    <a:pt x="2467" y="2497"/>
                  </a:cubicBezTo>
                  <a:lnTo>
                    <a:pt x="2467" y="2497"/>
                  </a:lnTo>
                  <a:cubicBezTo>
                    <a:pt x="2455" y="2509"/>
                    <a:pt x="2443" y="2515"/>
                    <a:pt x="2431" y="2515"/>
                  </a:cubicBezTo>
                  <a:lnTo>
                    <a:pt x="2431" y="2515"/>
                  </a:lnTo>
                  <a:cubicBezTo>
                    <a:pt x="2419" y="2515"/>
                    <a:pt x="2407" y="2509"/>
                    <a:pt x="2401" y="2497"/>
                  </a:cubicBezTo>
                  <a:close/>
                  <a:moveTo>
                    <a:pt x="377" y="2431"/>
                  </a:moveTo>
                  <a:lnTo>
                    <a:pt x="377" y="2431"/>
                  </a:lnTo>
                  <a:lnTo>
                    <a:pt x="377" y="2431"/>
                  </a:lnTo>
                  <a:lnTo>
                    <a:pt x="377" y="2431"/>
                  </a:lnTo>
                  <a:cubicBezTo>
                    <a:pt x="359" y="2407"/>
                    <a:pt x="359" y="2378"/>
                    <a:pt x="377" y="2366"/>
                  </a:cubicBezTo>
                  <a:lnTo>
                    <a:pt x="377" y="2366"/>
                  </a:lnTo>
                  <a:cubicBezTo>
                    <a:pt x="395" y="2348"/>
                    <a:pt x="425" y="2348"/>
                    <a:pt x="443" y="2366"/>
                  </a:cubicBezTo>
                  <a:lnTo>
                    <a:pt x="443" y="2366"/>
                  </a:lnTo>
                  <a:cubicBezTo>
                    <a:pt x="461" y="2383"/>
                    <a:pt x="461" y="2414"/>
                    <a:pt x="443" y="2431"/>
                  </a:cubicBezTo>
                  <a:lnTo>
                    <a:pt x="443" y="2431"/>
                  </a:lnTo>
                  <a:cubicBezTo>
                    <a:pt x="431" y="2443"/>
                    <a:pt x="419" y="2443"/>
                    <a:pt x="407" y="2443"/>
                  </a:cubicBezTo>
                  <a:lnTo>
                    <a:pt x="407" y="2443"/>
                  </a:lnTo>
                  <a:cubicBezTo>
                    <a:pt x="395" y="2443"/>
                    <a:pt x="383" y="2438"/>
                    <a:pt x="377" y="2431"/>
                  </a:cubicBezTo>
                  <a:close/>
                  <a:moveTo>
                    <a:pt x="2527" y="2366"/>
                  </a:moveTo>
                  <a:lnTo>
                    <a:pt x="2527" y="2366"/>
                  </a:lnTo>
                  <a:cubicBezTo>
                    <a:pt x="2509" y="2348"/>
                    <a:pt x="2503" y="2318"/>
                    <a:pt x="2521" y="2300"/>
                  </a:cubicBezTo>
                  <a:lnTo>
                    <a:pt x="2521" y="2300"/>
                  </a:lnTo>
                  <a:cubicBezTo>
                    <a:pt x="2539" y="2276"/>
                    <a:pt x="2569" y="2276"/>
                    <a:pt x="2587" y="2288"/>
                  </a:cubicBezTo>
                  <a:lnTo>
                    <a:pt x="2587" y="2288"/>
                  </a:lnTo>
                  <a:cubicBezTo>
                    <a:pt x="2611" y="2306"/>
                    <a:pt x="2611" y="2336"/>
                    <a:pt x="2593" y="2354"/>
                  </a:cubicBezTo>
                  <a:lnTo>
                    <a:pt x="2593" y="2354"/>
                  </a:lnTo>
                  <a:cubicBezTo>
                    <a:pt x="2587" y="2366"/>
                    <a:pt x="2575" y="2372"/>
                    <a:pt x="2557" y="2372"/>
                  </a:cubicBezTo>
                  <a:lnTo>
                    <a:pt x="2557" y="2372"/>
                  </a:lnTo>
                  <a:cubicBezTo>
                    <a:pt x="2551" y="2372"/>
                    <a:pt x="2539" y="2372"/>
                    <a:pt x="2527" y="2366"/>
                  </a:cubicBezTo>
                  <a:close/>
                  <a:moveTo>
                    <a:pt x="251" y="2276"/>
                  </a:moveTo>
                  <a:lnTo>
                    <a:pt x="251" y="2276"/>
                  </a:lnTo>
                  <a:lnTo>
                    <a:pt x="251" y="2276"/>
                  </a:lnTo>
                  <a:lnTo>
                    <a:pt x="251" y="2276"/>
                  </a:lnTo>
                  <a:cubicBezTo>
                    <a:pt x="239" y="2258"/>
                    <a:pt x="245" y="2228"/>
                    <a:pt x="263" y="2210"/>
                  </a:cubicBezTo>
                  <a:lnTo>
                    <a:pt x="263" y="2210"/>
                  </a:lnTo>
                  <a:cubicBezTo>
                    <a:pt x="287" y="2198"/>
                    <a:pt x="317" y="2204"/>
                    <a:pt x="329" y="2222"/>
                  </a:cubicBezTo>
                  <a:lnTo>
                    <a:pt x="329" y="2222"/>
                  </a:lnTo>
                  <a:cubicBezTo>
                    <a:pt x="347" y="2246"/>
                    <a:pt x="341" y="2276"/>
                    <a:pt x="317" y="2288"/>
                  </a:cubicBezTo>
                  <a:lnTo>
                    <a:pt x="317" y="2288"/>
                  </a:lnTo>
                  <a:cubicBezTo>
                    <a:pt x="311" y="2294"/>
                    <a:pt x="299" y="2300"/>
                    <a:pt x="293" y="2300"/>
                  </a:cubicBezTo>
                  <a:lnTo>
                    <a:pt x="293" y="2300"/>
                  </a:lnTo>
                  <a:cubicBezTo>
                    <a:pt x="275" y="2300"/>
                    <a:pt x="263" y="2288"/>
                    <a:pt x="251" y="2276"/>
                  </a:cubicBezTo>
                  <a:close/>
                  <a:moveTo>
                    <a:pt x="2641" y="2210"/>
                  </a:moveTo>
                  <a:lnTo>
                    <a:pt x="2641" y="2210"/>
                  </a:lnTo>
                  <a:cubicBezTo>
                    <a:pt x="2617" y="2198"/>
                    <a:pt x="2611" y="2168"/>
                    <a:pt x="2623" y="2144"/>
                  </a:cubicBezTo>
                  <a:lnTo>
                    <a:pt x="2623" y="2144"/>
                  </a:lnTo>
                  <a:cubicBezTo>
                    <a:pt x="2641" y="2126"/>
                    <a:pt x="2665" y="2120"/>
                    <a:pt x="2689" y="2132"/>
                  </a:cubicBezTo>
                  <a:lnTo>
                    <a:pt x="2689" y="2132"/>
                  </a:lnTo>
                  <a:cubicBezTo>
                    <a:pt x="2713" y="2144"/>
                    <a:pt x="2719" y="2174"/>
                    <a:pt x="2707" y="2192"/>
                  </a:cubicBezTo>
                  <a:lnTo>
                    <a:pt x="2707" y="2192"/>
                  </a:lnTo>
                  <a:cubicBezTo>
                    <a:pt x="2695" y="2210"/>
                    <a:pt x="2683" y="2216"/>
                    <a:pt x="2665" y="2216"/>
                  </a:cubicBezTo>
                  <a:lnTo>
                    <a:pt x="2665" y="2216"/>
                  </a:lnTo>
                  <a:cubicBezTo>
                    <a:pt x="2659" y="2216"/>
                    <a:pt x="2647" y="2216"/>
                    <a:pt x="2641" y="2210"/>
                  </a:cubicBezTo>
                  <a:close/>
                  <a:moveTo>
                    <a:pt x="155" y="2108"/>
                  </a:moveTo>
                  <a:lnTo>
                    <a:pt x="155" y="2108"/>
                  </a:lnTo>
                  <a:cubicBezTo>
                    <a:pt x="143" y="2084"/>
                    <a:pt x="150" y="2060"/>
                    <a:pt x="173" y="2048"/>
                  </a:cubicBezTo>
                  <a:lnTo>
                    <a:pt x="173" y="2048"/>
                  </a:lnTo>
                  <a:cubicBezTo>
                    <a:pt x="197" y="2036"/>
                    <a:pt x="227" y="2042"/>
                    <a:pt x="239" y="2066"/>
                  </a:cubicBezTo>
                  <a:lnTo>
                    <a:pt x="239" y="2066"/>
                  </a:lnTo>
                  <a:cubicBezTo>
                    <a:pt x="251" y="2090"/>
                    <a:pt x="239" y="2120"/>
                    <a:pt x="215" y="2132"/>
                  </a:cubicBezTo>
                  <a:lnTo>
                    <a:pt x="215" y="2132"/>
                  </a:lnTo>
                  <a:cubicBezTo>
                    <a:pt x="209" y="2132"/>
                    <a:pt x="203" y="2138"/>
                    <a:pt x="197" y="2138"/>
                  </a:cubicBezTo>
                  <a:lnTo>
                    <a:pt x="197" y="2138"/>
                  </a:lnTo>
                  <a:cubicBezTo>
                    <a:pt x="179" y="2138"/>
                    <a:pt x="161" y="2126"/>
                    <a:pt x="155" y="2108"/>
                  </a:cubicBezTo>
                  <a:close/>
                  <a:moveTo>
                    <a:pt x="2731" y="2048"/>
                  </a:moveTo>
                  <a:lnTo>
                    <a:pt x="2731" y="2048"/>
                  </a:lnTo>
                  <a:cubicBezTo>
                    <a:pt x="2707" y="2036"/>
                    <a:pt x="2695" y="2006"/>
                    <a:pt x="2707" y="1982"/>
                  </a:cubicBezTo>
                  <a:lnTo>
                    <a:pt x="2707" y="1982"/>
                  </a:lnTo>
                  <a:cubicBezTo>
                    <a:pt x="2719" y="1958"/>
                    <a:pt x="2743" y="1952"/>
                    <a:pt x="2767" y="1958"/>
                  </a:cubicBezTo>
                  <a:lnTo>
                    <a:pt x="2767" y="1958"/>
                  </a:lnTo>
                  <a:cubicBezTo>
                    <a:pt x="2791" y="1970"/>
                    <a:pt x="2803" y="2000"/>
                    <a:pt x="2791" y="2024"/>
                  </a:cubicBezTo>
                  <a:lnTo>
                    <a:pt x="2791" y="2024"/>
                  </a:lnTo>
                  <a:cubicBezTo>
                    <a:pt x="2785" y="2042"/>
                    <a:pt x="2767" y="2048"/>
                    <a:pt x="2749" y="2048"/>
                  </a:cubicBezTo>
                  <a:lnTo>
                    <a:pt x="2749" y="2048"/>
                  </a:lnTo>
                  <a:cubicBezTo>
                    <a:pt x="2743" y="2048"/>
                    <a:pt x="2737" y="2048"/>
                    <a:pt x="2731" y="2048"/>
                  </a:cubicBezTo>
                  <a:close/>
                  <a:moveTo>
                    <a:pt x="78" y="1928"/>
                  </a:moveTo>
                  <a:lnTo>
                    <a:pt x="78" y="1928"/>
                  </a:lnTo>
                  <a:cubicBezTo>
                    <a:pt x="72" y="1904"/>
                    <a:pt x="84" y="1880"/>
                    <a:pt x="108" y="1869"/>
                  </a:cubicBezTo>
                  <a:lnTo>
                    <a:pt x="108" y="1869"/>
                  </a:lnTo>
                  <a:cubicBezTo>
                    <a:pt x="132" y="1863"/>
                    <a:pt x="161" y="1874"/>
                    <a:pt x="167" y="1898"/>
                  </a:cubicBezTo>
                  <a:lnTo>
                    <a:pt x="167" y="1898"/>
                  </a:lnTo>
                  <a:cubicBezTo>
                    <a:pt x="173" y="1922"/>
                    <a:pt x="161" y="1952"/>
                    <a:pt x="137" y="1958"/>
                  </a:cubicBezTo>
                  <a:lnTo>
                    <a:pt x="137" y="1958"/>
                  </a:lnTo>
                  <a:cubicBezTo>
                    <a:pt x="132" y="1964"/>
                    <a:pt x="126" y="1964"/>
                    <a:pt x="126" y="1964"/>
                  </a:cubicBezTo>
                  <a:lnTo>
                    <a:pt x="126" y="1964"/>
                  </a:lnTo>
                  <a:cubicBezTo>
                    <a:pt x="102" y="1964"/>
                    <a:pt x="84" y="1952"/>
                    <a:pt x="78" y="1928"/>
                  </a:cubicBezTo>
                  <a:close/>
                  <a:moveTo>
                    <a:pt x="2803" y="1869"/>
                  </a:moveTo>
                  <a:lnTo>
                    <a:pt x="2803" y="1869"/>
                  </a:lnTo>
                  <a:cubicBezTo>
                    <a:pt x="2773" y="1863"/>
                    <a:pt x="2761" y="1839"/>
                    <a:pt x="2767" y="1815"/>
                  </a:cubicBezTo>
                  <a:lnTo>
                    <a:pt x="2767" y="1815"/>
                  </a:lnTo>
                  <a:cubicBezTo>
                    <a:pt x="2773" y="1785"/>
                    <a:pt x="2797" y="1773"/>
                    <a:pt x="2826" y="1779"/>
                  </a:cubicBezTo>
                  <a:lnTo>
                    <a:pt x="2826" y="1779"/>
                  </a:lnTo>
                  <a:cubicBezTo>
                    <a:pt x="2850" y="1785"/>
                    <a:pt x="2862" y="1815"/>
                    <a:pt x="2857" y="1839"/>
                  </a:cubicBezTo>
                  <a:lnTo>
                    <a:pt x="2857" y="1839"/>
                  </a:lnTo>
                  <a:lnTo>
                    <a:pt x="2857" y="1839"/>
                  </a:lnTo>
                  <a:lnTo>
                    <a:pt x="2857" y="1839"/>
                  </a:lnTo>
                  <a:cubicBezTo>
                    <a:pt x="2850" y="1856"/>
                    <a:pt x="2833" y="1874"/>
                    <a:pt x="2815" y="1874"/>
                  </a:cubicBezTo>
                  <a:lnTo>
                    <a:pt x="2815" y="1874"/>
                  </a:lnTo>
                  <a:cubicBezTo>
                    <a:pt x="2809" y="1874"/>
                    <a:pt x="2803" y="1874"/>
                    <a:pt x="2803" y="1869"/>
                  </a:cubicBezTo>
                  <a:close/>
                  <a:moveTo>
                    <a:pt x="30" y="1743"/>
                  </a:moveTo>
                  <a:lnTo>
                    <a:pt x="30" y="1743"/>
                  </a:lnTo>
                  <a:cubicBezTo>
                    <a:pt x="24" y="1719"/>
                    <a:pt x="36" y="1695"/>
                    <a:pt x="66" y="1689"/>
                  </a:cubicBezTo>
                  <a:lnTo>
                    <a:pt x="66" y="1689"/>
                  </a:lnTo>
                  <a:cubicBezTo>
                    <a:pt x="90" y="1683"/>
                    <a:pt x="114" y="1701"/>
                    <a:pt x="119" y="1725"/>
                  </a:cubicBezTo>
                  <a:lnTo>
                    <a:pt x="119" y="1725"/>
                  </a:lnTo>
                  <a:cubicBezTo>
                    <a:pt x="126" y="1749"/>
                    <a:pt x="108" y="1773"/>
                    <a:pt x="84" y="1779"/>
                  </a:cubicBezTo>
                  <a:lnTo>
                    <a:pt x="84" y="1779"/>
                  </a:lnTo>
                  <a:cubicBezTo>
                    <a:pt x="78" y="1779"/>
                    <a:pt x="78" y="1779"/>
                    <a:pt x="72" y="1779"/>
                  </a:cubicBezTo>
                  <a:lnTo>
                    <a:pt x="72" y="1779"/>
                  </a:lnTo>
                  <a:cubicBezTo>
                    <a:pt x="54" y="1779"/>
                    <a:pt x="30" y="1767"/>
                    <a:pt x="30" y="1743"/>
                  </a:cubicBezTo>
                  <a:close/>
                  <a:moveTo>
                    <a:pt x="2844" y="1689"/>
                  </a:moveTo>
                  <a:lnTo>
                    <a:pt x="2844" y="1689"/>
                  </a:lnTo>
                  <a:cubicBezTo>
                    <a:pt x="2815" y="1683"/>
                    <a:pt x="2797" y="1659"/>
                    <a:pt x="2803" y="1635"/>
                  </a:cubicBezTo>
                  <a:lnTo>
                    <a:pt x="2803" y="1635"/>
                  </a:lnTo>
                  <a:cubicBezTo>
                    <a:pt x="2809" y="1611"/>
                    <a:pt x="2833" y="1593"/>
                    <a:pt x="2857" y="1593"/>
                  </a:cubicBezTo>
                  <a:lnTo>
                    <a:pt x="2857" y="1593"/>
                  </a:lnTo>
                  <a:cubicBezTo>
                    <a:pt x="2881" y="1599"/>
                    <a:pt x="2898" y="1623"/>
                    <a:pt x="2898" y="1647"/>
                  </a:cubicBezTo>
                  <a:lnTo>
                    <a:pt x="2898" y="1647"/>
                  </a:lnTo>
                  <a:cubicBezTo>
                    <a:pt x="2892" y="1671"/>
                    <a:pt x="2874" y="1689"/>
                    <a:pt x="2850" y="1689"/>
                  </a:cubicBezTo>
                  <a:lnTo>
                    <a:pt x="2850" y="1689"/>
                  </a:lnTo>
                  <a:cubicBezTo>
                    <a:pt x="2844" y="1689"/>
                    <a:pt x="2844" y="1689"/>
                    <a:pt x="2844" y="1689"/>
                  </a:cubicBezTo>
                  <a:close/>
                  <a:moveTo>
                    <a:pt x="0" y="1551"/>
                  </a:moveTo>
                  <a:lnTo>
                    <a:pt x="0" y="1551"/>
                  </a:lnTo>
                  <a:cubicBezTo>
                    <a:pt x="0" y="1527"/>
                    <a:pt x="18" y="1503"/>
                    <a:pt x="48" y="1503"/>
                  </a:cubicBezTo>
                  <a:lnTo>
                    <a:pt x="48" y="1503"/>
                  </a:lnTo>
                  <a:cubicBezTo>
                    <a:pt x="72" y="1497"/>
                    <a:pt x="95" y="1521"/>
                    <a:pt x="95" y="1545"/>
                  </a:cubicBezTo>
                  <a:lnTo>
                    <a:pt x="95" y="1545"/>
                  </a:lnTo>
                  <a:cubicBezTo>
                    <a:pt x="95" y="1569"/>
                    <a:pt x="78" y="1593"/>
                    <a:pt x="54" y="1593"/>
                  </a:cubicBezTo>
                  <a:lnTo>
                    <a:pt x="54" y="1593"/>
                  </a:lnTo>
                  <a:cubicBezTo>
                    <a:pt x="48" y="1593"/>
                    <a:pt x="48" y="1593"/>
                    <a:pt x="48" y="1593"/>
                  </a:cubicBezTo>
                  <a:lnTo>
                    <a:pt x="48" y="1593"/>
                  </a:lnTo>
                  <a:cubicBezTo>
                    <a:pt x="24" y="1593"/>
                    <a:pt x="6" y="1575"/>
                    <a:pt x="0" y="1551"/>
                  </a:cubicBezTo>
                  <a:close/>
                  <a:moveTo>
                    <a:pt x="2815" y="1455"/>
                  </a:moveTo>
                  <a:lnTo>
                    <a:pt x="2815" y="1455"/>
                  </a:lnTo>
                  <a:lnTo>
                    <a:pt x="2815" y="1455"/>
                  </a:lnTo>
                  <a:lnTo>
                    <a:pt x="2815" y="1455"/>
                  </a:lnTo>
                  <a:lnTo>
                    <a:pt x="2815" y="1455"/>
                  </a:lnTo>
                  <a:lnTo>
                    <a:pt x="2815" y="1455"/>
                  </a:lnTo>
                  <a:cubicBezTo>
                    <a:pt x="2815" y="1425"/>
                    <a:pt x="2833" y="1407"/>
                    <a:pt x="2862" y="1407"/>
                  </a:cubicBezTo>
                  <a:lnTo>
                    <a:pt x="2862" y="1407"/>
                  </a:lnTo>
                  <a:cubicBezTo>
                    <a:pt x="2886" y="1407"/>
                    <a:pt x="2910" y="1425"/>
                    <a:pt x="2910" y="1455"/>
                  </a:cubicBezTo>
                  <a:lnTo>
                    <a:pt x="2910" y="1455"/>
                  </a:lnTo>
                  <a:lnTo>
                    <a:pt x="2910" y="1455"/>
                  </a:lnTo>
                  <a:lnTo>
                    <a:pt x="2910" y="1455"/>
                  </a:lnTo>
                  <a:lnTo>
                    <a:pt x="2910" y="1455"/>
                  </a:lnTo>
                  <a:lnTo>
                    <a:pt x="2910" y="1455"/>
                  </a:lnTo>
                  <a:cubicBezTo>
                    <a:pt x="2910" y="1479"/>
                    <a:pt x="2886" y="1503"/>
                    <a:pt x="2862" y="1503"/>
                  </a:cubicBezTo>
                  <a:lnTo>
                    <a:pt x="2862" y="1503"/>
                  </a:lnTo>
                  <a:cubicBezTo>
                    <a:pt x="2833" y="1503"/>
                    <a:pt x="2815" y="1479"/>
                    <a:pt x="2815" y="1455"/>
                  </a:cubicBezTo>
                  <a:close/>
                  <a:moveTo>
                    <a:pt x="48" y="1407"/>
                  </a:moveTo>
                  <a:lnTo>
                    <a:pt x="48" y="1407"/>
                  </a:lnTo>
                  <a:cubicBezTo>
                    <a:pt x="18" y="1407"/>
                    <a:pt x="0" y="1383"/>
                    <a:pt x="0" y="1353"/>
                  </a:cubicBezTo>
                  <a:lnTo>
                    <a:pt x="0" y="1353"/>
                  </a:lnTo>
                  <a:cubicBezTo>
                    <a:pt x="6" y="1329"/>
                    <a:pt x="24" y="1312"/>
                    <a:pt x="54" y="1312"/>
                  </a:cubicBezTo>
                  <a:lnTo>
                    <a:pt x="54" y="1312"/>
                  </a:lnTo>
                  <a:cubicBezTo>
                    <a:pt x="78" y="1312"/>
                    <a:pt x="95" y="1336"/>
                    <a:pt x="95" y="1360"/>
                  </a:cubicBezTo>
                  <a:lnTo>
                    <a:pt x="95" y="1360"/>
                  </a:lnTo>
                  <a:cubicBezTo>
                    <a:pt x="95" y="1389"/>
                    <a:pt x="72" y="1407"/>
                    <a:pt x="48" y="1407"/>
                  </a:cubicBezTo>
                  <a:close/>
                  <a:moveTo>
                    <a:pt x="2803" y="1270"/>
                  </a:moveTo>
                  <a:lnTo>
                    <a:pt x="2803" y="1270"/>
                  </a:lnTo>
                  <a:cubicBezTo>
                    <a:pt x="2797" y="1246"/>
                    <a:pt x="2815" y="1222"/>
                    <a:pt x="2844" y="1216"/>
                  </a:cubicBezTo>
                  <a:lnTo>
                    <a:pt x="2844" y="1216"/>
                  </a:lnTo>
                  <a:cubicBezTo>
                    <a:pt x="2868" y="1216"/>
                    <a:pt x="2892" y="1234"/>
                    <a:pt x="2898" y="1258"/>
                  </a:cubicBezTo>
                  <a:lnTo>
                    <a:pt x="2898" y="1258"/>
                  </a:lnTo>
                  <a:cubicBezTo>
                    <a:pt x="2898" y="1282"/>
                    <a:pt x="2881" y="1305"/>
                    <a:pt x="2857" y="1312"/>
                  </a:cubicBezTo>
                  <a:lnTo>
                    <a:pt x="2857" y="1312"/>
                  </a:lnTo>
                  <a:cubicBezTo>
                    <a:pt x="2850" y="1312"/>
                    <a:pt x="2850" y="1312"/>
                    <a:pt x="2850" y="1312"/>
                  </a:cubicBezTo>
                  <a:lnTo>
                    <a:pt x="2850" y="1312"/>
                  </a:lnTo>
                  <a:cubicBezTo>
                    <a:pt x="2826" y="1312"/>
                    <a:pt x="2809" y="1294"/>
                    <a:pt x="2803" y="1270"/>
                  </a:cubicBezTo>
                  <a:close/>
                  <a:moveTo>
                    <a:pt x="66" y="1222"/>
                  </a:moveTo>
                  <a:lnTo>
                    <a:pt x="66" y="1222"/>
                  </a:lnTo>
                  <a:cubicBezTo>
                    <a:pt x="36" y="1216"/>
                    <a:pt x="24" y="1192"/>
                    <a:pt x="30" y="1162"/>
                  </a:cubicBezTo>
                  <a:lnTo>
                    <a:pt x="30" y="1162"/>
                  </a:lnTo>
                  <a:cubicBezTo>
                    <a:pt x="30" y="1138"/>
                    <a:pt x="60" y="1120"/>
                    <a:pt x="84" y="1126"/>
                  </a:cubicBezTo>
                  <a:lnTo>
                    <a:pt x="84" y="1126"/>
                  </a:lnTo>
                  <a:cubicBezTo>
                    <a:pt x="108" y="1132"/>
                    <a:pt x="126" y="1156"/>
                    <a:pt x="119" y="1180"/>
                  </a:cubicBezTo>
                  <a:lnTo>
                    <a:pt x="119" y="1180"/>
                  </a:lnTo>
                  <a:cubicBezTo>
                    <a:pt x="114" y="1204"/>
                    <a:pt x="95" y="1222"/>
                    <a:pt x="72" y="1222"/>
                  </a:cubicBezTo>
                  <a:lnTo>
                    <a:pt x="72" y="1222"/>
                  </a:lnTo>
                  <a:lnTo>
                    <a:pt x="66" y="1222"/>
                  </a:lnTo>
                  <a:close/>
                  <a:moveTo>
                    <a:pt x="2767" y="1090"/>
                  </a:moveTo>
                  <a:lnTo>
                    <a:pt x="2767" y="1090"/>
                  </a:lnTo>
                  <a:cubicBezTo>
                    <a:pt x="2761" y="1066"/>
                    <a:pt x="2773" y="1042"/>
                    <a:pt x="2797" y="1036"/>
                  </a:cubicBezTo>
                  <a:lnTo>
                    <a:pt x="2797" y="1036"/>
                  </a:lnTo>
                  <a:cubicBezTo>
                    <a:pt x="2826" y="1030"/>
                    <a:pt x="2850" y="1042"/>
                    <a:pt x="2857" y="1066"/>
                  </a:cubicBezTo>
                  <a:lnTo>
                    <a:pt x="2857" y="1066"/>
                  </a:lnTo>
                  <a:cubicBezTo>
                    <a:pt x="2862" y="1096"/>
                    <a:pt x="2850" y="1120"/>
                    <a:pt x="2826" y="1126"/>
                  </a:cubicBezTo>
                  <a:lnTo>
                    <a:pt x="2826" y="1126"/>
                  </a:lnTo>
                  <a:cubicBezTo>
                    <a:pt x="2821" y="1126"/>
                    <a:pt x="2815" y="1126"/>
                    <a:pt x="2815" y="1126"/>
                  </a:cubicBezTo>
                  <a:lnTo>
                    <a:pt x="2815" y="1126"/>
                  </a:lnTo>
                  <a:cubicBezTo>
                    <a:pt x="2791" y="1126"/>
                    <a:pt x="2773" y="1114"/>
                    <a:pt x="2767" y="1090"/>
                  </a:cubicBezTo>
                  <a:close/>
                  <a:moveTo>
                    <a:pt x="108" y="1036"/>
                  </a:moveTo>
                  <a:lnTo>
                    <a:pt x="108" y="1036"/>
                  </a:lnTo>
                  <a:cubicBezTo>
                    <a:pt x="84" y="1030"/>
                    <a:pt x="72" y="1000"/>
                    <a:pt x="78" y="976"/>
                  </a:cubicBezTo>
                  <a:lnTo>
                    <a:pt x="78" y="976"/>
                  </a:lnTo>
                  <a:cubicBezTo>
                    <a:pt x="84" y="952"/>
                    <a:pt x="114" y="940"/>
                    <a:pt x="137" y="946"/>
                  </a:cubicBezTo>
                  <a:lnTo>
                    <a:pt x="137" y="946"/>
                  </a:lnTo>
                  <a:cubicBezTo>
                    <a:pt x="161" y="952"/>
                    <a:pt x="173" y="982"/>
                    <a:pt x="167" y="1006"/>
                  </a:cubicBezTo>
                  <a:lnTo>
                    <a:pt x="167" y="1006"/>
                  </a:lnTo>
                  <a:cubicBezTo>
                    <a:pt x="161" y="1024"/>
                    <a:pt x="143" y="1036"/>
                    <a:pt x="126" y="1036"/>
                  </a:cubicBezTo>
                  <a:lnTo>
                    <a:pt x="126" y="1036"/>
                  </a:lnTo>
                  <a:cubicBezTo>
                    <a:pt x="119" y="1036"/>
                    <a:pt x="114" y="1036"/>
                    <a:pt x="108" y="1036"/>
                  </a:cubicBezTo>
                  <a:close/>
                  <a:moveTo>
                    <a:pt x="2707" y="922"/>
                  </a:moveTo>
                  <a:lnTo>
                    <a:pt x="2707" y="922"/>
                  </a:lnTo>
                  <a:cubicBezTo>
                    <a:pt x="2695" y="898"/>
                    <a:pt x="2707" y="868"/>
                    <a:pt x="2731" y="856"/>
                  </a:cubicBezTo>
                  <a:lnTo>
                    <a:pt x="2731" y="856"/>
                  </a:lnTo>
                  <a:cubicBezTo>
                    <a:pt x="2755" y="850"/>
                    <a:pt x="2785" y="862"/>
                    <a:pt x="2791" y="886"/>
                  </a:cubicBezTo>
                  <a:lnTo>
                    <a:pt x="2791" y="886"/>
                  </a:lnTo>
                  <a:cubicBezTo>
                    <a:pt x="2803" y="910"/>
                    <a:pt x="2791" y="934"/>
                    <a:pt x="2767" y="946"/>
                  </a:cubicBezTo>
                  <a:lnTo>
                    <a:pt x="2767" y="946"/>
                  </a:lnTo>
                  <a:cubicBezTo>
                    <a:pt x="2761" y="946"/>
                    <a:pt x="2755" y="952"/>
                    <a:pt x="2749" y="952"/>
                  </a:cubicBezTo>
                  <a:lnTo>
                    <a:pt x="2749" y="952"/>
                  </a:lnTo>
                  <a:cubicBezTo>
                    <a:pt x="2731" y="952"/>
                    <a:pt x="2713" y="940"/>
                    <a:pt x="2707" y="922"/>
                  </a:cubicBezTo>
                  <a:close/>
                  <a:moveTo>
                    <a:pt x="173" y="862"/>
                  </a:moveTo>
                  <a:lnTo>
                    <a:pt x="173" y="862"/>
                  </a:lnTo>
                  <a:cubicBezTo>
                    <a:pt x="150" y="850"/>
                    <a:pt x="143" y="820"/>
                    <a:pt x="155" y="796"/>
                  </a:cubicBezTo>
                  <a:lnTo>
                    <a:pt x="155" y="796"/>
                  </a:lnTo>
                  <a:cubicBezTo>
                    <a:pt x="167" y="773"/>
                    <a:pt x="191" y="767"/>
                    <a:pt x="215" y="778"/>
                  </a:cubicBezTo>
                  <a:lnTo>
                    <a:pt x="215" y="778"/>
                  </a:lnTo>
                  <a:cubicBezTo>
                    <a:pt x="239" y="791"/>
                    <a:pt x="251" y="814"/>
                    <a:pt x="239" y="838"/>
                  </a:cubicBezTo>
                  <a:lnTo>
                    <a:pt x="239" y="838"/>
                  </a:lnTo>
                  <a:cubicBezTo>
                    <a:pt x="227" y="856"/>
                    <a:pt x="215" y="862"/>
                    <a:pt x="197" y="862"/>
                  </a:cubicBezTo>
                  <a:lnTo>
                    <a:pt x="197" y="862"/>
                  </a:lnTo>
                  <a:cubicBezTo>
                    <a:pt x="191" y="862"/>
                    <a:pt x="179" y="862"/>
                    <a:pt x="173" y="862"/>
                  </a:cubicBezTo>
                  <a:close/>
                  <a:moveTo>
                    <a:pt x="2623" y="760"/>
                  </a:moveTo>
                  <a:lnTo>
                    <a:pt x="2623" y="760"/>
                  </a:lnTo>
                  <a:cubicBezTo>
                    <a:pt x="2611" y="737"/>
                    <a:pt x="2617" y="707"/>
                    <a:pt x="2641" y="695"/>
                  </a:cubicBezTo>
                  <a:lnTo>
                    <a:pt x="2641" y="695"/>
                  </a:lnTo>
                  <a:cubicBezTo>
                    <a:pt x="2665" y="683"/>
                    <a:pt x="2695" y="689"/>
                    <a:pt x="2707" y="713"/>
                  </a:cubicBezTo>
                  <a:lnTo>
                    <a:pt x="2707" y="713"/>
                  </a:lnTo>
                  <a:cubicBezTo>
                    <a:pt x="2719" y="731"/>
                    <a:pt x="2713" y="760"/>
                    <a:pt x="2689" y="773"/>
                  </a:cubicBezTo>
                  <a:lnTo>
                    <a:pt x="2689" y="773"/>
                  </a:lnTo>
                  <a:cubicBezTo>
                    <a:pt x="2683" y="778"/>
                    <a:pt x="2671" y="785"/>
                    <a:pt x="2665" y="785"/>
                  </a:cubicBezTo>
                  <a:lnTo>
                    <a:pt x="2665" y="785"/>
                  </a:lnTo>
                  <a:cubicBezTo>
                    <a:pt x="2647" y="785"/>
                    <a:pt x="2635" y="773"/>
                    <a:pt x="2623" y="760"/>
                  </a:cubicBezTo>
                  <a:close/>
                  <a:moveTo>
                    <a:pt x="263" y="695"/>
                  </a:moveTo>
                  <a:lnTo>
                    <a:pt x="263" y="695"/>
                  </a:lnTo>
                  <a:cubicBezTo>
                    <a:pt x="245" y="683"/>
                    <a:pt x="239" y="653"/>
                    <a:pt x="251" y="629"/>
                  </a:cubicBezTo>
                  <a:lnTo>
                    <a:pt x="251" y="629"/>
                  </a:lnTo>
                  <a:lnTo>
                    <a:pt x="251" y="629"/>
                  </a:lnTo>
                  <a:lnTo>
                    <a:pt x="251" y="629"/>
                  </a:lnTo>
                  <a:cubicBezTo>
                    <a:pt x="269" y="611"/>
                    <a:pt x="299" y="605"/>
                    <a:pt x="317" y="617"/>
                  </a:cubicBezTo>
                  <a:lnTo>
                    <a:pt x="317" y="617"/>
                  </a:lnTo>
                  <a:cubicBezTo>
                    <a:pt x="341" y="635"/>
                    <a:pt x="347" y="659"/>
                    <a:pt x="329" y="683"/>
                  </a:cubicBezTo>
                  <a:lnTo>
                    <a:pt x="329" y="683"/>
                  </a:lnTo>
                  <a:cubicBezTo>
                    <a:pt x="323" y="695"/>
                    <a:pt x="305" y="701"/>
                    <a:pt x="293" y="701"/>
                  </a:cubicBezTo>
                  <a:lnTo>
                    <a:pt x="293" y="701"/>
                  </a:lnTo>
                  <a:cubicBezTo>
                    <a:pt x="281" y="701"/>
                    <a:pt x="275" y="701"/>
                    <a:pt x="263" y="695"/>
                  </a:cubicBezTo>
                  <a:close/>
                  <a:moveTo>
                    <a:pt x="2521" y="611"/>
                  </a:moveTo>
                  <a:lnTo>
                    <a:pt x="2521" y="611"/>
                  </a:lnTo>
                  <a:lnTo>
                    <a:pt x="2521" y="611"/>
                  </a:lnTo>
                  <a:cubicBezTo>
                    <a:pt x="2503" y="587"/>
                    <a:pt x="2509" y="557"/>
                    <a:pt x="2527" y="545"/>
                  </a:cubicBezTo>
                  <a:lnTo>
                    <a:pt x="2527" y="545"/>
                  </a:lnTo>
                  <a:cubicBezTo>
                    <a:pt x="2551" y="527"/>
                    <a:pt x="2581" y="533"/>
                    <a:pt x="2593" y="551"/>
                  </a:cubicBezTo>
                  <a:lnTo>
                    <a:pt x="2593" y="551"/>
                  </a:lnTo>
                  <a:cubicBezTo>
                    <a:pt x="2611" y="569"/>
                    <a:pt x="2611" y="599"/>
                    <a:pt x="2587" y="617"/>
                  </a:cubicBezTo>
                  <a:lnTo>
                    <a:pt x="2587" y="617"/>
                  </a:lnTo>
                  <a:cubicBezTo>
                    <a:pt x="2581" y="623"/>
                    <a:pt x="2569" y="629"/>
                    <a:pt x="2557" y="629"/>
                  </a:cubicBezTo>
                  <a:lnTo>
                    <a:pt x="2557" y="629"/>
                  </a:lnTo>
                  <a:cubicBezTo>
                    <a:pt x="2545" y="629"/>
                    <a:pt x="2533" y="623"/>
                    <a:pt x="2521" y="611"/>
                  </a:cubicBezTo>
                  <a:close/>
                  <a:moveTo>
                    <a:pt x="377" y="545"/>
                  </a:moveTo>
                  <a:lnTo>
                    <a:pt x="377" y="545"/>
                  </a:lnTo>
                  <a:cubicBezTo>
                    <a:pt x="359" y="527"/>
                    <a:pt x="359" y="497"/>
                    <a:pt x="371" y="479"/>
                  </a:cubicBezTo>
                  <a:lnTo>
                    <a:pt x="371" y="479"/>
                  </a:lnTo>
                  <a:cubicBezTo>
                    <a:pt x="389" y="455"/>
                    <a:pt x="419" y="455"/>
                    <a:pt x="443" y="473"/>
                  </a:cubicBezTo>
                  <a:lnTo>
                    <a:pt x="443" y="473"/>
                  </a:lnTo>
                  <a:cubicBezTo>
                    <a:pt x="461" y="491"/>
                    <a:pt x="461" y="521"/>
                    <a:pt x="443" y="539"/>
                  </a:cubicBezTo>
                  <a:lnTo>
                    <a:pt x="443" y="539"/>
                  </a:lnTo>
                  <a:cubicBezTo>
                    <a:pt x="437" y="551"/>
                    <a:pt x="419" y="557"/>
                    <a:pt x="407" y="557"/>
                  </a:cubicBezTo>
                  <a:lnTo>
                    <a:pt x="407" y="557"/>
                  </a:lnTo>
                  <a:cubicBezTo>
                    <a:pt x="395" y="557"/>
                    <a:pt x="389" y="551"/>
                    <a:pt x="377" y="545"/>
                  </a:cubicBezTo>
                  <a:close/>
                  <a:moveTo>
                    <a:pt x="2401" y="473"/>
                  </a:moveTo>
                  <a:lnTo>
                    <a:pt x="2401" y="473"/>
                  </a:lnTo>
                  <a:lnTo>
                    <a:pt x="2401" y="473"/>
                  </a:lnTo>
                  <a:cubicBezTo>
                    <a:pt x="2383" y="455"/>
                    <a:pt x="2377" y="425"/>
                    <a:pt x="2395" y="407"/>
                  </a:cubicBezTo>
                  <a:lnTo>
                    <a:pt x="2395" y="407"/>
                  </a:lnTo>
                  <a:cubicBezTo>
                    <a:pt x="2419" y="389"/>
                    <a:pt x="2443" y="389"/>
                    <a:pt x="2467" y="407"/>
                  </a:cubicBezTo>
                  <a:lnTo>
                    <a:pt x="2467" y="407"/>
                  </a:lnTo>
                  <a:lnTo>
                    <a:pt x="2467" y="407"/>
                  </a:lnTo>
                  <a:lnTo>
                    <a:pt x="2467" y="407"/>
                  </a:lnTo>
                  <a:cubicBezTo>
                    <a:pt x="2485" y="425"/>
                    <a:pt x="2485" y="455"/>
                    <a:pt x="2467" y="473"/>
                  </a:cubicBezTo>
                  <a:lnTo>
                    <a:pt x="2467" y="473"/>
                  </a:lnTo>
                  <a:cubicBezTo>
                    <a:pt x="2455" y="485"/>
                    <a:pt x="2443" y="485"/>
                    <a:pt x="2431" y="485"/>
                  </a:cubicBezTo>
                  <a:lnTo>
                    <a:pt x="2431" y="485"/>
                  </a:lnTo>
                  <a:cubicBezTo>
                    <a:pt x="2419" y="485"/>
                    <a:pt x="2407" y="485"/>
                    <a:pt x="2401" y="473"/>
                  </a:cubicBezTo>
                  <a:close/>
                  <a:moveTo>
                    <a:pt x="509" y="407"/>
                  </a:moveTo>
                  <a:lnTo>
                    <a:pt x="509" y="407"/>
                  </a:lnTo>
                  <a:cubicBezTo>
                    <a:pt x="491" y="389"/>
                    <a:pt x="491" y="359"/>
                    <a:pt x="515" y="341"/>
                  </a:cubicBezTo>
                  <a:lnTo>
                    <a:pt x="515" y="341"/>
                  </a:lnTo>
                  <a:cubicBezTo>
                    <a:pt x="533" y="323"/>
                    <a:pt x="563" y="329"/>
                    <a:pt x="581" y="347"/>
                  </a:cubicBezTo>
                  <a:lnTo>
                    <a:pt x="581" y="347"/>
                  </a:lnTo>
                  <a:cubicBezTo>
                    <a:pt x="599" y="365"/>
                    <a:pt x="593" y="395"/>
                    <a:pt x="575" y="413"/>
                  </a:cubicBezTo>
                  <a:lnTo>
                    <a:pt x="575" y="413"/>
                  </a:lnTo>
                  <a:cubicBezTo>
                    <a:pt x="569" y="419"/>
                    <a:pt x="557" y="425"/>
                    <a:pt x="545" y="425"/>
                  </a:cubicBezTo>
                  <a:lnTo>
                    <a:pt x="545" y="425"/>
                  </a:lnTo>
                  <a:cubicBezTo>
                    <a:pt x="533" y="425"/>
                    <a:pt x="515" y="419"/>
                    <a:pt x="509" y="407"/>
                  </a:cubicBezTo>
                  <a:close/>
                  <a:moveTo>
                    <a:pt x="2264" y="359"/>
                  </a:moveTo>
                  <a:lnTo>
                    <a:pt x="2264" y="359"/>
                  </a:lnTo>
                  <a:cubicBezTo>
                    <a:pt x="2240" y="341"/>
                    <a:pt x="2234" y="311"/>
                    <a:pt x="2252" y="293"/>
                  </a:cubicBezTo>
                  <a:lnTo>
                    <a:pt x="2252" y="293"/>
                  </a:lnTo>
                  <a:cubicBezTo>
                    <a:pt x="2264" y="269"/>
                    <a:pt x="2293" y="264"/>
                    <a:pt x="2317" y="282"/>
                  </a:cubicBezTo>
                  <a:lnTo>
                    <a:pt x="2317" y="282"/>
                  </a:lnTo>
                  <a:cubicBezTo>
                    <a:pt x="2335" y="299"/>
                    <a:pt x="2341" y="323"/>
                    <a:pt x="2330" y="347"/>
                  </a:cubicBezTo>
                  <a:lnTo>
                    <a:pt x="2330" y="347"/>
                  </a:lnTo>
                  <a:cubicBezTo>
                    <a:pt x="2317" y="359"/>
                    <a:pt x="2306" y="365"/>
                    <a:pt x="2288" y="365"/>
                  </a:cubicBezTo>
                  <a:lnTo>
                    <a:pt x="2288" y="365"/>
                  </a:lnTo>
                  <a:cubicBezTo>
                    <a:pt x="2275" y="365"/>
                    <a:pt x="2270" y="365"/>
                    <a:pt x="2264" y="359"/>
                  </a:cubicBezTo>
                  <a:close/>
                  <a:moveTo>
                    <a:pt x="659" y="293"/>
                  </a:moveTo>
                  <a:lnTo>
                    <a:pt x="659" y="293"/>
                  </a:lnTo>
                  <a:cubicBezTo>
                    <a:pt x="641" y="269"/>
                    <a:pt x="646" y="240"/>
                    <a:pt x="670" y="227"/>
                  </a:cubicBezTo>
                  <a:lnTo>
                    <a:pt x="670" y="227"/>
                  </a:lnTo>
                  <a:cubicBezTo>
                    <a:pt x="694" y="210"/>
                    <a:pt x="718" y="222"/>
                    <a:pt x="736" y="240"/>
                  </a:cubicBezTo>
                  <a:lnTo>
                    <a:pt x="736" y="240"/>
                  </a:lnTo>
                  <a:cubicBezTo>
                    <a:pt x="748" y="264"/>
                    <a:pt x="742" y="293"/>
                    <a:pt x="718" y="305"/>
                  </a:cubicBezTo>
                  <a:lnTo>
                    <a:pt x="718" y="305"/>
                  </a:lnTo>
                  <a:cubicBezTo>
                    <a:pt x="712" y="311"/>
                    <a:pt x="706" y="311"/>
                    <a:pt x="694" y="311"/>
                  </a:cubicBezTo>
                  <a:lnTo>
                    <a:pt x="694" y="311"/>
                  </a:lnTo>
                  <a:cubicBezTo>
                    <a:pt x="683" y="311"/>
                    <a:pt x="664" y="305"/>
                    <a:pt x="659" y="293"/>
                  </a:cubicBezTo>
                  <a:close/>
                  <a:moveTo>
                    <a:pt x="2108" y="258"/>
                  </a:moveTo>
                  <a:lnTo>
                    <a:pt x="2108" y="258"/>
                  </a:lnTo>
                  <a:cubicBezTo>
                    <a:pt x="2084" y="245"/>
                    <a:pt x="2078" y="216"/>
                    <a:pt x="2090" y="198"/>
                  </a:cubicBezTo>
                  <a:lnTo>
                    <a:pt x="2090" y="198"/>
                  </a:lnTo>
                  <a:cubicBezTo>
                    <a:pt x="2102" y="174"/>
                    <a:pt x="2132" y="162"/>
                    <a:pt x="2156" y="174"/>
                  </a:cubicBezTo>
                  <a:lnTo>
                    <a:pt x="2156" y="174"/>
                  </a:lnTo>
                  <a:cubicBezTo>
                    <a:pt x="2174" y="192"/>
                    <a:pt x="2186" y="216"/>
                    <a:pt x="2174" y="240"/>
                  </a:cubicBezTo>
                  <a:lnTo>
                    <a:pt x="2174" y="240"/>
                  </a:lnTo>
                  <a:cubicBezTo>
                    <a:pt x="2162" y="258"/>
                    <a:pt x="2144" y="264"/>
                    <a:pt x="2132" y="264"/>
                  </a:cubicBezTo>
                  <a:lnTo>
                    <a:pt x="2132" y="264"/>
                  </a:lnTo>
                  <a:cubicBezTo>
                    <a:pt x="2120" y="264"/>
                    <a:pt x="2114" y="264"/>
                    <a:pt x="2108" y="258"/>
                  </a:cubicBezTo>
                  <a:close/>
                  <a:moveTo>
                    <a:pt x="820" y="198"/>
                  </a:moveTo>
                  <a:lnTo>
                    <a:pt x="820" y="198"/>
                  </a:lnTo>
                  <a:cubicBezTo>
                    <a:pt x="808" y="174"/>
                    <a:pt x="814" y="144"/>
                    <a:pt x="838" y="132"/>
                  </a:cubicBezTo>
                  <a:lnTo>
                    <a:pt x="838" y="132"/>
                  </a:lnTo>
                  <a:cubicBezTo>
                    <a:pt x="862" y="120"/>
                    <a:pt x="892" y="132"/>
                    <a:pt x="904" y="156"/>
                  </a:cubicBezTo>
                  <a:lnTo>
                    <a:pt x="904" y="156"/>
                  </a:lnTo>
                  <a:cubicBezTo>
                    <a:pt x="916" y="180"/>
                    <a:pt x="904" y="210"/>
                    <a:pt x="880" y="216"/>
                  </a:cubicBezTo>
                  <a:lnTo>
                    <a:pt x="880" y="216"/>
                  </a:lnTo>
                  <a:cubicBezTo>
                    <a:pt x="874" y="222"/>
                    <a:pt x="868" y="222"/>
                    <a:pt x="862" y="222"/>
                  </a:cubicBezTo>
                  <a:lnTo>
                    <a:pt x="862" y="222"/>
                  </a:lnTo>
                  <a:cubicBezTo>
                    <a:pt x="844" y="222"/>
                    <a:pt x="826" y="216"/>
                    <a:pt x="820" y="198"/>
                  </a:cubicBezTo>
                  <a:close/>
                  <a:moveTo>
                    <a:pt x="1940" y="180"/>
                  </a:moveTo>
                  <a:lnTo>
                    <a:pt x="1940" y="180"/>
                  </a:lnTo>
                  <a:lnTo>
                    <a:pt x="1940" y="180"/>
                  </a:lnTo>
                  <a:cubicBezTo>
                    <a:pt x="1916" y="174"/>
                    <a:pt x="1904" y="144"/>
                    <a:pt x="1916" y="120"/>
                  </a:cubicBezTo>
                  <a:lnTo>
                    <a:pt x="1916" y="120"/>
                  </a:lnTo>
                  <a:cubicBezTo>
                    <a:pt x="1922" y="96"/>
                    <a:pt x="1952" y="84"/>
                    <a:pt x="1976" y="96"/>
                  </a:cubicBezTo>
                  <a:lnTo>
                    <a:pt x="1976" y="96"/>
                  </a:lnTo>
                  <a:lnTo>
                    <a:pt x="1976" y="96"/>
                  </a:lnTo>
                  <a:lnTo>
                    <a:pt x="1976" y="96"/>
                  </a:lnTo>
                  <a:cubicBezTo>
                    <a:pt x="2000" y="102"/>
                    <a:pt x="2012" y="132"/>
                    <a:pt x="2006" y="156"/>
                  </a:cubicBezTo>
                  <a:lnTo>
                    <a:pt x="2006" y="156"/>
                  </a:lnTo>
                  <a:cubicBezTo>
                    <a:pt x="1994" y="174"/>
                    <a:pt x="1976" y="186"/>
                    <a:pt x="1958" y="186"/>
                  </a:cubicBezTo>
                  <a:lnTo>
                    <a:pt x="1958" y="186"/>
                  </a:lnTo>
                  <a:cubicBezTo>
                    <a:pt x="1952" y="186"/>
                    <a:pt x="1946" y="186"/>
                    <a:pt x="1940" y="180"/>
                  </a:cubicBezTo>
                  <a:close/>
                  <a:moveTo>
                    <a:pt x="988" y="120"/>
                  </a:moveTo>
                  <a:lnTo>
                    <a:pt x="988" y="120"/>
                  </a:lnTo>
                  <a:cubicBezTo>
                    <a:pt x="982" y="96"/>
                    <a:pt x="1000" y="72"/>
                    <a:pt x="1024" y="66"/>
                  </a:cubicBezTo>
                  <a:lnTo>
                    <a:pt x="1024" y="66"/>
                  </a:lnTo>
                  <a:cubicBezTo>
                    <a:pt x="1048" y="54"/>
                    <a:pt x="1072" y="72"/>
                    <a:pt x="1084" y="96"/>
                  </a:cubicBezTo>
                  <a:lnTo>
                    <a:pt x="1084" y="96"/>
                  </a:lnTo>
                  <a:cubicBezTo>
                    <a:pt x="1090" y="120"/>
                    <a:pt x="1072" y="144"/>
                    <a:pt x="1048" y="156"/>
                  </a:cubicBezTo>
                  <a:lnTo>
                    <a:pt x="1048" y="156"/>
                  </a:lnTo>
                  <a:cubicBezTo>
                    <a:pt x="1048" y="156"/>
                    <a:pt x="1042" y="156"/>
                    <a:pt x="1036" y="156"/>
                  </a:cubicBezTo>
                  <a:lnTo>
                    <a:pt x="1036" y="156"/>
                  </a:lnTo>
                  <a:cubicBezTo>
                    <a:pt x="1018" y="156"/>
                    <a:pt x="1000" y="144"/>
                    <a:pt x="988" y="120"/>
                  </a:cubicBezTo>
                  <a:close/>
                  <a:moveTo>
                    <a:pt x="1766" y="126"/>
                  </a:moveTo>
                  <a:lnTo>
                    <a:pt x="1766" y="126"/>
                  </a:lnTo>
                  <a:cubicBezTo>
                    <a:pt x="1743" y="120"/>
                    <a:pt x="1731" y="96"/>
                    <a:pt x="1731" y="72"/>
                  </a:cubicBezTo>
                  <a:lnTo>
                    <a:pt x="1731" y="72"/>
                  </a:lnTo>
                  <a:cubicBezTo>
                    <a:pt x="1737" y="48"/>
                    <a:pt x="1766" y="30"/>
                    <a:pt x="1790" y="36"/>
                  </a:cubicBezTo>
                  <a:lnTo>
                    <a:pt x="1790" y="36"/>
                  </a:lnTo>
                  <a:cubicBezTo>
                    <a:pt x="1814" y="42"/>
                    <a:pt x="1832" y="66"/>
                    <a:pt x="1826" y="96"/>
                  </a:cubicBezTo>
                  <a:lnTo>
                    <a:pt x="1826" y="96"/>
                  </a:lnTo>
                  <a:cubicBezTo>
                    <a:pt x="1820" y="114"/>
                    <a:pt x="1802" y="132"/>
                    <a:pt x="1779" y="132"/>
                  </a:cubicBezTo>
                  <a:lnTo>
                    <a:pt x="1779" y="132"/>
                  </a:lnTo>
                  <a:cubicBezTo>
                    <a:pt x="1779" y="132"/>
                    <a:pt x="1772" y="132"/>
                    <a:pt x="1766" y="126"/>
                  </a:cubicBezTo>
                  <a:close/>
                  <a:moveTo>
                    <a:pt x="1174" y="72"/>
                  </a:moveTo>
                  <a:lnTo>
                    <a:pt x="1174" y="72"/>
                  </a:lnTo>
                  <a:cubicBezTo>
                    <a:pt x="1168" y="48"/>
                    <a:pt x="1186" y="24"/>
                    <a:pt x="1210" y="18"/>
                  </a:cubicBezTo>
                  <a:lnTo>
                    <a:pt x="1210" y="18"/>
                  </a:lnTo>
                  <a:cubicBezTo>
                    <a:pt x="1239" y="12"/>
                    <a:pt x="1263" y="30"/>
                    <a:pt x="1263" y="54"/>
                  </a:cubicBezTo>
                  <a:lnTo>
                    <a:pt x="1263" y="54"/>
                  </a:lnTo>
                  <a:cubicBezTo>
                    <a:pt x="1269" y="84"/>
                    <a:pt x="1252" y="108"/>
                    <a:pt x="1227" y="108"/>
                  </a:cubicBezTo>
                  <a:lnTo>
                    <a:pt x="1227" y="108"/>
                  </a:lnTo>
                  <a:cubicBezTo>
                    <a:pt x="1221" y="114"/>
                    <a:pt x="1221" y="114"/>
                    <a:pt x="1221" y="114"/>
                  </a:cubicBezTo>
                  <a:lnTo>
                    <a:pt x="1221" y="114"/>
                  </a:lnTo>
                  <a:cubicBezTo>
                    <a:pt x="1197" y="114"/>
                    <a:pt x="1174" y="96"/>
                    <a:pt x="1174" y="72"/>
                  </a:cubicBezTo>
                  <a:close/>
                  <a:moveTo>
                    <a:pt x="1587" y="96"/>
                  </a:moveTo>
                  <a:lnTo>
                    <a:pt x="1587" y="96"/>
                  </a:lnTo>
                  <a:cubicBezTo>
                    <a:pt x="1563" y="96"/>
                    <a:pt x="1545" y="72"/>
                    <a:pt x="1545" y="48"/>
                  </a:cubicBezTo>
                  <a:lnTo>
                    <a:pt x="1545" y="48"/>
                  </a:lnTo>
                  <a:cubicBezTo>
                    <a:pt x="1551" y="24"/>
                    <a:pt x="1575" y="0"/>
                    <a:pt x="1599" y="6"/>
                  </a:cubicBezTo>
                  <a:lnTo>
                    <a:pt x="1599" y="6"/>
                  </a:lnTo>
                  <a:cubicBezTo>
                    <a:pt x="1623" y="6"/>
                    <a:pt x="1641" y="30"/>
                    <a:pt x="1641" y="54"/>
                  </a:cubicBezTo>
                  <a:lnTo>
                    <a:pt x="1641" y="54"/>
                  </a:lnTo>
                  <a:cubicBezTo>
                    <a:pt x="1641" y="78"/>
                    <a:pt x="1617" y="96"/>
                    <a:pt x="1593" y="96"/>
                  </a:cubicBezTo>
                  <a:lnTo>
                    <a:pt x="1593" y="96"/>
                  </a:lnTo>
                  <a:cubicBezTo>
                    <a:pt x="1593" y="96"/>
                    <a:pt x="1593" y="96"/>
                    <a:pt x="1587" y="96"/>
                  </a:cubicBezTo>
                  <a:close/>
                  <a:moveTo>
                    <a:pt x="1359" y="48"/>
                  </a:moveTo>
                  <a:lnTo>
                    <a:pt x="1359" y="48"/>
                  </a:lnTo>
                  <a:cubicBezTo>
                    <a:pt x="1359" y="24"/>
                    <a:pt x="1377" y="0"/>
                    <a:pt x="1407" y="0"/>
                  </a:cubicBezTo>
                  <a:lnTo>
                    <a:pt x="1407" y="0"/>
                  </a:lnTo>
                  <a:cubicBezTo>
                    <a:pt x="1431" y="0"/>
                    <a:pt x="1449" y="18"/>
                    <a:pt x="1455" y="42"/>
                  </a:cubicBezTo>
                  <a:lnTo>
                    <a:pt x="1455" y="42"/>
                  </a:lnTo>
                  <a:cubicBezTo>
                    <a:pt x="1455" y="72"/>
                    <a:pt x="1431" y="90"/>
                    <a:pt x="1407" y="90"/>
                  </a:cubicBezTo>
                  <a:lnTo>
                    <a:pt x="1407" y="90"/>
                  </a:lnTo>
                  <a:lnTo>
                    <a:pt x="1407" y="90"/>
                  </a:lnTo>
                  <a:lnTo>
                    <a:pt x="1407" y="90"/>
                  </a:lnTo>
                  <a:cubicBezTo>
                    <a:pt x="1383" y="90"/>
                    <a:pt x="1359" y="72"/>
                    <a:pt x="1359" y="4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</p:grpSp>
      <p:grpSp>
        <p:nvGrpSpPr>
          <p:cNvPr id="549" name="Group 6"/>
          <p:cNvGrpSpPr/>
          <p:nvPr/>
        </p:nvGrpSpPr>
        <p:grpSpPr>
          <a:xfrm>
            <a:off x="10590125" y="1389622"/>
            <a:ext cx="652613" cy="653815"/>
            <a:chOff x="13739403" y="5775378"/>
            <a:chExt cx="1305225" cy="1307629"/>
          </a:xfrm>
          <a:solidFill>
            <a:schemeClr val="bg1"/>
          </a:solidFill>
        </p:grpSpPr>
        <p:sp>
          <p:nvSpPr>
            <p:cNvPr id="550" name="Freeform 78"/>
            <p:cNvSpPr>
              <a:spLocks noChangeArrowheads="1"/>
            </p:cNvSpPr>
            <p:nvPr/>
          </p:nvSpPr>
          <p:spPr bwMode="auto">
            <a:xfrm>
              <a:off x="13880571" y="5916555"/>
              <a:ext cx="1022891" cy="1022958"/>
            </a:xfrm>
            <a:custGeom>
              <a:avLst/>
              <a:gdLst>
                <a:gd name="T0" fmla="*/ 970 w 1947"/>
                <a:gd name="T1" fmla="*/ 1946 h 1947"/>
                <a:gd name="T2" fmla="*/ 970 w 1947"/>
                <a:gd name="T3" fmla="*/ 1946 h 1947"/>
                <a:gd name="T4" fmla="*/ 0 w 1947"/>
                <a:gd name="T5" fmla="*/ 976 h 1947"/>
                <a:gd name="T6" fmla="*/ 970 w 1947"/>
                <a:gd name="T7" fmla="*/ 0 h 1947"/>
                <a:gd name="T8" fmla="*/ 1946 w 1947"/>
                <a:gd name="T9" fmla="*/ 976 h 1947"/>
                <a:gd name="T10" fmla="*/ 970 w 1947"/>
                <a:gd name="T11" fmla="*/ 1946 h 1947"/>
                <a:gd name="T12" fmla="*/ 970 w 1947"/>
                <a:gd name="T13" fmla="*/ 95 h 1947"/>
                <a:gd name="T14" fmla="*/ 970 w 1947"/>
                <a:gd name="T15" fmla="*/ 95 h 1947"/>
                <a:gd name="T16" fmla="*/ 96 w 1947"/>
                <a:gd name="T17" fmla="*/ 976 h 1947"/>
                <a:gd name="T18" fmla="*/ 970 w 1947"/>
                <a:gd name="T19" fmla="*/ 1856 h 1947"/>
                <a:gd name="T20" fmla="*/ 1851 w 1947"/>
                <a:gd name="T21" fmla="*/ 976 h 1947"/>
                <a:gd name="T22" fmla="*/ 970 w 1947"/>
                <a:gd name="T23" fmla="*/ 95 h 1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7" h="1947">
                  <a:moveTo>
                    <a:pt x="970" y="1946"/>
                  </a:moveTo>
                  <a:lnTo>
                    <a:pt x="970" y="1946"/>
                  </a:lnTo>
                  <a:cubicBezTo>
                    <a:pt x="437" y="1946"/>
                    <a:pt x="0" y="1509"/>
                    <a:pt x="0" y="976"/>
                  </a:cubicBezTo>
                  <a:cubicBezTo>
                    <a:pt x="0" y="437"/>
                    <a:pt x="437" y="0"/>
                    <a:pt x="970" y="0"/>
                  </a:cubicBezTo>
                  <a:cubicBezTo>
                    <a:pt x="1509" y="0"/>
                    <a:pt x="1946" y="437"/>
                    <a:pt x="1946" y="976"/>
                  </a:cubicBezTo>
                  <a:cubicBezTo>
                    <a:pt x="1946" y="1509"/>
                    <a:pt x="1509" y="1946"/>
                    <a:pt x="970" y="1946"/>
                  </a:cubicBezTo>
                  <a:close/>
                  <a:moveTo>
                    <a:pt x="970" y="95"/>
                  </a:moveTo>
                  <a:lnTo>
                    <a:pt x="970" y="95"/>
                  </a:lnTo>
                  <a:cubicBezTo>
                    <a:pt x="485" y="95"/>
                    <a:pt x="96" y="491"/>
                    <a:pt x="96" y="976"/>
                  </a:cubicBezTo>
                  <a:cubicBezTo>
                    <a:pt x="96" y="1461"/>
                    <a:pt x="485" y="1856"/>
                    <a:pt x="970" y="1856"/>
                  </a:cubicBezTo>
                  <a:cubicBezTo>
                    <a:pt x="1455" y="1856"/>
                    <a:pt x="1851" y="1461"/>
                    <a:pt x="1851" y="976"/>
                  </a:cubicBezTo>
                  <a:cubicBezTo>
                    <a:pt x="1851" y="491"/>
                    <a:pt x="1455" y="95"/>
                    <a:pt x="970" y="9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551" name="Freeform 79"/>
            <p:cNvSpPr>
              <a:spLocks noChangeArrowheads="1"/>
            </p:cNvSpPr>
            <p:nvPr/>
          </p:nvSpPr>
          <p:spPr bwMode="auto">
            <a:xfrm>
              <a:off x="14366560" y="5775378"/>
              <a:ext cx="48598" cy="192095"/>
            </a:xfrm>
            <a:custGeom>
              <a:avLst/>
              <a:gdLst>
                <a:gd name="T0" fmla="*/ 42 w 91"/>
                <a:gd name="T1" fmla="*/ 365 h 366"/>
                <a:gd name="T2" fmla="*/ 42 w 91"/>
                <a:gd name="T3" fmla="*/ 365 h 366"/>
                <a:gd name="T4" fmla="*/ 0 w 91"/>
                <a:gd name="T5" fmla="*/ 317 h 366"/>
                <a:gd name="T6" fmla="*/ 0 w 91"/>
                <a:gd name="T7" fmla="*/ 48 h 366"/>
                <a:gd name="T8" fmla="*/ 42 w 91"/>
                <a:gd name="T9" fmla="*/ 0 h 366"/>
                <a:gd name="T10" fmla="*/ 90 w 91"/>
                <a:gd name="T11" fmla="*/ 48 h 366"/>
                <a:gd name="T12" fmla="*/ 90 w 91"/>
                <a:gd name="T13" fmla="*/ 317 h 366"/>
                <a:gd name="T14" fmla="*/ 42 w 91"/>
                <a:gd name="T15" fmla="*/ 365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366">
                  <a:moveTo>
                    <a:pt x="42" y="365"/>
                  </a:moveTo>
                  <a:lnTo>
                    <a:pt x="42" y="365"/>
                  </a:lnTo>
                  <a:cubicBezTo>
                    <a:pt x="18" y="365"/>
                    <a:pt x="0" y="347"/>
                    <a:pt x="0" y="31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4"/>
                    <a:pt x="18" y="0"/>
                    <a:pt x="42" y="0"/>
                  </a:cubicBezTo>
                  <a:cubicBezTo>
                    <a:pt x="72" y="0"/>
                    <a:pt x="90" y="24"/>
                    <a:pt x="90" y="48"/>
                  </a:cubicBezTo>
                  <a:cubicBezTo>
                    <a:pt x="90" y="317"/>
                    <a:pt x="90" y="317"/>
                    <a:pt x="90" y="317"/>
                  </a:cubicBezTo>
                  <a:cubicBezTo>
                    <a:pt x="90" y="347"/>
                    <a:pt x="72" y="365"/>
                    <a:pt x="42" y="36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552" name="Freeform 80"/>
            <p:cNvSpPr>
              <a:spLocks noChangeArrowheads="1"/>
            </p:cNvSpPr>
            <p:nvPr/>
          </p:nvSpPr>
          <p:spPr bwMode="auto">
            <a:xfrm>
              <a:off x="14121251" y="5819351"/>
              <a:ext cx="111083" cy="185151"/>
            </a:xfrm>
            <a:custGeom>
              <a:avLst/>
              <a:gdLst>
                <a:gd name="T0" fmla="*/ 156 w 211"/>
                <a:gd name="T1" fmla="*/ 353 h 354"/>
                <a:gd name="T2" fmla="*/ 156 w 211"/>
                <a:gd name="T3" fmla="*/ 353 h 354"/>
                <a:gd name="T4" fmla="*/ 114 w 211"/>
                <a:gd name="T5" fmla="*/ 323 h 354"/>
                <a:gd name="T6" fmla="*/ 12 w 211"/>
                <a:gd name="T7" fmla="*/ 72 h 354"/>
                <a:gd name="T8" fmla="*/ 36 w 211"/>
                <a:gd name="T9" fmla="*/ 12 h 354"/>
                <a:gd name="T10" fmla="*/ 96 w 211"/>
                <a:gd name="T11" fmla="*/ 36 h 354"/>
                <a:gd name="T12" fmla="*/ 198 w 211"/>
                <a:gd name="T13" fmla="*/ 287 h 354"/>
                <a:gd name="T14" fmla="*/ 174 w 211"/>
                <a:gd name="T15" fmla="*/ 347 h 354"/>
                <a:gd name="T16" fmla="*/ 156 w 211"/>
                <a:gd name="T17" fmla="*/ 353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354">
                  <a:moveTo>
                    <a:pt x="156" y="353"/>
                  </a:moveTo>
                  <a:lnTo>
                    <a:pt x="156" y="353"/>
                  </a:lnTo>
                  <a:cubicBezTo>
                    <a:pt x="138" y="353"/>
                    <a:pt x="120" y="341"/>
                    <a:pt x="114" y="323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0" y="48"/>
                    <a:pt x="12" y="24"/>
                    <a:pt x="36" y="12"/>
                  </a:cubicBezTo>
                  <a:cubicBezTo>
                    <a:pt x="60" y="0"/>
                    <a:pt x="90" y="12"/>
                    <a:pt x="96" y="36"/>
                  </a:cubicBezTo>
                  <a:cubicBezTo>
                    <a:pt x="198" y="287"/>
                    <a:pt x="198" y="287"/>
                    <a:pt x="198" y="287"/>
                  </a:cubicBezTo>
                  <a:cubicBezTo>
                    <a:pt x="210" y="311"/>
                    <a:pt x="198" y="341"/>
                    <a:pt x="174" y="347"/>
                  </a:cubicBezTo>
                  <a:cubicBezTo>
                    <a:pt x="168" y="353"/>
                    <a:pt x="162" y="353"/>
                    <a:pt x="156" y="35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553" name="Freeform 81"/>
            <p:cNvSpPr>
              <a:spLocks noChangeArrowheads="1"/>
            </p:cNvSpPr>
            <p:nvPr/>
          </p:nvSpPr>
          <p:spPr bwMode="auto">
            <a:xfrm>
              <a:off x="13917598" y="5955900"/>
              <a:ext cx="157368" cy="152749"/>
            </a:xfrm>
            <a:custGeom>
              <a:avLst/>
              <a:gdLst>
                <a:gd name="T0" fmla="*/ 245 w 300"/>
                <a:gd name="T1" fmla="*/ 288 h 289"/>
                <a:gd name="T2" fmla="*/ 245 w 300"/>
                <a:gd name="T3" fmla="*/ 288 h 289"/>
                <a:gd name="T4" fmla="*/ 215 w 300"/>
                <a:gd name="T5" fmla="*/ 276 h 289"/>
                <a:gd name="T6" fmla="*/ 18 w 300"/>
                <a:gd name="T7" fmla="*/ 84 h 289"/>
                <a:gd name="T8" fmla="*/ 18 w 300"/>
                <a:gd name="T9" fmla="*/ 18 h 289"/>
                <a:gd name="T10" fmla="*/ 90 w 300"/>
                <a:gd name="T11" fmla="*/ 18 h 289"/>
                <a:gd name="T12" fmla="*/ 281 w 300"/>
                <a:gd name="T13" fmla="*/ 210 h 289"/>
                <a:gd name="T14" fmla="*/ 281 w 300"/>
                <a:gd name="T15" fmla="*/ 276 h 289"/>
                <a:gd name="T16" fmla="*/ 245 w 300"/>
                <a:gd name="T17" fmla="*/ 28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289">
                  <a:moveTo>
                    <a:pt x="245" y="288"/>
                  </a:moveTo>
                  <a:lnTo>
                    <a:pt x="245" y="288"/>
                  </a:lnTo>
                  <a:cubicBezTo>
                    <a:pt x="233" y="288"/>
                    <a:pt x="221" y="288"/>
                    <a:pt x="215" y="276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0" y="66"/>
                    <a:pt x="0" y="36"/>
                    <a:pt x="18" y="18"/>
                  </a:cubicBezTo>
                  <a:cubicBezTo>
                    <a:pt x="42" y="0"/>
                    <a:pt x="72" y="0"/>
                    <a:pt x="90" y="18"/>
                  </a:cubicBezTo>
                  <a:cubicBezTo>
                    <a:pt x="281" y="210"/>
                    <a:pt x="281" y="210"/>
                    <a:pt x="281" y="210"/>
                  </a:cubicBezTo>
                  <a:cubicBezTo>
                    <a:pt x="299" y="228"/>
                    <a:pt x="299" y="258"/>
                    <a:pt x="281" y="276"/>
                  </a:cubicBezTo>
                  <a:cubicBezTo>
                    <a:pt x="269" y="288"/>
                    <a:pt x="257" y="288"/>
                    <a:pt x="245" y="28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554" name="Freeform 82"/>
            <p:cNvSpPr>
              <a:spLocks noChangeArrowheads="1"/>
            </p:cNvSpPr>
            <p:nvPr/>
          </p:nvSpPr>
          <p:spPr bwMode="auto">
            <a:xfrm>
              <a:off x="13783373" y="6157251"/>
              <a:ext cx="187453" cy="111090"/>
            </a:xfrm>
            <a:custGeom>
              <a:avLst/>
              <a:gdLst>
                <a:gd name="T0" fmla="*/ 306 w 355"/>
                <a:gd name="T1" fmla="*/ 209 h 210"/>
                <a:gd name="T2" fmla="*/ 306 w 355"/>
                <a:gd name="T3" fmla="*/ 209 h 210"/>
                <a:gd name="T4" fmla="*/ 288 w 355"/>
                <a:gd name="T5" fmla="*/ 203 h 210"/>
                <a:gd name="T6" fmla="*/ 36 w 355"/>
                <a:gd name="T7" fmla="*/ 101 h 210"/>
                <a:gd name="T8" fmla="*/ 6 w 355"/>
                <a:gd name="T9" fmla="*/ 35 h 210"/>
                <a:gd name="T10" fmla="*/ 72 w 355"/>
                <a:gd name="T11" fmla="*/ 11 h 210"/>
                <a:gd name="T12" fmla="*/ 324 w 355"/>
                <a:gd name="T13" fmla="*/ 113 h 210"/>
                <a:gd name="T14" fmla="*/ 348 w 355"/>
                <a:gd name="T15" fmla="*/ 179 h 210"/>
                <a:gd name="T16" fmla="*/ 306 w 355"/>
                <a:gd name="T17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210">
                  <a:moveTo>
                    <a:pt x="306" y="209"/>
                  </a:moveTo>
                  <a:lnTo>
                    <a:pt x="306" y="209"/>
                  </a:lnTo>
                  <a:cubicBezTo>
                    <a:pt x="300" y="209"/>
                    <a:pt x="294" y="203"/>
                    <a:pt x="288" y="203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12" y="89"/>
                    <a:pt x="0" y="59"/>
                    <a:pt x="6" y="35"/>
                  </a:cubicBezTo>
                  <a:cubicBezTo>
                    <a:pt x="18" y="11"/>
                    <a:pt x="48" y="0"/>
                    <a:pt x="72" y="11"/>
                  </a:cubicBezTo>
                  <a:cubicBezTo>
                    <a:pt x="324" y="113"/>
                    <a:pt x="324" y="113"/>
                    <a:pt x="324" y="113"/>
                  </a:cubicBezTo>
                  <a:cubicBezTo>
                    <a:pt x="348" y="125"/>
                    <a:pt x="354" y="155"/>
                    <a:pt x="348" y="179"/>
                  </a:cubicBezTo>
                  <a:cubicBezTo>
                    <a:pt x="342" y="197"/>
                    <a:pt x="324" y="209"/>
                    <a:pt x="306" y="20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555" name="Freeform 83"/>
            <p:cNvSpPr>
              <a:spLocks noChangeArrowheads="1"/>
            </p:cNvSpPr>
            <p:nvPr/>
          </p:nvSpPr>
          <p:spPr bwMode="auto">
            <a:xfrm>
              <a:off x="13739403" y="6402576"/>
              <a:ext cx="192082" cy="50916"/>
            </a:xfrm>
            <a:custGeom>
              <a:avLst/>
              <a:gdLst>
                <a:gd name="T0" fmla="*/ 317 w 366"/>
                <a:gd name="T1" fmla="*/ 95 h 96"/>
                <a:gd name="T2" fmla="*/ 317 w 366"/>
                <a:gd name="T3" fmla="*/ 95 h 96"/>
                <a:gd name="T4" fmla="*/ 47 w 366"/>
                <a:gd name="T5" fmla="*/ 95 h 96"/>
                <a:gd name="T6" fmla="*/ 0 w 366"/>
                <a:gd name="T7" fmla="*/ 48 h 96"/>
                <a:gd name="T8" fmla="*/ 47 w 366"/>
                <a:gd name="T9" fmla="*/ 0 h 96"/>
                <a:gd name="T10" fmla="*/ 317 w 366"/>
                <a:gd name="T11" fmla="*/ 0 h 96"/>
                <a:gd name="T12" fmla="*/ 365 w 366"/>
                <a:gd name="T13" fmla="*/ 48 h 96"/>
                <a:gd name="T14" fmla="*/ 317 w 366"/>
                <a:gd name="T15" fmla="*/ 9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96">
                  <a:moveTo>
                    <a:pt x="317" y="95"/>
                  </a:moveTo>
                  <a:lnTo>
                    <a:pt x="317" y="95"/>
                  </a:lnTo>
                  <a:cubicBezTo>
                    <a:pt x="47" y="95"/>
                    <a:pt x="47" y="95"/>
                    <a:pt x="47" y="95"/>
                  </a:cubicBezTo>
                  <a:cubicBezTo>
                    <a:pt x="17" y="95"/>
                    <a:pt x="0" y="72"/>
                    <a:pt x="0" y="48"/>
                  </a:cubicBezTo>
                  <a:cubicBezTo>
                    <a:pt x="0" y="24"/>
                    <a:pt x="17" y="0"/>
                    <a:pt x="47" y="0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41" y="0"/>
                    <a:pt x="365" y="24"/>
                    <a:pt x="365" y="48"/>
                  </a:cubicBezTo>
                  <a:cubicBezTo>
                    <a:pt x="365" y="72"/>
                    <a:pt x="341" y="95"/>
                    <a:pt x="317" y="9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556" name="Freeform 84"/>
            <p:cNvSpPr>
              <a:spLocks noChangeArrowheads="1"/>
            </p:cNvSpPr>
            <p:nvPr/>
          </p:nvSpPr>
          <p:spPr bwMode="auto">
            <a:xfrm>
              <a:off x="13783373" y="6585413"/>
              <a:ext cx="187453" cy="106462"/>
            </a:xfrm>
            <a:custGeom>
              <a:avLst/>
              <a:gdLst>
                <a:gd name="T0" fmla="*/ 54 w 355"/>
                <a:gd name="T1" fmla="*/ 204 h 205"/>
                <a:gd name="T2" fmla="*/ 54 w 355"/>
                <a:gd name="T3" fmla="*/ 204 h 205"/>
                <a:gd name="T4" fmla="*/ 6 w 355"/>
                <a:gd name="T5" fmla="*/ 174 h 205"/>
                <a:gd name="T6" fmla="*/ 36 w 355"/>
                <a:gd name="T7" fmla="*/ 114 h 205"/>
                <a:gd name="T8" fmla="*/ 288 w 355"/>
                <a:gd name="T9" fmla="*/ 12 h 205"/>
                <a:gd name="T10" fmla="*/ 348 w 355"/>
                <a:gd name="T11" fmla="*/ 36 h 205"/>
                <a:gd name="T12" fmla="*/ 324 w 355"/>
                <a:gd name="T13" fmla="*/ 96 h 205"/>
                <a:gd name="T14" fmla="*/ 72 w 355"/>
                <a:gd name="T15" fmla="*/ 204 h 205"/>
                <a:gd name="T16" fmla="*/ 54 w 355"/>
                <a:gd name="T17" fmla="*/ 20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205">
                  <a:moveTo>
                    <a:pt x="54" y="204"/>
                  </a:moveTo>
                  <a:lnTo>
                    <a:pt x="54" y="204"/>
                  </a:lnTo>
                  <a:cubicBezTo>
                    <a:pt x="36" y="204"/>
                    <a:pt x="18" y="192"/>
                    <a:pt x="6" y="174"/>
                  </a:cubicBezTo>
                  <a:cubicBezTo>
                    <a:pt x="0" y="150"/>
                    <a:pt x="12" y="126"/>
                    <a:pt x="36" y="114"/>
                  </a:cubicBezTo>
                  <a:cubicBezTo>
                    <a:pt x="288" y="12"/>
                    <a:pt x="288" y="12"/>
                    <a:pt x="288" y="12"/>
                  </a:cubicBezTo>
                  <a:cubicBezTo>
                    <a:pt x="312" y="0"/>
                    <a:pt x="336" y="12"/>
                    <a:pt x="348" y="36"/>
                  </a:cubicBezTo>
                  <a:cubicBezTo>
                    <a:pt x="354" y="60"/>
                    <a:pt x="348" y="90"/>
                    <a:pt x="324" y="96"/>
                  </a:cubicBezTo>
                  <a:cubicBezTo>
                    <a:pt x="72" y="204"/>
                    <a:pt x="72" y="204"/>
                    <a:pt x="72" y="204"/>
                  </a:cubicBezTo>
                  <a:cubicBezTo>
                    <a:pt x="66" y="204"/>
                    <a:pt x="60" y="204"/>
                    <a:pt x="54" y="2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557" name="Freeform 85"/>
            <p:cNvSpPr>
              <a:spLocks noChangeArrowheads="1"/>
            </p:cNvSpPr>
            <p:nvPr/>
          </p:nvSpPr>
          <p:spPr bwMode="auto">
            <a:xfrm>
              <a:off x="13917598" y="6745106"/>
              <a:ext cx="157368" cy="150434"/>
            </a:xfrm>
            <a:custGeom>
              <a:avLst/>
              <a:gdLst>
                <a:gd name="T0" fmla="*/ 54 w 300"/>
                <a:gd name="T1" fmla="*/ 287 h 288"/>
                <a:gd name="T2" fmla="*/ 54 w 300"/>
                <a:gd name="T3" fmla="*/ 287 h 288"/>
                <a:gd name="T4" fmla="*/ 18 w 300"/>
                <a:gd name="T5" fmla="*/ 275 h 288"/>
                <a:gd name="T6" fmla="*/ 18 w 300"/>
                <a:gd name="T7" fmla="*/ 209 h 288"/>
                <a:gd name="T8" fmla="*/ 215 w 300"/>
                <a:gd name="T9" fmla="*/ 17 h 288"/>
                <a:gd name="T10" fmla="*/ 281 w 300"/>
                <a:gd name="T11" fmla="*/ 17 h 288"/>
                <a:gd name="T12" fmla="*/ 281 w 300"/>
                <a:gd name="T13" fmla="*/ 83 h 288"/>
                <a:gd name="T14" fmla="*/ 90 w 300"/>
                <a:gd name="T15" fmla="*/ 275 h 288"/>
                <a:gd name="T16" fmla="*/ 54 w 300"/>
                <a:gd name="T17" fmla="*/ 28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288">
                  <a:moveTo>
                    <a:pt x="54" y="287"/>
                  </a:moveTo>
                  <a:lnTo>
                    <a:pt x="54" y="287"/>
                  </a:lnTo>
                  <a:cubicBezTo>
                    <a:pt x="42" y="287"/>
                    <a:pt x="30" y="281"/>
                    <a:pt x="18" y="275"/>
                  </a:cubicBezTo>
                  <a:cubicBezTo>
                    <a:pt x="0" y="257"/>
                    <a:pt x="0" y="227"/>
                    <a:pt x="18" y="209"/>
                  </a:cubicBezTo>
                  <a:cubicBezTo>
                    <a:pt x="215" y="17"/>
                    <a:pt x="215" y="17"/>
                    <a:pt x="215" y="17"/>
                  </a:cubicBezTo>
                  <a:cubicBezTo>
                    <a:pt x="233" y="0"/>
                    <a:pt x="263" y="0"/>
                    <a:pt x="281" y="17"/>
                  </a:cubicBezTo>
                  <a:cubicBezTo>
                    <a:pt x="299" y="35"/>
                    <a:pt x="299" y="65"/>
                    <a:pt x="281" y="83"/>
                  </a:cubicBezTo>
                  <a:cubicBezTo>
                    <a:pt x="90" y="275"/>
                    <a:pt x="90" y="275"/>
                    <a:pt x="90" y="275"/>
                  </a:cubicBezTo>
                  <a:cubicBezTo>
                    <a:pt x="78" y="281"/>
                    <a:pt x="66" y="287"/>
                    <a:pt x="54" y="2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558" name="Freeform 86"/>
            <p:cNvSpPr>
              <a:spLocks noChangeArrowheads="1"/>
            </p:cNvSpPr>
            <p:nvPr/>
          </p:nvSpPr>
          <p:spPr bwMode="auto">
            <a:xfrm>
              <a:off x="14121251" y="6849253"/>
              <a:ext cx="111083" cy="182837"/>
            </a:xfrm>
            <a:custGeom>
              <a:avLst/>
              <a:gdLst>
                <a:gd name="T0" fmla="*/ 54 w 211"/>
                <a:gd name="T1" fmla="*/ 347 h 348"/>
                <a:gd name="T2" fmla="*/ 54 w 211"/>
                <a:gd name="T3" fmla="*/ 347 h 348"/>
                <a:gd name="T4" fmla="*/ 36 w 211"/>
                <a:gd name="T5" fmla="*/ 347 h 348"/>
                <a:gd name="T6" fmla="*/ 12 w 211"/>
                <a:gd name="T7" fmla="*/ 288 h 348"/>
                <a:gd name="T8" fmla="*/ 114 w 211"/>
                <a:gd name="T9" fmla="*/ 36 h 348"/>
                <a:gd name="T10" fmla="*/ 174 w 211"/>
                <a:gd name="T11" fmla="*/ 6 h 348"/>
                <a:gd name="T12" fmla="*/ 204 w 211"/>
                <a:gd name="T13" fmla="*/ 72 h 348"/>
                <a:gd name="T14" fmla="*/ 96 w 211"/>
                <a:gd name="T15" fmla="*/ 323 h 348"/>
                <a:gd name="T16" fmla="*/ 54 w 211"/>
                <a:gd name="T17" fmla="*/ 34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348">
                  <a:moveTo>
                    <a:pt x="54" y="347"/>
                  </a:moveTo>
                  <a:lnTo>
                    <a:pt x="54" y="347"/>
                  </a:lnTo>
                  <a:cubicBezTo>
                    <a:pt x="48" y="347"/>
                    <a:pt x="42" y="347"/>
                    <a:pt x="36" y="347"/>
                  </a:cubicBezTo>
                  <a:cubicBezTo>
                    <a:pt x="12" y="336"/>
                    <a:pt x="0" y="312"/>
                    <a:pt x="12" y="288"/>
                  </a:cubicBezTo>
                  <a:cubicBezTo>
                    <a:pt x="114" y="36"/>
                    <a:pt x="114" y="36"/>
                    <a:pt x="114" y="36"/>
                  </a:cubicBezTo>
                  <a:cubicBezTo>
                    <a:pt x="126" y="12"/>
                    <a:pt x="150" y="0"/>
                    <a:pt x="174" y="6"/>
                  </a:cubicBezTo>
                  <a:cubicBezTo>
                    <a:pt x="198" y="18"/>
                    <a:pt x="210" y="48"/>
                    <a:pt x="204" y="72"/>
                  </a:cubicBezTo>
                  <a:cubicBezTo>
                    <a:pt x="96" y="323"/>
                    <a:pt x="96" y="323"/>
                    <a:pt x="96" y="323"/>
                  </a:cubicBezTo>
                  <a:cubicBezTo>
                    <a:pt x="90" y="341"/>
                    <a:pt x="72" y="347"/>
                    <a:pt x="54" y="34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559" name="Freeform 87"/>
            <p:cNvSpPr>
              <a:spLocks noChangeArrowheads="1"/>
            </p:cNvSpPr>
            <p:nvPr/>
          </p:nvSpPr>
          <p:spPr bwMode="auto">
            <a:xfrm>
              <a:off x="14366560" y="6890912"/>
              <a:ext cx="48598" cy="192095"/>
            </a:xfrm>
            <a:custGeom>
              <a:avLst/>
              <a:gdLst>
                <a:gd name="T0" fmla="*/ 42 w 91"/>
                <a:gd name="T1" fmla="*/ 365 h 366"/>
                <a:gd name="T2" fmla="*/ 42 w 91"/>
                <a:gd name="T3" fmla="*/ 365 h 366"/>
                <a:gd name="T4" fmla="*/ 0 w 91"/>
                <a:gd name="T5" fmla="*/ 317 h 366"/>
                <a:gd name="T6" fmla="*/ 0 w 91"/>
                <a:gd name="T7" fmla="*/ 42 h 366"/>
                <a:gd name="T8" fmla="*/ 42 w 91"/>
                <a:gd name="T9" fmla="*/ 0 h 366"/>
                <a:gd name="T10" fmla="*/ 90 w 91"/>
                <a:gd name="T11" fmla="*/ 42 h 366"/>
                <a:gd name="T12" fmla="*/ 90 w 91"/>
                <a:gd name="T13" fmla="*/ 317 h 366"/>
                <a:gd name="T14" fmla="*/ 42 w 91"/>
                <a:gd name="T15" fmla="*/ 365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366">
                  <a:moveTo>
                    <a:pt x="42" y="365"/>
                  </a:moveTo>
                  <a:lnTo>
                    <a:pt x="42" y="365"/>
                  </a:lnTo>
                  <a:cubicBezTo>
                    <a:pt x="18" y="365"/>
                    <a:pt x="0" y="341"/>
                    <a:pt x="0" y="31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8" y="0"/>
                    <a:pt x="42" y="0"/>
                  </a:cubicBezTo>
                  <a:cubicBezTo>
                    <a:pt x="72" y="0"/>
                    <a:pt x="90" y="18"/>
                    <a:pt x="90" y="42"/>
                  </a:cubicBezTo>
                  <a:cubicBezTo>
                    <a:pt x="90" y="317"/>
                    <a:pt x="90" y="317"/>
                    <a:pt x="90" y="317"/>
                  </a:cubicBezTo>
                  <a:cubicBezTo>
                    <a:pt x="90" y="341"/>
                    <a:pt x="72" y="365"/>
                    <a:pt x="42" y="36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560" name="Freeform 88"/>
            <p:cNvSpPr>
              <a:spLocks noChangeArrowheads="1"/>
            </p:cNvSpPr>
            <p:nvPr/>
          </p:nvSpPr>
          <p:spPr bwMode="auto">
            <a:xfrm>
              <a:off x="14549384" y="6849253"/>
              <a:ext cx="111083" cy="182837"/>
            </a:xfrm>
            <a:custGeom>
              <a:avLst/>
              <a:gdLst>
                <a:gd name="T0" fmla="*/ 155 w 210"/>
                <a:gd name="T1" fmla="*/ 347 h 348"/>
                <a:gd name="T2" fmla="*/ 155 w 210"/>
                <a:gd name="T3" fmla="*/ 347 h 348"/>
                <a:gd name="T4" fmla="*/ 113 w 210"/>
                <a:gd name="T5" fmla="*/ 323 h 348"/>
                <a:gd name="T6" fmla="*/ 6 w 210"/>
                <a:gd name="T7" fmla="*/ 72 h 348"/>
                <a:gd name="T8" fmla="*/ 36 w 210"/>
                <a:gd name="T9" fmla="*/ 6 h 348"/>
                <a:gd name="T10" fmla="*/ 95 w 210"/>
                <a:gd name="T11" fmla="*/ 36 h 348"/>
                <a:gd name="T12" fmla="*/ 197 w 210"/>
                <a:gd name="T13" fmla="*/ 282 h 348"/>
                <a:gd name="T14" fmla="*/ 173 w 210"/>
                <a:gd name="T15" fmla="*/ 347 h 348"/>
                <a:gd name="T16" fmla="*/ 155 w 210"/>
                <a:gd name="T17" fmla="*/ 34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348">
                  <a:moveTo>
                    <a:pt x="155" y="347"/>
                  </a:moveTo>
                  <a:lnTo>
                    <a:pt x="155" y="347"/>
                  </a:lnTo>
                  <a:cubicBezTo>
                    <a:pt x="137" y="347"/>
                    <a:pt x="119" y="341"/>
                    <a:pt x="113" y="323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0" y="48"/>
                    <a:pt x="12" y="18"/>
                    <a:pt x="36" y="6"/>
                  </a:cubicBezTo>
                  <a:cubicBezTo>
                    <a:pt x="60" y="0"/>
                    <a:pt x="84" y="12"/>
                    <a:pt x="95" y="36"/>
                  </a:cubicBezTo>
                  <a:cubicBezTo>
                    <a:pt x="197" y="282"/>
                    <a:pt x="197" y="282"/>
                    <a:pt x="197" y="282"/>
                  </a:cubicBezTo>
                  <a:cubicBezTo>
                    <a:pt x="209" y="312"/>
                    <a:pt x="197" y="336"/>
                    <a:pt x="173" y="347"/>
                  </a:cubicBezTo>
                  <a:cubicBezTo>
                    <a:pt x="167" y="347"/>
                    <a:pt x="161" y="347"/>
                    <a:pt x="155" y="34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561" name="Freeform 89"/>
            <p:cNvSpPr>
              <a:spLocks noChangeArrowheads="1"/>
            </p:cNvSpPr>
            <p:nvPr/>
          </p:nvSpPr>
          <p:spPr bwMode="auto">
            <a:xfrm>
              <a:off x="14706752" y="6742791"/>
              <a:ext cx="155054" cy="155064"/>
            </a:xfrm>
            <a:custGeom>
              <a:avLst/>
              <a:gdLst>
                <a:gd name="T0" fmla="*/ 246 w 295"/>
                <a:gd name="T1" fmla="*/ 294 h 295"/>
                <a:gd name="T2" fmla="*/ 246 w 295"/>
                <a:gd name="T3" fmla="*/ 294 h 295"/>
                <a:gd name="T4" fmla="*/ 210 w 295"/>
                <a:gd name="T5" fmla="*/ 282 h 295"/>
                <a:gd name="T6" fmla="*/ 18 w 295"/>
                <a:gd name="T7" fmla="*/ 90 h 295"/>
                <a:gd name="T8" fmla="*/ 18 w 295"/>
                <a:gd name="T9" fmla="*/ 24 h 295"/>
                <a:gd name="T10" fmla="*/ 84 w 295"/>
                <a:gd name="T11" fmla="*/ 24 h 295"/>
                <a:gd name="T12" fmla="*/ 276 w 295"/>
                <a:gd name="T13" fmla="*/ 216 h 295"/>
                <a:gd name="T14" fmla="*/ 276 w 295"/>
                <a:gd name="T15" fmla="*/ 282 h 295"/>
                <a:gd name="T16" fmla="*/ 246 w 295"/>
                <a:gd name="T17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" h="295">
                  <a:moveTo>
                    <a:pt x="246" y="294"/>
                  </a:moveTo>
                  <a:lnTo>
                    <a:pt x="246" y="294"/>
                  </a:lnTo>
                  <a:cubicBezTo>
                    <a:pt x="234" y="294"/>
                    <a:pt x="222" y="288"/>
                    <a:pt x="210" y="282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0" y="72"/>
                    <a:pt x="0" y="42"/>
                    <a:pt x="18" y="24"/>
                  </a:cubicBezTo>
                  <a:cubicBezTo>
                    <a:pt x="36" y="0"/>
                    <a:pt x="66" y="0"/>
                    <a:pt x="84" y="24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94" y="234"/>
                    <a:pt x="294" y="264"/>
                    <a:pt x="276" y="282"/>
                  </a:cubicBezTo>
                  <a:cubicBezTo>
                    <a:pt x="270" y="288"/>
                    <a:pt x="258" y="294"/>
                    <a:pt x="246" y="29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562" name="Freeform 90"/>
            <p:cNvSpPr>
              <a:spLocks noChangeArrowheads="1"/>
            </p:cNvSpPr>
            <p:nvPr/>
          </p:nvSpPr>
          <p:spPr bwMode="auto">
            <a:xfrm>
              <a:off x="14810892" y="6585413"/>
              <a:ext cx="189768" cy="106462"/>
            </a:xfrm>
            <a:custGeom>
              <a:avLst/>
              <a:gdLst>
                <a:gd name="T0" fmla="*/ 305 w 360"/>
                <a:gd name="T1" fmla="*/ 204 h 205"/>
                <a:gd name="T2" fmla="*/ 305 w 360"/>
                <a:gd name="T3" fmla="*/ 204 h 205"/>
                <a:gd name="T4" fmla="*/ 287 w 360"/>
                <a:gd name="T5" fmla="*/ 204 h 205"/>
                <a:gd name="T6" fmla="*/ 36 w 360"/>
                <a:gd name="T7" fmla="*/ 96 h 205"/>
                <a:gd name="T8" fmla="*/ 12 w 360"/>
                <a:gd name="T9" fmla="*/ 36 h 205"/>
                <a:gd name="T10" fmla="*/ 72 w 360"/>
                <a:gd name="T11" fmla="*/ 12 h 205"/>
                <a:gd name="T12" fmla="*/ 323 w 360"/>
                <a:gd name="T13" fmla="*/ 114 h 205"/>
                <a:gd name="T14" fmla="*/ 347 w 360"/>
                <a:gd name="T15" fmla="*/ 174 h 205"/>
                <a:gd name="T16" fmla="*/ 305 w 360"/>
                <a:gd name="T17" fmla="*/ 20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" h="205">
                  <a:moveTo>
                    <a:pt x="305" y="204"/>
                  </a:moveTo>
                  <a:lnTo>
                    <a:pt x="305" y="204"/>
                  </a:lnTo>
                  <a:cubicBezTo>
                    <a:pt x="299" y="204"/>
                    <a:pt x="293" y="204"/>
                    <a:pt x="287" y="204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12" y="90"/>
                    <a:pt x="0" y="60"/>
                    <a:pt x="12" y="36"/>
                  </a:cubicBezTo>
                  <a:cubicBezTo>
                    <a:pt x="24" y="12"/>
                    <a:pt x="48" y="0"/>
                    <a:pt x="72" y="12"/>
                  </a:cubicBezTo>
                  <a:cubicBezTo>
                    <a:pt x="323" y="114"/>
                    <a:pt x="323" y="114"/>
                    <a:pt x="323" y="114"/>
                  </a:cubicBezTo>
                  <a:cubicBezTo>
                    <a:pt x="347" y="126"/>
                    <a:pt x="359" y="150"/>
                    <a:pt x="347" y="174"/>
                  </a:cubicBezTo>
                  <a:cubicBezTo>
                    <a:pt x="341" y="192"/>
                    <a:pt x="323" y="204"/>
                    <a:pt x="305" y="2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563" name="Freeform 91"/>
            <p:cNvSpPr>
              <a:spLocks noChangeArrowheads="1"/>
            </p:cNvSpPr>
            <p:nvPr/>
          </p:nvSpPr>
          <p:spPr bwMode="auto">
            <a:xfrm>
              <a:off x="14852548" y="6402576"/>
              <a:ext cx="192080" cy="50916"/>
            </a:xfrm>
            <a:custGeom>
              <a:avLst/>
              <a:gdLst>
                <a:gd name="T0" fmla="*/ 317 w 366"/>
                <a:gd name="T1" fmla="*/ 95 h 96"/>
                <a:gd name="T2" fmla="*/ 317 w 366"/>
                <a:gd name="T3" fmla="*/ 95 h 96"/>
                <a:gd name="T4" fmla="*/ 317 w 366"/>
                <a:gd name="T5" fmla="*/ 95 h 96"/>
                <a:gd name="T6" fmla="*/ 47 w 366"/>
                <a:gd name="T7" fmla="*/ 95 h 96"/>
                <a:gd name="T8" fmla="*/ 0 w 366"/>
                <a:gd name="T9" fmla="*/ 48 h 96"/>
                <a:gd name="T10" fmla="*/ 47 w 366"/>
                <a:gd name="T11" fmla="*/ 0 h 96"/>
                <a:gd name="T12" fmla="*/ 47 w 366"/>
                <a:gd name="T13" fmla="*/ 0 h 96"/>
                <a:gd name="T14" fmla="*/ 317 w 366"/>
                <a:gd name="T15" fmla="*/ 0 h 96"/>
                <a:gd name="T16" fmla="*/ 365 w 366"/>
                <a:gd name="T17" fmla="*/ 48 h 96"/>
                <a:gd name="T18" fmla="*/ 317 w 366"/>
                <a:gd name="T19" fmla="*/ 9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6" h="96">
                  <a:moveTo>
                    <a:pt x="317" y="95"/>
                  </a:moveTo>
                  <a:lnTo>
                    <a:pt x="317" y="95"/>
                  </a:lnTo>
                  <a:lnTo>
                    <a:pt x="317" y="95"/>
                  </a:lnTo>
                  <a:cubicBezTo>
                    <a:pt x="47" y="95"/>
                    <a:pt x="47" y="95"/>
                    <a:pt x="47" y="95"/>
                  </a:cubicBezTo>
                  <a:cubicBezTo>
                    <a:pt x="24" y="95"/>
                    <a:pt x="0" y="72"/>
                    <a:pt x="0" y="48"/>
                  </a:cubicBezTo>
                  <a:cubicBezTo>
                    <a:pt x="0" y="18"/>
                    <a:pt x="24" y="0"/>
                    <a:pt x="47" y="0"/>
                  </a:cubicBezTo>
                  <a:lnTo>
                    <a:pt x="47" y="0"/>
                  </a:lnTo>
                  <a:cubicBezTo>
                    <a:pt x="317" y="0"/>
                    <a:pt x="317" y="0"/>
                    <a:pt x="317" y="0"/>
                  </a:cubicBezTo>
                  <a:cubicBezTo>
                    <a:pt x="347" y="0"/>
                    <a:pt x="365" y="18"/>
                    <a:pt x="365" y="48"/>
                  </a:cubicBezTo>
                  <a:cubicBezTo>
                    <a:pt x="365" y="72"/>
                    <a:pt x="347" y="95"/>
                    <a:pt x="317" y="9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564" name="Freeform 92"/>
            <p:cNvSpPr>
              <a:spLocks noChangeArrowheads="1"/>
            </p:cNvSpPr>
            <p:nvPr/>
          </p:nvSpPr>
          <p:spPr bwMode="auto">
            <a:xfrm>
              <a:off x="14810892" y="6157251"/>
              <a:ext cx="189768" cy="111090"/>
            </a:xfrm>
            <a:custGeom>
              <a:avLst/>
              <a:gdLst>
                <a:gd name="T0" fmla="*/ 54 w 360"/>
                <a:gd name="T1" fmla="*/ 209 h 210"/>
                <a:gd name="T2" fmla="*/ 54 w 360"/>
                <a:gd name="T3" fmla="*/ 209 h 210"/>
                <a:gd name="T4" fmla="*/ 12 w 360"/>
                <a:gd name="T5" fmla="*/ 179 h 210"/>
                <a:gd name="T6" fmla="*/ 36 w 360"/>
                <a:gd name="T7" fmla="*/ 113 h 210"/>
                <a:gd name="T8" fmla="*/ 287 w 360"/>
                <a:gd name="T9" fmla="*/ 11 h 210"/>
                <a:gd name="T10" fmla="*/ 347 w 360"/>
                <a:gd name="T11" fmla="*/ 35 h 210"/>
                <a:gd name="T12" fmla="*/ 323 w 360"/>
                <a:gd name="T13" fmla="*/ 101 h 210"/>
                <a:gd name="T14" fmla="*/ 72 w 360"/>
                <a:gd name="T15" fmla="*/ 203 h 210"/>
                <a:gd name="T16" fmla="*/ 54 w 360"/>
                <a:gd name="T17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" h="210">
                  <a:moveTo>
                    <a:pt x="54" y="209"/>
                  </a:moveTo>
                  <a:lnTo>
                    <a:pt x="54" y="209"/>
                  </a:lnTo>
                  <a:cubicBezTo>
                    <a:pt x="36" y="209"/>
                    <a:pt x="18" y="197"/>
                    <a:pt x="12" y="179"/>
                  </a:cubicBezTo>
                  <a:cubicBezTo>
                    <a:pt x="0" y="155"/>
                    <a:pt x="12" y="125"/>
                    <a:pt x="36" y="113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311" y="0"/>
                    <a:pt x="341" y="11"/>
                    <a:pt x="347" y="35"/>
                  </a:cubicBezTo>
                  <a:cubicBezTo>
                    <a:pt x="359" y="59"/>
                    <a:pt x="347" y="89"/>
                    <a:pt x="323" y="101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66" y="203"/>
                    <a:pt x="60" y="209"/>
                    <a:pt x="54" y="20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565" name="Freeform 93"/>
            <p:cNvSpPr>
              <a:spLocks noChangeArrowheads="1"/>
            </p:cNvSpPr>
            <p:nvPr/>
          </p:nvSpPr>
          <p:spPr bwMode="auto">
            <a:xfrm>
              <a:off x="14706752" y="5955900"/>
              <a:ext cx="155054" cy="152749"/>
            </a:xfrm>
            <a:custGeom>
              <a:avLst/>
              <a:gdLst>
                <a:gd name="T0" fmla="*/ 54 w 295"/>
                <a:gd name="T1" fmla="*/ 288 h 289"/>
                <a:gd name="T2" fmla="*/ 54 w 295"/>
                <a:gd name="T3" fmla="*/ 288 h 289"/>
                <a:gd name="T4" fmla="*/ 18 w 295"/>
                <a:gd name="T5" fmla="*/ 276 h 289"/>
                <a:gd name="T6" fmla="*/ 18 w 295"/>
                <a:gd name="T7" fmla="*/ 210 h 289"/>
                <a:gd name="T8" fmla="*/ 210 w 295"/>
                <a:gd name="T9" fmla="*/ 18 h 289"/>
                <a:gd name="T10" fmla="*/ 276 w 295"/>
                <a:gd name="T11" fmla="*/ 18 h 289"/>
                <a:gd name="T12" fmla="*/ 276 w 295"/>
                <a:gd name="T13" fmla="*/ 84 h 289"/>
                <a:gd name="T14" fmla="*/ 84 w 295"/>
                <a:gd name="T15" fmla="*/ 276 h 289"/>
                <a:gd name="T16" fmla="*/ 54 w 295"/>
                <a:gd name="T17" fmla="*/ 28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" h="289">
                  <a:moveTo>
                    <a:pt x="54" y="288"/>
                  </a:moveTo>
                  <a:lnTo>
                    <a:pt x="54" y="288"/>
                  </a:lnTo>
                  <a:cubicBezTo>
                    <a:pt x="42" y="288"/>
                    <a:pt x="30" y="288"/>
                    <a:pt x="18" y="276"/>
                  </a:cubicBezTo>
                  <a:cubicBezTo>
                    <a:pt x="0" y="258"/>
                    <a:pt x="0" y="228"/>
                    <a:pt x="18" y="210"/>
                  </a:cubicBezTo>
                  <a:cubicBezTo>
                    <a:pt x="210" y="18"/>
                    <a:pt x="210" y="18"/>
                    <a:pt x="210" y="18"/>
                  </a:cubicBezTo>
                  <a:cubicBezTo>
                    <a:pt x="228" y="0"/>
                    <a:pt x="258" y="0"/>
                    <a:pt x="276" y="18"/>
                  </a:cubicBezTo>
                  <a:cubicBezTo>
                    <a:pt x="294" y="36"/>
                    <a:pt x="294" y="66"/>
                    <a:pt x="276" y="84"/>
                  </a:cubicBezTo>
                  <a:cubicBezTo>
                    <a:pt x="84" y="276"/>
                    <a:pt x="84" y="276"/>
                    <a:pt x="84" y="276"/>
                  </a:cubicBezTo>
                  <a:cubicBezTo>
                    <a:pt x="78" y="288"/>
                    <a:pt x="66" y="288"/>
                    <a:pt x="54" y="28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566" name="Freeform 94"/>
            <p:cNvSpPr>
              <a:spLocks noChangeArrowheads="1"/>
            </p:cNvSpPr>
            <p:nvPr/>
          </p:nvSpPr>
          <p:spPr bwMode="auto">
            <a:xfrm>
              <a:off x="14549384" y="5819351"/>
              <a:ext cx="111083" cy="185151"/>
            </a:xfrm>
            <a:custGeom>
              <a:avLst/>
              <a:gdLst>
                <a:gd name="T0" fmla="*/ 53 w 210"/>
                <a:gd name="T1" fmla="*/ 353 h 354"/>
                <a:gd name="T2" fmla="*/ 53 w 210"/>
                <a:gd name="T3" fmla="*/ 353 h 354"/>
                <a:gd name="T4" fmla="*/ 36 w 210"/>
                <a:gd name="T5" fmla="*/ 347 h 354"/>
                <a:gd name="T6" fmla="*/ 6 w 210"/>
                <a:gd name="T7" fmla="*/ 287 h 354"/>
                <a:gd name="T8" fmla="*/ 113 w 210"/>
                <a:gd name="T9" fmla="*/ 36 h 354"/>
                <a:gd name="T10" fmla="*/ 173 w 210"/>
                <a:gd name="T11" fmla="*/ 12 h 354"/>
                <a:gd name="T12" fmla="*/ 197 w 210"/>
                <a:gd name="T13" fmla="*/ 72 h 354"/>
                <a:gd name="T14" fmla="*/ 95 w 210"/>
                <a:gd name="T15" fmla="*/ 323 h 354"/>
                <a:gd name="T16" fmla="*/ 53 w 210"/>
                <a:gd name="T17" fmla="*/ 353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354">
                  <a:moveTo>
                    <a:pt x="53" y="353"/>
                  </a:moveTo>
                  <a:lnTo>
                    <a:pt x="53" y="353"/>
                  </a:lnTo>
                  <a:cubicBezTo>
                    <a:pt x="48" y="353"/>
                    <a:pt x="42" y="353"/>
                    <a:pt x="36" y="347"/>
                  </a:cubicBezTo>
                  <a:cubicBezTo>
                    <a:pt x="12" y="341"/>
                    <a:pt x="0" y="311"/>
                    <a:pt x="6" y="287"/>
                  </a:cubicBezTo>
                  <a:cubicBezTo>
                    <a:pt x="113" y="36"/>
                    <a:pt x="113" y="36"/>
                    <a:pt x="113" y="36"/>
                  </a:cubicBezTo>
                  <a:cubicBezTo>
                    <a:pt x="119" y="12"/>
                    <a:pt x="149" y="0"/>
                    <a:pt x="173" y="12"/>
                  </a:cubicBezTo>
                  <a:cubicBezTo>
                    <a:pt x="197" y="24"/>
                    <a:pt x="209" y="48"/>
                    <a:pt x="197" y="72"/>
                  </a:cubicBezTo>
                  <a:cubicBezTo>
                    <a:pt x="95" y="323"/>
                    <a:pt x="95" y="323"/>
                    <a:pt x="95" y="323"/>
                  </a:cubicBezTo>
                  <a:cubicBezTo>
                    <a:pt x="89" y="341"/>
                    <a:pt x="71" y="353"/>
                    <a:pt x="53" y="35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567" name="Freeform 95"/>
            <p:cNvSpPr>
              <a:spLocks noChangeArrowheads="1"/>
            </p:cNvSpPr>
            <p:nvPr/>
          </p:nvSpPr>
          <p:spPr bwMode="auto">
            <a:xfrm>
              <a:off x="14188363" y="6113277"/>
              <a:ext cx="402677" cy="629513"/>
            </a:xfrm>
            <a:custGeom>
              <a:avLst/>
              <a:gdLst>
                <a:gd name="T0" fmla="*/ 347 w 767"/>
                <a:gd name="T1" fmla="*/ 641 h 1198"/>
                <a:gd name="T2" fmla="*/ 347 w 767"/>
                <a:gd name="T3" fmla="*/ 641 h 1198"/>
                <a:gd name="T4" fmla="*/ 24 w 767"/>
                <a:gd name="T5" fmla="*/ 365 h 1198"/>
                <a:gd name="T6" fmla="*/ 347 w 767"/>
                <a:gd name="T7" fmla="*/ 78 h 1198"/>
                <a:gd name="T8" fmla="*/ 347 w 767"/>
                <a:gd name="T9" fmla="*/ 48 h 1198"/>
                <a:gd name="T10" fmla="*/ 389 w 767"/>
                <a:gd name="T11" fmla="*/ 0 h 1198"/>
                <a:gd name="T12" fmla="*/ 431 w 767"/>
                <a:gd name="T13" fmla="*/ 48 h 1198"/>
                <a:gd name="T14" fmla="*/ 431 w 767"/>
                <a:gd name="T15" fmla="*/ 78 h 1198"/>
                <a:gd name="T16" fmla="*/ 755 w 767"/>
                <a:gd name="T17" fmla="*/ 281 h 1198"/>
                <a:gd name="T18" fmla="*/ 671 w 767"/>
                <a:gd name="T19" fmla="*/ 365 h 1198"/>
                <a:gd name="T20" fmla="*/ 431 w 767"/>
                <a:gd name="T21" fmla="*/ 215 h 1198"/>
                <a:gd name="T22" fmla="*/ 431 w 767"/>
                <a:gd name="T23" fmla="*/ 473 h 1198"/>
                <a:gd name="T24" fmla="*/ 766 w 767"/>
                <a:gd name="T25" fmla="*/ 778 h 1198"/>
                <a:gd name="T26" fmla="*/ 431 w 767"/>
                <a:gd name="T27" fmla="*/ 1066 h 1198"/>
                <a:gd name="T28" fmla="*/ 431 w 767"/>
                <a:gd name="T29" fmla="*/ 1150 h 1198"/>
                <a:gd name="T30" fmla="*/ 389 w 767"/>
                <a:gd name="T31" fmla="*/ 1197 h 1198"/>
                <a:gd name="T32" fmla="*/ 347 w 767"/>
                <a:gd name="T33" fmla="*/ 1150 h 1198"/>
                <a:gd name="T34" fmla="*/ 347 w 767"/>
                <a:gd name="T35" fmla="*/ 1066 h 1198"/>
                <a:gd name="T36" fmla="*/ 0 w 767"/>
                <a:gd name="T37" fmla="*/ 814 h 1198"/>
                <a:gd name="T38" fmla="*/ 84 w 767"/>
                <a:gd name="T39" fmla="*/ 730 h 1198"/>
                <a:gd name="T40" fmla="*/ 347 w 767"/>
                <a:gd name="T41" fmla="*/ 928 h 1198"/>
                <a:gd name="T42" fmla="*/ 347 w 767"/>
                <a:gd name="T43" fmla="*/ 641 h 1198"/>
                <a:gd name="T44" fmla="*/ 347 w 767"/>
                <a:gd name="T45" fmla="*/ 215 h 1198"/>
                <a:gd name="T46" fmla="*/ 347 w 767"/>
                <a:gd name="T47" fmla="*/ 215 h 1198"/>
                <a:gd name="T48" fmla="*/ 191 w 767"/>
                <a:gd name="T49" fmla="*/ 329 h 1198"/>
                <a:gd name="T50" fmla="*/ 347 w 767"/>
                <a:gd name="T51" fmla="*/ 461 h 1198"/>
                <a:gd name="T52" fmla="*/ 347 w 767"/>
                <a:gd name="T53" fmla="*/ 215 h 1198"/>
                <a:gd name="T54" fmla="*/ 431 w 767"/>
                <a:gd name="T55" fmla="*/ 928 h 1198"/>
                <a:gd name="T56" fmla="*/ 431 w 767"/>
                <a:gd name="T57" fmla="*/ 928 h 1198"/>
                <a:gd name="T58" fmla="*/ 599 w 767"/>
                <a:gd name="T59" fmla="*/ 790 h 1198"/>
                <a:gd name="T60" fmla="*/ 431 w 767"/>
                <a:gd name="T61" fmla="*/ 659 h 1198"/>
                <a:gd name="T62" fmla="*/ 431 w 767"/>
                <a:gd name="T63" fmla="*/ 928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7" h="1198">
                  <a:moveTo>
                    <a:pt x="347" y="641"/>
                  </a:moveTo>
                  <a:lnTo>
                    <a:pt x="347" y="641"/>
                  </a:lnTo>
                  <a:cubicBezTo>
                    <a:pt x="144" y="605"/>
                    <a:pt x="24" y="515"/>
                    <a:pt x="24" y="365"/>
                  </a:cubicBezTo>
                  <a:cubicBezTo>
                    <a:pt x="24" y="179"/>
                    <a:pt x="180" y="84"/>
                    <a:pt x="347" y="78"/>
                  </a:cubicBezTo>
                  <a:cubicBezTo>
                    <a:pt x="347" y="48"/>
                    <a:pt x="347" y="48"/>
                    <a:pt x="347" y="48"/>
                  </a:cubicBezTo>
                  <a:cubicBezTo>
                    <a:pt x="347" y="24"/>
                    <a:pt x="365" y="0"/>
                    <a:pt x="389" y="0"/>
                  </a:cubicBezTo>
                  <a:cubicBezTo>
                    <a:pt x="413" y="0"/>
                    <a:pt x="431" y="24"/>
                    <a:pt x="431" y="48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533" y="78"/>
                    <a:pt x="755" y="143"/>
                    <a:pt x="755" y="281"/>
                  </a:cubicBezTo>
                  <a:cubicBezTo>
                    <a:pt x="755" y="335"/>
                    <a:pt x="713" y="365"/>
                    <a:pt x="671" y="365"/>
                  </a:cubicBezTo>
                  <a:cubicBezTo>
                    <a:pt x="581" y="365"/>
                    <a:pt x="581" y="221"/>
                    <a:pt x="431" y="215"/>
                  </a:cubicBezTo>
                  <a:cubicBezTo>
                    <a:pt x="431" y="473"/>
                    <a:pt x="431" y="473"/>
                    <a:pt x="431" y="473"/>
                  </a:cubicBezTo>
                  <a:cubicBezTo>
                    <a:pt x="611" y="515"/>
                    <a:pt x="766" y="569"/>
                    <a:pt x="766" y="778"/>
                  </a:cubicBezTo>
                  <a:cubicBezTo>
                    <a:pt x="766" y="958"/>
                    <a:pt x="635" y="1054"/>
                    <a:pt x="431" y="1066"/>
                  </a:cubicBezTo>
                  <a:cubicBezTo>
                    <a:pt x="431" y="1150"/>
                    <a:pt x="431" y="1150"/>
                    <a:pt x="431" y="1150"/>
                  </a:cubicBezTo>
                  <a:cubicBezTo>
                    <a:pt x="431" y="1173"/>
                    <a:pt x="413" y="1197"/>
                    <a:pt x="389" y="1197"/>
                  </a:cubicBezTo>
                  <a:cubicBezTo>
                    <a:pt x="365" y="1197"/>
                    <a:pt x="347" y="1173"/>
                    <a:pt x="347" y="1150"/>
                  </a:cubicBezTo>
                  <a:cubicBezTo>
                    <a:pt x="347" y="1066"/>
                    <a:pt x="347" y="1066"/>
                    <a:pt x="347" y="1066"/>
                  </a:cubicBezTo>
                  <a:cubicBezTo>
                    <a:pt x="114" y="1060"/>
                    <a:pt x="0" y="922"/>
                    <a:pt x="0" y="814"/>
                  </a:cubicBezTo>
                  <a:cubicBezTo>
                    <a:pt x="0" y="760"/>
                    <a:pt x="36" y="730"/>
                    <a:pt x="84" y="730"/>
                  </a:cubicBezTo>
                  <a:cubicBezTo>
                    <a:pt x="239" y="730"/>
                    <a:pt x="120" y="916"/>
                    <a:pt x="347" y="928"/>
                  </a:cubicBezTo>
                  <a:lnTo>
                    <a:pt x="347" y="641"/>
                  </a:lnTo>
                  <a:close/>
                  <a:moveTo>
                    <a:pt x="347" y="215"/>
                  </a:moveTo>
                  <a:lnTo>
                    <a:pt x="347" y="215"/>
                  </a:lnTo>
                  <a:cubicBezTo>
                    <a:pt x="257" y="221"/>
                    <a:pt x="191" y="275"/>
                    <a:pt x="191" y="329"/>
                  </a:cubicBezTo>
                  <a:cubicBezTo>
                    <a:pt x="191" y="401"/>
                    <a:pt x="246" y="437"/>
                    <a:pt x="347" y="461"/>
                  </a:cubicBezTo>
                  <a:lnTo>
                    <a:pt x="347" y="215"/>
                  </a:lnTo>
                  <a:close/>
                  <a:moveTo>
                    <a:pt x="431" y="928"/>
                  </a:moveTo>
                  <a:lnTo>
                    <a:pt x="431" y="928"/>
                  </a:lnTo>
                  <a:cubicBezTo>
                    <a:pt x="509" y="922"/>
                    <a:pt x="599" y="880"/>
                    <a:pt x="599" y="790"/>
                  </a:cubicBezTo>
                  <a:cubicBezTo>
                    <a:pt x="599" y="701"/>
                    <a:pt x="503" y="670"/>
                    <a:pt x="431" y="659"/>
                  </a:cubicBezTo>
                  <a:lnTo>
                    <a:pt x="431" y="92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</p:grpSp>
      <p:sp>
        <p:nvSpPr>
          <p:cNvPr id="568" name="AutoShape 9"/>
          <p:cNvSpPr>
            <a:spLocks/>
          </p:cNvSpPr>
          <p:nvPr/>
        </p:nvSpPr>
        <p:spPr bwMode="auto">
          <a:xfrm>
            <a:off x="277385" y="4075748"/>
            <a:ext cx="743551" cy="74453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69" name="Freeform 37"/>
          <p:cNvSpPr>
            <a:spLocks noChangeArrowheads="1"/>
          </p:cNvSpPr>
          <p:nvPr/>
        </p:nvSpPr>
        <p:spPr bwMode="auto">
          <a:xfrm>
            <a:off x="414796" y="4135256"/>
            <a:ext cx="489840" cy="510539"/>
          </a:xfrm>
          <a:custGeom>
            <a:avLst/>
            <a:gdLst>
              <a:gd name="T0" fmla="*/ 2444 w 2600"/>
              <a:gd name="T1" fmla="*/ 1946 h 2144"/>
              <a:gd name="T2" fmla="*/ 1959 w 2600"/>
              <a:gd name="T3" fmla="*/ 2006 h 2144"/>
              <a:gd name="T4" fmla="*/ 2138 w 2600"/>
              <a:gd name="T5" fmla="*/ 743 h 2144"/>
              <a:gd name="T6" fmla="*/ 2186 w 2600"/>
              <a:gd name="T7" fmla="*/ 557 h 2144"/>
              <a:gd name="T8" fmla="*/ 2054 w 2600"/>
              <a:gd name="T9" fmla="*/ 659 h 2144"/>
              <a:gd name="T10" fmla="*/ 1491 w 2600"/>
              <a:gd name="T11" fmla="*/ 1168 h 2144"/>
              <a:gd name="T12" fmla="*/ 1276 w 2600"/>
              <a:gd name="T13" fmla="*/ 971 h 2144"/>
              <a:gd name="T14" fmla="*/ 826 w 2600"/>
              <a:gd name="T15" fmla="*/ 1521 h 2144"/>
              <a:gd name="T16" fmla="*/ 629 w 2600"/>
              <a:gd name="T17" fmla="*/ 1485 h 2144"/>
              <a:gd name="T18" fmla="*/ 443 w 2600"/>
              <a:gd name="T19" fmla="*/ 1467 h 2144"/>
              <a:gd name="T20" fmla="*/ 138 w 2600"/>
              <a:gd name="T21" fmla="*/ 180 h 2144"/>
              <a:gd name="T22" fmla="*/ 120 w 2600"/>
              <a:gd name="T23" fmla="*/ 12 h 2144"/>
              <a:gd name="T24" fmla="*/ 24 w 2600"/>
              <a:gd name="T25" fmla="*/ 180 h 2144"/>
              <a:gd name="T26" fmla="*/ 108 w 2600"/>
              <a:gd name="T27" fmla="*/ 2078 h 2144"/>
              <a:gd name="T28" fmla="*/ 2444 w 2600"/>
              <a:gd name="T29" fmla="*/ 2137 h 2144"/>
              <a:gd name="T30" fmla="*/ 288 w 2600"/>
              <a:gd name="T31" fmla="*/ 2006 h 2144"/>
              <a:gd name="T32" fmla="*/ 138 w 2600"/>
              <a:gd name="T33" fmla="*/ 1850 h 2144"/>
              <a:gd name="T34" fmla="*/ 449 w 2600"/>
              <a:gd name="T35" fmla="*/ 2006 h 2144"/>
              <a:gd name="T36" fmla="*/ 335 w 2600"/>
              <a:gd name="T37" fmla="*/ 1676 h 2144"/>
              <a:gd name="T38" fmla="*/ 491 w 2600"/>
              <a:gd name="T39" fmla="*/ 1467 h 2144"/>
              <a:gd name="T40" fmla="*/ 587 w 2600"/>
              <a:gd name="T41" fmla="*/ 1467 h 2144"/>
              <a:gd name="T42" fmla="*/ 497 w 2600"/>
              <a:gd name="T43" fmla="*/ 1491 h 2144"/>
              <a:gd name="T44" fmla="*/ 611 w 2600"/>
              <a:gd name="T45" fmla="*/ 2006 h 2144"/>
              <a:gd name="T46" fmla="*/ 497 w 2600"/>
              <a:gd name="T47" fmla="*/ 1551 h 2144"/>
              <a:gd name="T48" fmla="*/ 611 w 2600"/>
              <a:gd name="T49" fmla="*/ 1556 h 2144"/>
              <a:gd name="T50" fmla="*/ 779 w 2600"/>
              <a:gd name="T51" fmla="*/ 2006 h 2144"/>
              <a:gd name="T52" fmla="*/ 695 w 2600"/>
              <a:gd name="T53" fmla="*/ 1610 h 2144"/>
              <a:gd name="T54" fmla="*/ 785 w 2600"/>
              <a:gd name="T55" fmla="*/ 1658 h 2144"/>
              <a:gd name="T56" fmla="*/ 785 w 2600"/>
              <a:gd name="T57" fmla="*/ 1562 h 2144"/>
              <a:gd name="T58" fmla="*/ 940 w 2600"/>
              <a:gd name="T59" fmla="*/ 2006 h 2144"/>
              <a:gd name="T60" fmla="*/ 821 w 2600"/>
              <a:gd name="T61" fmla="*/ 1694 h 2144"/>
              <a:gd name="T62" fmla="*/ 940 w 2600"/>
              <a:gd name="T63" fmla="*/ 1496 h 2144"/>
              <a:gd name="T64" fmla="*/ 1102 w 2600"/>
              <a:gd name="T65" fmla="*/ 2006 h 2144"/>
              <a:gd name="T66" fmla="*/ 1102 w 2600"/>
              <a:gd name="T67" fmla="*/ 1300 h 2144"/>
              <a:gd name="T68" fmla="*/ 1264 w 2600"/>
              <a:gd name="T69" fmla="*/ 2006 h 2144"/>
              <a:gd name="T70" fmla="*/ 1228 w 2600"/>
              <a:gd name="T71" fmla="*/ 1150 h 2144"/>
              <a:gd name="T72" fmla="*/ 1276 w 2600"/>
              <a:gd name="T73" fmla="*/ 1114 h 2144"/>
              <a:gd name="T74" fmla="*/ 1276 w 2600"/>
              <a:gd name="T75" fmla="*/ 1019 h 2144"/>
              <a:gd name="T76" fmla="*/ 1425 w 2600"/>
              <a:gd name="T77" fmla="*/ 1210 h 2144"/>
              <a:gd name="T78" fmla="*/ 1312 w 2600"/>
              <a:gd name="T79" fmla="*/ 2006 h 2144"/>
              <a:gd name="T80" fmla="*/ 1431 w 2600"/>
              <a:gd name="T81" fmla="*/ 1210 h 2144"/>
              <a:gd name="T82" fmla="*/ 1587 w 2600"/>
              <a:gd name="T83" fmla="*/ 2006 h 2144"/>
              <a:gd name="T84" fmla="*/ 1545 w 2600"/>
              <a:gd name="T85" fmla="*/ 1336 h 2144"/>
              <a:gd name="T86" fmla="*/ 1587 w 2600"/>
              <a:gd name="T87" fmla="*/ 1258 h 2144"/>
              <a:gd name="T88" fmla="*/ 1497 w 2600"/>
              <a:gd name="T89" fmla="*/ 1246 h 2144"/>
              <a:gd name="T90" fmla="*/ 1587 w 2600"/>
              <a:gd name="T91" fmla="*/ 1258 h 2144"/>
              <a:gd name="T92" fmla="*/ 1635 w 2600"/>
              <a:gd name="T93" fmla="*/ 2006 h 2144"/>
              <a:gd name="T94" fmla="*/ 1635 w 2600"/>
              <a:gd name="T95" fmla="*/ 1222 h 2144"/>
              <a:gd name="T96" fmla="*/ 1629 w 2600"/>
              <a:gd name="T97" fmla="*/ 1210 h 2144"/>
              <a:gd name="T98" fmla="*/ 1911 w 2600"/>
              <a:gd name="T99" fmla="*/ 2006 h 2144"/>
              <a:gd name="T100" fmla="*/ 1797 w 2600"/>
              <a:gd name="T101" fmla="*/ 1030 h 2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600" h="2144">
                <a:moveTo>
                  <a:pt x="2587" y="2030"/>
                </a:moveTo>
                <a:lnTo>
                  <a:pt x="2587" y="2030"/>
                </a:lnTo>
                <a:cubicBezTo>
                  <a:pt x="2444" y="1946"/>
                  <a:pt x="2444" y="1946"/>
                  <a:pt x="2444" y="1946"/>
                </a:cubicBezTo>
                <a:cubicBezTo>
                  <a:pt x="2432" y="1940"/>
                  <a:pt x="2420" y="1946"/>
                  <a:pt x="2420" y="1958"/>
                </a:cubicBezTo>
                <a:cubicBezTo>
                  <a:pt x="2420" y="2006"/>
                  <a:pt x="2420" y="2006"/>
                  <a:pt x="2420" y="2006"/>
                </a:cubicBezTo>
                <a:cubicBezTo>
                  <a:pt x="1959" y="2006"/>
                  <a:pt x="1959" y="2006"/>
                  <a:pt x="1959" y="2006"/>
                </a:cubicBezTo>
                <a:cubicBezTo>
                  <a:pt x="1959" y="863"/>
                  <a:pt x="1959" y="863"/>
                  <a:pt x="1959" y="863"/>
                </a:cubicBezTo>
                <a:cubicBezTo>
                  <a:pt x="2102" y="713"/>
                  <a:pt x="2102" y="713"/>
                  <a:pt x="2102" y="713"/>
                </a:cubicBezTo>
                <a:cubicBezTo>
                  <a:pt x="2138" y="743"/>
                  <a:pt x="2138" y="743"/>
                  <a:pt x="2138" y="743"/>
                </a:cubicBezTo>
                <a:cubicBezTo>
                  <a:pt x="2144" y="755"/>
                  <a:pt x="2156" y="749"/>
                  <a:pt x="2162" y="737"/>
                </a:cubicBezTo>
                <a:cubicBezTo>
                  <a:pt x="2204" y="575"/>
                  <a:pt x="2204" y="575"/>
                  <a:pt x="2204" y="575"/>
                </a:cubicBezTo>
                <a:cubicBezTo>
                  <a:pt x="2210" y="563"/>
                  <a:pt x="2198" y="551"/>
                  <a:pt x="2186" y="557"/>
                </a:cubicBezTo>
                <a:cubicBezTo>
                  <a:pt x="2024" y="599"/>
                  <a:pt x="2024" y="599"/>
                  <a:pt x="2024" y="599"/>
                </a:cubicBezTo>
                <a:cubicBezTo>
                  <a:pt x="2012" y="605"/>
                  <a:pt x="2006" y="617"/>
                  <a:pt x="2018" y="623"/>
                </a:cubicBezTo>
                <a:cubicBezTo>
                  <a:pt x="2054" y="659"/>
                  <a:pt x="2054" y="659"/>
                  <a:pt x="2054" y="659"/>
                </a:cubicBezTo>
                <a:cubicBezTo>
                  <a:pt x="1581" y="1156"/>
                  <a:pt x="1581" y="1156"/>
                  <a:pt x="1581" y="1156"/>
                </a:cubicBezTo>
                <a:cubicBezTo>
                  <a:pt x="1569" y="1150"/>
                  <a:pt x="1557" y="1150"/>
                  <a:pt x="1545" y="1150"/>
                </a:cubicBezTo>
                <a:cubicBezTo>
                  <a:pt x="1521" y="1150"/>
                  <a:pt x="1503" y="1156"/>
                  <a:pt x="1491" y="1168"/>
                </a:cubicBezTo>
                <a:cubicBezTo>
                  <a:pt x="1366" y="1066"/>
                  <a:pt x="1366" y="1066"/>
                  <a:pt x="1366" y="1066"/>
                </a:cubicBezTo>
                <a:lnTo>
                  <a:pt x="1366" y="1066"/>
                </a:lnTo>
                <a:cubicBezTo>
                  <a:pt x="1366" y="1012"/>
                  <a:pt x="1324" y="971"/>
                  <a:pt x="1276" y="971"/>
                </a:cubicBezTo>
                <a:cubicBezTo>
                  <a:pt x="1222" y="971"/>
                  <a:pt x="1180" y="1012"/>
                  <a:pt x="1180" y="1066"/>
                </a:cubicBezTo>
                <a:cubicBezTo>
                  <a:pt x="1180" y="1072"/>
                  <a:pt x="1180" y="1084"/>
                  <a:pt x="1186" y="1090"/>
                </a:cubicBezTo>
                <a:cubicBezTo>
                  <a:pt x="826" y="1521"/>
                  <a:pt x="826" y="1521"/>
                  <a:pt x="826" y="1521"/>
                </a:cubicBezTo>
                <a:cubicBezTo>
                  <a:pt x="815" y="1521"/>
                  <a:pt x="803" y="1514"/>
                  <a:pt x="785" y="1514"/>
                </a:cubicBezTo>
                <a:cubicBezTo>
                  <a:pt x="761" y="1514"/>
                  <a:pt x="737" y="1527"/>
                  <a:pt x="719" y="1545"/>
                </a:cubicBezTo>
                <a:cubicBezTo>
                  <a:pt x="629" y="1485"/>
                  <a:pt x="629" y="1485"/>
                  <a:pt x="629" y="1485"/>
                </a:cubicBezTo>
                <a:cubicBezTo>
                  <a:pt x="629" y="1479"/>
                  <a:pt x="635" y="1473"/>
                  <a:pt x="635" y="1467"/>
                </a:cubicBezTo>
                <a:cubicBezTo>
                  <a:pt x="635" y="1419"/>
                  <a:pt x="593" y="1371"/>
                  <a:pt x="539" y="1371"/>
                </a:cubicBezTo>
                <a:cubicBezTo>
                  <a:pt x="485" y="1371"/>
                  <a:pt x="443" y="1419"/>
                  <a:pt x="443" y="1467"/>
                </a:cubicBezTo>
                <a:cubicBezTo>
                  <a:pt x="443" y="1473"/>
                  <a:pt x="443" y="1479"/>
                  <a:pt x="443" y="1485"/>
                </a:cubicBezTo>
                <a:cubicBezTo>
                  <a:pt x="138" y="1754"/>
                  <a:pt x="138" y="1754"/>
                  <a:pt x="138" y="1754"/>
                </a:cubicBezTo>
                <a:cubicBezTo>
                  <a:pt x="138" y="180"/>
                  <a:pt x="138" y="180"/>
                  <a:pt x="138" y="180"/>
                </a:cubicBezTo>
                <a:cubicBezTo>
                  <a:pt x="186" y="180"/>
                  <a:pt x="186" y="180"/>
                  <a:pt x="186" y="180"/>
                </a:cubicBezTo>
                <a:cubicBezTo>
                  <a:pt x="204" y="180"/>
                  <a:pt x="210" y="168"/>
                  <a:pt x="204" y="156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114" y="0"/>
                  <a:pt x="102" y="0"/>
                  <a:pt x="90" y="12"/>
                </a:cubicBezTo>
                <a:cubicBezTo>
                  <a:pt x="6" y="156"/>
                  <a:pt x="6" y="156"/>
                  <a:pt x="6" y="156"/>
                </a:cubicBezTo>
                <a:cubicBezTo>
                  <a:pt x="0" y="168"/>
                  <a:pt x="6" y="180"/>
                  <a:pt x="24" y="180"/>
                </a:cubicBezTo>
                <a:cubicBezTo>
                  <a:pt x="72" y="180"/>
                  <a:pt x="72" y="180"/>
                  <a:pt x="72" y="180"/>
                </a:cubicBezTo>
                <a:cubicBezTo>
                  <a:pt x="72" y="2042"/>
                  <a:pt x="72" y="2042"/>
                  <a:pt x="72" y="2042"/>
                </a:cubicBezTo>
                <a:cubicBezTo>
                  <a:pt x="72" y="2060"/>
                  <a:pt x="84" y="2078"/>
                  <a:pt x="108" y="2078"/>
                </a:cubicBezTo>
                <a:cubicBezTo>
                  <a:pt x="2420" y="2078"/>
                  <a:pt x="2420" y="2078"/>
                  <a:pt x="2420" y="2078"/>
                </a:cubicBezTo>
                <a:cubicBezTo>
                  <a:pt x="2420" y="2125"/>
                  <a:pt x="2420" y="2125"/>
                  <a:pt x="2420" y="2125"/>
                </a:cubicBezTo>
                <a:cubicBezTo>
                  <a:pt x="2420" y="2137"/>
                  <a:pt x="2432" y="2143"/>
                  <a:pt x="2444" y="2137"/>
                </a:cubicBezTo>
                <a:cubicBezTo>
                  <a:pt x="2587" y="2054"/>
                  <a:pt x="2587" y="2054"/>
                  <a:pt x="2587" y="2054"/>
                </a:cubicBezTo>
                <a:cubicBezTo>
                  <a:pt x="2599" y="2048"/>
                  <a:pt x="2599" y="2036"/>
                  <a:pt x="2587" y="2030"/>
                </a:cubicBezTo>
                <a:close/>
                <a:moveTo>
                  <a:pt x="288" y="2006"/>
                </a:moveTo>
                <a:lnTo>
                  <a:pt x="288" y="2006"/>
                </a:lnTo>
                <a:cubicBezTo>
                  <a:pt x="138" y="2006"/>
                  <a:pt x="138" y="2006"/>
                  <a:pt x="138" y="2006"/>
                </a:cubicBezTo>
                <a:cubicBezTo>
                  <a:pt x="138" y="1850"/>
                  <a:pt x="138" y="1850"/>
                  <a:pt x="138" y="1850"/>
                </a:cubicBezTo>
                <a:cubicBezTo>
                  <a:pt x="288" y="1718"/>
                  <a:pt x="288" y="1718"/>
                  <a:pt x="288" y="1718"/>
                </a:cubicBezTo>
                <a:lnTo>
                  <a:pt x="288" y="2006"/>
                </a:lnTo>
                <a:close/>
                <a:moveTo>
                  <a:pt x="449" y="2006"/>
                </a:moveTo>
                <a:lnTo>
                  <a:pt x="449" y="2006"/>
                </a:lnTo>
                <a:cubicBezTo>
                  <a:pt x="335" y="2006"/>
                  <a:pt x="335" y="2006"/>
                  <a:pt x="335" y="2006"/>
                </a:cubicBezTo>
                <a:cubicBezTo>
                  <a:pt x="335" y="1676"/>
                  <a:pt x="335" y="1676"/>
                  <a:pt x="335" y="1676"/>
                </a:cubicBezTo>
                <a:cubicBezTo>
                  <a:pt x="449" y="1574"/>
                  <a:pt x="449" y="1574"/>
                  <a:pt x="449" y="1574"/>
                </a:cubicBezTo>
                <a:lnTo>
                  <a:pt x="449" y="2006"/>
                </a:lnTo>
                <a:close/>
                <a:moveTo>
                  <a:pt x="491" y="1467"/>
                </a:moveTo>
                <a:lnTo>
                  <a:pt x="491" y="1467"/>
                </a:lnTo>
                <a:cubicBezTo>
                  <a:pt x="491" y="1443"/>
                  <a:pt x="515" y="1419"/>
                  <a:pt x="539" y="1419"/>
                </a:cubicBezTo>
                <a:cubicBezTo>
                  <a:pt x="563" y="1419"/>
                  <a:pt x="587" y="1443"/>
                  <a:pt x="587" y="1467"/>
                </a:cubicBezTo>
                <a:cubicBezTo>
                  <a:pt x="587" y="1496"/>
                  <a:pt x="563" y="1514"/>
                  <a:pt x="539" y="1514"/>
                </a:cubicBezTo>
                <a:cubicBezTo>
                  <a:pt x="521" y="1514"/>
                  <a:pt x="509" y="1509"/>
                  <a:pt x="497" y="1491"/>
                </a:cubicBezTo>
                <a:lnTo>
                  <a:pt x="497" y="1491"/>
                </a:lnTo>
                <a:lnTo>
                  <a:pt x="497" y="1491"/>
                </a:lnTo>
                <a:cubicBezTo>
                  <a:pt x="491" y="1485"/>
                  <a:pt x="491" y="1479"/>
                  <a:pt x="491" y="1467"/>
                </a:cubicBezTo>
                <a:close/>
                <a:moveTo>
                  <a:pt x="611" y="2006"/>
                </a:moveTo>
                <a:lnTo>
                  <a:pt x="611" y="2006"/>
                </a:lnTo>
                <a:cubicBezTo>
                  <a:pt x="497" y="2006"/>
                  <a:pt x="497" y="2006"/>
                  <a:pt x="497" y="2006"/>
                </a:cubicBezTo>
                <a:cubicBezTo>
                  <a:pt x="497" y="1551"/>
                  <a:pt x="497" y="1551"/>
                  <a:pt x="497" y="1551"/>
                </a:cubicBezTo>
                <a:cubicBezTo>
                  <a:pt x="509" y="1556"/>
                  <a:pt x="521" y="1562"/>
                  <a:pt x="539" y="1562"/>
                </a:cubicBezTo>
                <a:cubicBezTo>
                  <a:pt x="557" y="1562"/>
                  <a:pt x="575" y="1556"/>
                  <a:pt x="593" y="1545"/>
                </a:cubicBezTo>
                <a:cubicBezTo>
                  <a:pt x="611" y="1556"/>
                  <a:pt x="611" y="1556"/>
                  <a:pt x="611" y="1556"/>
                </a:cubicBezTo>
                <a:lnTo>
                  <a:pt x="611" y="2006"/>
                </a:lnTo>
                <a:close/>
                <a:moveTo>
                  <a:pt x="779" y="2006"/>
                </a:moveTo>
                <a:lnTo>
                  <a:pt x="779" y="2006"/>
                </a:lnTo>
                <a:cubicBezTo>
                  <a:pt x="659" y="2006"/>
                  <a:pt x="659" y="2006"/>
                  <a:pt x="659" y="2006"/>
                </a:cubicBezTo>
                <a:cubicBezTo>
                  <a:pt x="659" y="1592"/>
                  <a:pt x="659" y="1592"/>
                  <a:pt x="659" y="1592"/>
                </a:cubicBezTo>
                <a:cubicBezTo>
                  <a:pt x="695" y="1610"/>
                  <a:pt x="695" y="1610"/>
                  <a:pt x="695" y="1610"/>
                </a:cubicBezTo>
                <a:cubicBezTo>
                  <a:pt x="695" y="1658"/>
                  <a:pt x="731" y="1694"/>
                  <a:pt x="779" y="1700"/>
                </a:cubicBezTo>
                <a:lnTo>
                  <a:pt x="779" y="2006"/>
                </a:lnTo>
                <a:close/>
                <a:moveTo>
                  <a:pt x="785" y="1658"/>
                </a:moveTo>
                <a:lnTo>
                  <a:pt x="785" y="1658"/>
                </a:lnTo>
                <a:cubicBezTo>
                  <a:pt x="761" y="1658"/>
                  <a:pt x="737" y="1634"/>
                  <a:pt x="737" y="1610"/>
                </a:cubicBezTo>
                <a:cubicBezTo>
                  <a:pt x="737" y="1580"/>
                  <a:pt x="761" y="1562"/>
                  <a:pt x="785" y="1562"/>
                </a:cubicBezTo>
                <a:cubicBezTo>
                  <a:pt x="815" y="1562"/>
                  <a:pt x="833" y="1580"/>
                  <a:pt x="833" y="1610"/>
                </a:cubicBezTo>
                <a:cubicBezTo>
                  <a:pt x="833" y="1634"/>
                  <a:pt x="815" y="1658"/>
                  <a:pt x="785" y="1658"/>
                </a:cubicBezTo>
                <a:close/>
                <a:moveTo>
                  <a:pt x="940" y="2006"/>
                </a:moveTo>
                <a:lnTo>
                  <a:pt x="940" y="2006"/>
                </a:lnTo>
                <a:cubicBezTo>
                  <a:pt x="821" y="2006"/>
                  <a:pt x="821" y="2006"/>
                  <a:pt x="821" y="2006"/>
                </a:cubicBezTo>
                <a:cubicBezTo>
                  <a:pt x="821" y="1694"/>
                  <a:pt x="821" y="1694"/>
                  <a:pt x="821" y="1694"/>
                </a:cubicBezTo>
                <a:cubicBezTo>
                  <a:pt x="857" y="1682"/>
                  <a:pt x="881" y="1646"/>
                  <a:pt x="881" y="1610"/>
                </a:cubicBezTo>
                <a:cubicBezTo>
                  <a:pt x="881" y="1598"/>
                  <a:pt x="881" y="1586"/>
                  <a:pt x="874" y="1574"/>
                </a:cubicBezTo>
                <a:cubicBezTo>
                  <a:pt x="940" y="1496"/>
                  <a:pt x="940" y="1496"/>
                  <a:pt x="940" y="1496"/>
                </a:cubicBezTo>
                <a:lnTo>
                  <a:pt x="940" y="2006"/>
                </a:lnTo>
                <a:close/>
                <a:moveTo>
                  <a:pt x="1102" y="2006"/>
                </a:moveTo>
                <a:lnTo>
                  <a:pt x="1102" y="2006"/>
                </a:lnTo>
                <a:cubicBezTo>
                  <a:pt x="988" y="2006"/>
                  <a:pt x="988" y="2006"/>
                  <a:pt x="988" y="2006"/>
                </a:cubicBezTo>
                <a:cubicBezTo>
                  <a:pt x="988" y="1443"/>
                  <a:pt x="988" y="1443"/>
                  <a:pt x="988" y="1443"/>
                </a:cubicBezTo>
                <a:cubicBezTo>
                  <a:pt x="1102" y="1300"/>
                  <a:pt x="1102" y="1300"/>
                  <a:pt x="1102" y="1300"/>
                </a:cubicBezTo>
                <a:lnTo>
                  <a:pt x="1102" y="2006"/>
                </a:lnTo>
                <a:close/>
                <a:moveTo>
                  <a:pt x="1264" y="2006"/>
                </a:moveTo>
                <a:lnTo>
                  <a:pt x="1264" y="2006"/>
                </a:lnTo>
                <a:cubicBezTo>
                  <a:pt x="1150" y="2006"/>
                  <a:pt x="1150" y="2006"/>
                  <a:pt x="1150" y="2006"/>
                </a:cubicBezTo>
                <a:cubicBezTo>
                  <a:pt x="1150" y="1246"/>
                  <a:pt x="1150" y="1246"/>
                  <a:pt x="1150" y="1246"/>
                </a:cubicBezTo>
                <a:cubicBezTo>
                  <a:pt x="1228" y="1150"/>
                  <a:pt x="1228" y="1150"/>
                  <a:pt x="1228" y="1150"/>
                </a:cubicBezTo>
                <a:cubicBezTo>
                  <a:pt x="1240" y="1156"/>
                  <a:pt x="1252" y="1156"/>
                  <a:pt x="1264" y="1156"/>
                </a:cubicBezTo>
                <a:lnTo>
                  <a:pt x="1264" y="2006"/>
                </a:lnTo>
                <a:close/>
                <a:moveTo>
                  <a:pt x="1276" y="1114"/>
                </a:moveTo>
                <a:lnTo>
                  <a:pt x="1276" y="1114"/>
                </a:lnTo>
                <a:cubicBezTo>
                  <a:pt x="1246" y="1114"/>
                  <a:pt x="1228" y="1090"/>
                  <a:pt x="1228" y="1066"/>
                </a:cubicBezTo>
                <a:cubicBezTo>
                  <a:pt x="1228" y="1043"/>
                  <a:pt x="1246" y="1019"/>
                  <a:pt x="1276" y="1019"/>
                </a:cubicBezTo>
                <a:cubicBezTo>
                  <a:pt x="1300" y="1019"/>
                  <a:pt x="1324" y="1043"/>
                  <a:pt x="1324" y="1066"/>
                </a:cubicBezTo>
                <a:cubicBezTo>
                  <a:pt x="1324" y="1090"/>
                  <a:pt x="1300" y="1114"/>
                  <a:pt x="1276" y="1114"/>
                </a:cubicBezTo>
                <a:close/>
                <a:moveTo>
                  <a:pt x="1425" y="1210"/>
                </a:moveTo>
                <a:lnTo>
                  <a:pt x="1425" y="1210"/>
                </a:lnTo>
                <a:cubicBezTo>
                  <a:pt x="1425" y="2006"/>
                  <a:pt x="1425" y="2006"/>
                  <a:pt x="1425" y="2006"/>
                </a:cubicBezTo>
                <a:cubicBezTo>
                  <a:pt x="1312" y="2006"/>
                  <a:pt x="1312" y="2006"/>
                  <a:pt x="1312" y="2006"/>
                </a:cubicBezTo>
                <a:cubicBezTo>
                  <a:pt x="1312" y="1150"/>
                  <a:pt x="1312" y="1150"/>
                  <a:pt x="1312" y="1150"/>
                </a:cubicBezTo>
                <a:cubicBezTo>
                  <a:pt x="1324" y="1150"/>
                  <a:pt x="1330" y="1144"/>
                  <a:pt x="1336" y="1132"/>
                </a:cubicBezTo>
                <a:cubicBezTo>
                  <a:pt x="1431" y="1210"/>
                  <a:pt x="1431" y="1210"/>
                  <a:pt x="1431" y="1210"/>
                </a:cubicBezTo>
                <a:lnTo>
                  <a:pt x="1425" y="1210"/>
                </a:lnTo>
                <a:close/>
                <a:moveTo>
                  <a:pt x="1587" y="2006"/>
                </a:moveTo>
                <a:lnTo>
                  <a:pt x="1587" y="2006"/>
                </a:lnTo>
                <a:cubicBezTo>
                  <a:pt x="1473" y="2006"/>
                  <a:pt x="1473" y="2006"/>
                  <a:pt x="1473" y="2006"/>
                </a:cubicBezTo>
                <a:cubicBezTo>
                  <a:pt x="1473" y="1306"/>
                  <a:pt x="1473" y="1306"/>
                  <a:pt x="1473" y="1306"/>
                </a:cubicBezTo>
                <a:cubicBezTo>
                  <a:pt x="1491" y="1324"/>
                  <a:pt x="1515" y="1336"/>
                  <a:pt x="1545" y="1336"/>
                </a:cubicBezTo>
                <a:cubicBezTo>
                  <a:pt x="1557" y="1336"/>
                  <a:pt x="1575" y="1336"/>
                  <a:pt x="1587" y="1324"/>
                </a:cubicBezTo>
                <a:lnTo>
                  <a:pt x="1587" y="2006"/>
                </a:lnTo>
                <a:close/>
                <a:moveTo>
                  <a:pt x="1587" y="1258"/>
                </a:moveTo>
                <a:lnTo>
                  <a:pt x="1587" y="1258"/>
                </a:lnTo>
                <a:cubicBezTo>
                  <a:pt x="1581" y="1276"/>
                  <a:pt x="1563" y="1294"/>
                  <a:pt x="1545" y="1294"/>
                </a:cubicBezTo>
                <a:cubicBezTo>
                  <a:pt x="1515" y="1294"/>
                  <a:pt x="1497" y="1270"/>
                  <a:pt x="1497" y="1246"/>
                </a:cubicBezTo>
                <a:cubicBezTo>
                  <a:pt x="1497" y="1216"/>
                  <a:pt x="1515" y="1198"/>
                  <a:pt x="1545" y="1198"/>
                </a:cubicBezTo>
                <a:cubicBezTo>
                  <a:pt x="1563" y="1198"/>
                  <a:pt x="1581" y="1210"/>
                  <a:pt x="1587" y="1228"/>
                </a:cubicBezTo>
                <a:lnTo>
                  <a:pt x="1587" y="1258"/>
                </a:lnTo>
                <a:close/>
                <a:moveTo>
                  <a:pt x="1749" y="2006"/>
                </a:moveTo>
                <a:lnTo>
                  <a:pt x="1749" y="2006"/>
                </a:lnTo>
                <a:cubicBezTo>
                  <a:pt x="1635" y="2006"/>
                  <a:pt x="1635" y="2006"/>
                  <a:pt x="1635" y="2006"/>
                </a:cubicBezTo>
                <a:cubicBezTo>
                  <a:pt x="1635" y="1264"/>
                  <a:pt x="1635" y="1264"/>
                  <a:pt x="1635" y="1264"/>
                </a:cubicBezTo>
                <a:cubicBezTo>
                  <a:pt x="1635" y="1258"/>
                  <a:pt x="1635" y="1252"/>
                  <a:pt x="1635" y="1246"/>
                </a:cubicBezTo>
                <a:cubicBezTo>
                  <a:pt x="1635" y="1234"/>
                  <a:pt x="1635" y="1228"/>
                  <a:pt x="1635" y="1222"/>
                </a:cubicBezTo>
                <a:cubicBezTo>
                  <a:pt x="1635" y="1210"/>
                  <a:pt x="1635" y="1210"/>
                  <a:pt x="1635" y="1210"/>
                </a:cubicBezTo>
                <a:cubicBezTo>
                  <a:pt x="1629" y="1210"/>
                  <a:pt x="1629" y="1210"/>
                  <a:pt x="1629" y="1210"/>
                </a:cubicBezTo>
                <a:lnTo>
                  <a:pt x="1629" y="1210"/>
                </a:lnTo>
                <a:cubicBezTo>
                  <a:pt x="1749" y="1084"/>
                  <a:pt x="1749" y="1084"/>
                  <a:pt x="1749" y="1084"/>
                </a:cubicBezTo>
                <a:lnTo>
                  <a:pt x="1749" y="2006"/>
                </a:lnTo>
                <a:close/>
                <a:moveTo>
                  <a:pt x="1911" y="2006"/>
                </a:moveTo>
                <a:lnTo>
                  <a:pt x="1911" y="2006"/>
                </a:lnTo>
                <a:cubicBezTo>
                  <a:pt x="1797" y="2006"/>
                  <a:pt x="1797" y="2006"/>
                  <a:pt x="1797" y="2006"/>
                </a:cubicBezTo>
                <a:cubicBezTo>
                  <a:pt x="1797" y="1030"/>
                  <a:pt x="1797" y="1030"/>
                  <a:pt x="1797" y="1030"/>
                </a:cubicBezTo>
                <a:cubicBezTo>
                  <a:pt x="1911" y="911"/>
                  <a:pt x="1911" y="911"/>
                  <a:pt x="1911" y="911"/>
                </a:cubicBezTo>
                <a:lnTo>
                  <a:pt x="1911" y="20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Roboto Light" charset="0"/>
            </a:endParaRPr>
          </a:p>
        </p:txBody>
      </p:sp>
      <p:pic>
        <p:nvPicPr>
          <p:cNvPr id="570" name="Picture 3">
            <a:extLst>
              <a:ext uri="{FF2B5EF4-FFF2-40B4-BE49-F238E27FC236}">
                <a16:creationId xmlns:a16="http://schemas.microsoft.com/office/drawing/2014/main" id="{245D6D2B-F566-424E-BC0A-91C03B3D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006" y="3056612"/>
            <a:ext cx="1148109" cy="97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6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2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2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2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2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2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2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2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2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2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2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2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2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2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2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2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2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2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2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2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2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2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2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2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2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2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2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2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2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2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2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2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2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2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2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2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2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20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0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2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20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20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2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2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2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2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2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2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2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2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2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2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20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20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2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8" dur="2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2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2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3" dur="2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2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2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8" dur="2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2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20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20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2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2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2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3" dur="2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2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2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20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20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8" fill="hold">
                      <p:stCondLst>
                        <p:cond delay="indefinite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/>
      <p:bldP spid="476" grpId="0" animBg="1"/>
      <p:bldP spid="477" grpId="0" animBg="1"/>
      <p:bldP spid="479" grpId="0" animBg="1"/>
      <p:bldP spid="480" grpId="0" animBg="1"/>
      <p:bldP spid="481" grpId="0" animBg="1"/>
      <p:bldP spid="482" grpId="0"/>
      <p:bldP spid="483" grpId="0"/>
      <p:bldP spid="484" grpId="0"/>
      <p:bldP spid="485" grpId="0"/>
      <p:bldP spid="486" grpId="0"/>
      <p:bldP spid="487" grpId="0"/>
      <p:bldP spid="488" grpId="0"/>
      <p:bldP spid="489" grpId="0"/>
      <p:bldP spid="490" grpId="0"/>
      <p:bldP spid="491" grpId="0"/>
      <p:bldP spid="492" grpId="0"/>
      <p:bldP spid="493" grpId="0"/>
      <p:bldP spid="494" grpId="0" animBg="1"/>
      <p:bldP spid="495" grpId="0" animBg="1"/>
      <p:bldP spid="498" grpId="0" animBg="1"/>
      <p:bldP spid="499" grpId="0" animBg="1"/>
      <p:bldP spid="467" grpId="0"/>
      <p:bldP spid="473" grpId="0" animBg="1"/>
      <p:bldP spid="474" grpId="0"/>
      <p:bldP spid="475" grpId="0"/>
      <p:bldP spid="501" grpId="0" animBg="1"/>
      <p:bldP spid="502" grpId="0"/>
      <p:bldP spid="503" grpId="0"/>
      <p:bldP spid="568" grpId="0" animBg="1"/>
      <p:bldP spid="5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481960" y="2796569"/>
            <a:ext cx="2566428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733"/>
              </a:lnSpc>
            </a:pPr>
            <a:r>
              <a:rPr lang="en-US" sz="1400" b="1" dirty="0" smtClean="0">
                <a:latin typeface="+mj-lt"/>
                <a:ea typeface="Open Sans" panose="020B0606030504020204" pitchFamily="34" charset="0"/>
                <a:cs typeface="Roboto Light" charset="0"/>
              </a:rPr>
              <a:t>TRANSPARENCIA DEL MANEJO DE TU DINERO</a:t>
            </a:r>
            <a:endParaRPr lang="en-US" sz="1400" b="1" dirty="0">
              <a:latin typeface="+mj-lt"/>
              <a:ea typeface="Open Sans" panose="020B0606030504020204" pitchFamily="34" charset="0"/>
              <a:cs typeface="Roboto Light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10821" y="2796569"/>
            <a:ext cx="2566428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733"/>
              </a:lnSpc>
            </a:pPr>
            <a:r>
              <a:rPr lang="en-US" sz="1400" b="1" dirty="0" smtClean="0">
                <a:latin typeface="+mj-lt"/>
                <a:ea typeface="Open Sans" panose="020B0606030504020204" pitchFamily="34" charset="0"/>
                <a:cs typeface="Roboto Light" charset="0"/>
              </a:rPr>
              <a:t>COMUNICACIÓN CONSTANTE DE LA GESTIÓN DEL EDIFICIO</a:t>
            </a:r>
            <a:endParaRPr lang="en-US" sz="1400" b="1" dirty="0">
              <a:latin typeface="+mj-lt"/>
              <a:ea typeface="Open Sans" panose="020B0606030504020204" pitchFamily="34" charset="0"/>
              <a:cs typeface="Roboto Light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39682" y="2796569"/>
            <a:ext cx="2566428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733"/>
              </a:lnSpc>
            </a:pPr>
            <a:r>
              <a:rPr lang="en-US" sz="1400" b="1" dirty="0" smtClean="0">
                <a:latin typeface="+mj-lt"/>
                <a:ea typeface="Open Sans" panose="020B0606030504020204" pitchFamily="34" charset="0"/>
                <a:cs typeface="Roboto Light" charset="0"/>
              </a:rPr>
              <a:t>FACILIDAD DE PAGOS DE ALICUOTA Y FACTURACIÓN EN LÍNEA.</a:t>
            </a:r>
            <a:endParaRPr lang="en-US" sz="1400" b="1" dirty="0">
              <a:latin typeface="+mj-lt"/>
              <a:ea typeface="Open Sans" panose="020B0606030504020204" pitchFamily="34" charset="0"/>
              <a:cs typeface="Roboto Light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81960" y="4986885"/>
            <a:ext cx="2566428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733"/>
              </a:lnSpc>
            </a:pPr>
            <a:r>
              <a:rPr lang="en-US" sz="1400" b="1" dirty="0" smtClean="0">
                <a:latin typeface="+mj-lt"/>
                <a:ea typeface="Open Sans" panose="020B0606030504020204" pitchFamily="34" charset="0"/>
                <a:cs typeface="Roboto Light" charset="0"/>
              </a:rPr>
              <a:t>RESULTADOS DE TUS REQUERIMIENTOS Y RECLAMOS</a:t>
            </a:r>
            <a:endParaRPr lang="en-US" sz="1400" b="1" dirty="0">
              <a:latin typeface="+mj-lt"/>
              <a:ea typeface="Open Sans" panose="020B0606030504020204" pitchFamily="34" charset="0"/>
              <a:cs typeface="Roboto Light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10821" y="4986885"/>
            <a:ext cx="2566428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733"/>
              </a:lnSpc>
            </a:pPr>
            <a:r>
              <a:rPr lang="en-US" sz="1400" b="1" dirty="0" smtClean="0">
                <a:latin typeface="+mj-lt"/>
                <a:ea typeface="Open Sans" panose="020B0606030504020204" pitchFamily="34" charset="0"/>
                <a:cs typeface="Roboto Light" charset="0"/>
              </a:rPr>
              <a:t>MEJOR MANEJO DE RESERVAS DE ZONAS COMUNALES</a:t>
            </a:r>
            <a:endParaRPr lang="en-US" sz="1400" b="1" dirty="0">
              <a:latin typeface="+mj-lt"/>
              <a:ea typeface="Open Sans" panose="020B0606030504020204" pitchFamily="34" charset="0"/>
              <a:cs typeface="Roboto Light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139682" y="4986885"/>
            <a:ext cx="2566428" cy="6387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733"/>
              </a:lnSpc>
            </a:pPr>
            <a:r>
              <a:rPr lang="en-US" sz="1400" b="1" dirty="0" smtClean="0">
                <a:latin typeface="+mj-lt"/>
                <a:ea typeface="Open Sans" panose="020B0606030504020204" pitchFamily="34" charset="0"/>
                <a:cs typeface="Roboto Light" charset="0"/>
              </a:rPr>
              <a:t>DOCUMENTACIÓN IMPORTANTE DEL EDIFICIO DISPONIBLE</a:t>
            </a:r>
            <a:endParaRPr lang="en-US" sz="1400" b="1" dirty="0">
              <a:latin typeface="+mj-lt"/>
              <a:ea typeface="Open Sans" panose="020B0606030504020204" pitchFamily="34" charset="0"/>
              <a:cs typeface="Roboto Light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708902" y="1586947"/>
            <a:ext cx="770266" cy="770467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Roboto Light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9037763" y="1586947"/>
            <a:ext cx="770266" cy="770467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Roboto Light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380041" y="3760752"/>
            <a:ext cx="770266" cy="770467"/>
          </a:xfrm>
          <a:prstGeom prst="ellipse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>
              <a:latin typeface="+mj-lt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9037763" y="3760752"/>
            <a:ext cx="770266" cy="770467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>
              <a:latin typeface="+mj-lt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708902" y="3760752"/>
            <a:ext cx="770266" cy="770467"/>
          </a:xfrm>
          <a:prstGeom prst="ellipse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>
              <a:latin typeface="+mj-lt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380041" y="1586947"/>
            <a:ext cx="770266" cy="770467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Roboto Light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2633438" y="1829988"/>
            <a:ext cx="292093" cy="260051"/>
            <a:chOff x="11791885" y="3557468"/>
            <a:chExt cx="752406" cy="669867"/>
          </a:xfrm>
        </p:grpSpPr>
        <p:sp>
          <p:nvSpPr>
            <p:cNvPr id="55" name="Freeform 162"/>
            <p:cNvSpPr>
              <a:spLocks noChangeArrowheads="1"/>
            </p:cNvSpPr>
            <p:nvPr/>
          </p:nvSpPr>
          <p:spPr bwMode="auto">
            <a:xfrm>
              <a:off x="11791885" y="3557468"/>
              <a:ext cx="584185" cy="501636"/>
            </a:xfrm>
            <a:custGeom>
              <a:avLst/>
              <a:gdLst>
                <a:gd name="T0" fmla="*/ 541 w 843"/>
                <a:gd name="T1" fmla="*/ 720 h 721"/>
                <a:gd name="T2" fmla="*/ 541 w 843"/>
                <a:gd name="T3" fmla="*/ 720 h 721"/>
                <a:gd name="T4" fmla="*/ 301 w 843"/>
                <a:gd name="T5" fmla="*/ 720 h 721"/>
                <a:gd name="T6" fmla="*/ 0 w 843"/>
                <a:gd name="T7" fmla="*/ 422 h 721"/>
                <a:gd name="T8" fmla="*/ 0 w 843"/>
                <a:gd name="T9" fmla="*/ 0 h 721"/>
                <a:gd name="T10" fmla="*/ 842 w 843"/>
                <a:gd name="T11" fmla="*/ 0 h 721"/>
                <a:gd name="T12" fmla="*/ 842 w 843"/>
                <a:gd name="T13" fmla="*/ 422 h 721"/>
                <a:gd name="T14" fmla="*/ 541 w 843"/>
                <a:gd name="T15" fmla="*/ 720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3" h="721">
                  <a:moveTo>
                    <a:pt x="541" y="720"/>
                  </a:moveTo>
                  <a:lnTo>
                    <a:pt x="541" y="720"/>
                  </a:lnTo>
                  <a:cubicBezTo>
                    <a:pt x="301" y="720"/>
                    <a:pt x="301" y="720"/>
                    <a:pt x="301" y="720"/>
                  </a:cubicBezTo>
                  <a:cubicBezTo>
                    <a:pt x="130" y="720"/>
                    <a:pt x="0" y="590"/>
                    <a:pt x="0" y="4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42" y="0"/>
                    <a:pt x="842" y="0"/>
                    <a:pt x="842" y="0"/>
                  </a:cubicBezTo>
                  <a:cubicBezTo>
                    <a:pt x="842" y="422"/>
                    <a:pt x="842" y="422"/>
                    <a:pt x="842" y="422"/>
                  </a:cubicBezTo>
                  <a:cubicBezTo>
                    <a:pt x="842" y="590"/>
                    <a:pt x="703" y="720"/>
                    <a:pt x="541" y="720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56" name="Line 163"/>
            <p:cNvSpPr>
              <a:spLocks noChangeShapeType="1"/>
            </p:cNvSpPr>
            <p:nvPr/>
          </p:nvSpPr>
          <p:spPr bwMode="auto">
            <a:xfrm>
              <a:off x="11791885" y="4224277"/>
              <a:ext cx="584185" cy="3058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57" name="Freeform 164"/>
            <p:cNvSpPr>
              <a:spLocks noChangeArrowheads="1"/>
            </p:cNvSpPr>
            <p:nvPr/>
          </p:nvSpPr>
          <p:spPr bwMode="auto">
            <a:xfrm>
              <a:off x="12376071" y="3557468"/>
              <a:ext cx="168220" cy="272228"/>
            </a:xfrm>
            <a:custGeom>
              <a:avLst/>
              <a:gdLst>
                <a:gd name="T0" fmla="*/ 30 w 241"/>
                <a:gd name="T1" fmla="*/ 390 h 391"/>
                <a:gd name="T2" fmla="*/ 30 w 241"/>
                <a:gd name="T3" fmla="*/ 390 h 391"/>
                <a:gd name="T4" fmla="*/ 0 w 241"/>
                <a:gd name="T5" fmla="*/ 390 h 391"/>
                <a:gd name="T6" fmla="*/ 0 w 241"/>
                <a:gd name="T7" fmla="*/ 0 h 391"/>
                <a:gd name="T8" fmla="*/ 121 w 241"/>
                <a:gd name="T9" fmla="*/ 0 h 391"/>
                <a:gd name="T10" fmla="*/ 240 w 241"/>
                <a:gd name="T11" fmla="*/ 121 h 391"/>
                <a:gd name="T12" fmla="*/ 240 w 241"/>
                <a:gd name="T13" fmla="*/ 180 h 391"/>
                <a:gd name="T14" fmla="*/ 30 w 241"/>
                <a:gd name="T15" fmla="*/ 39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391">
                  <a:moveTo>
                    <a:pt x="30" y="390"/>
                  </a:moveTo>
                  <a:lnTo>
                    <a:pt x="30" y="390"/>
                  </a:lnTo>
                  <a:cubicBezTo>
                    <a:pt x="0" y="390"/>
                    <a:pt x="0" y="390"/>
                    <a:pt x="0" y="39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80" y="0"/>
                    <a:pt x="240" y="50"/>
                    <a:pt x="240" y="121"/>
                  </a:cubicBezTo>
                  <a:cubicBezTo>
                    <a:pt x="240" y="180"/>
                    <a:pt x="240" y="180"/>
                    <a:pt x="240" y="180"/>
                  </a:cubicBezTo>
                  <a:cubicBezTo>
                    <a:pt x="240" y="301"/>
                    <a:pt x="142" y="390"/>
                    <a:pt x="30" y="390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969415" y="1756272"/>
            <a:ext cx="257023" cy="401624"/>
            <a:chOff x="14018500" y="9130282"/>
            <a:chExt cx="601811" cy="940390"/>
          </a:xfrm>
        </p:grpSpPr>
        <p:sp>
          <p:nvSpPr>
            <p:cNvPr id="59" name="Freeform 178"/>
            <p:cNvSpPr>
              <a:spLocks noChangeArrowheads="1"/>
            </p:cNvSpPr>
            <p:nvPr/>
          </p:nvSpPr>
          <p:spPr bwMode="auto">
            <a:xfrm>
              <a:off x="14018500" y="9515842"/>
              <a:ext cx="601811" cy="554830"/>
            </a:xfrm>
            <a:custGeom>
              <a:avLst/>
              <a:gdLst>
                <a:gd name="T0" fmla="*/ 664 w 845"/>
                <a:gd name="T1" fmla="*/ 780 h 781"/>
                <a:gd name="T2" fmla="*/ 664 w 845"/>
                <a:gd name="T3" fmla="*/ 780 h 781"/>
                <a:gd name="T4" fmla="*/ 183 w 845"/>
                <a:gd name="T5" fmla="*/ 780 h 781"/>
                <a:gd name="T6" fmla="*/ 0 w 845"/>
                <a:gd name="T7" fmla="*/ 600 h 781"/>
                <a:gd name="T8" fmla="*/ 0 w 845"/>
                <a:gd name="T9" fmla="*/ 180 h 781"/>
                <a:gd name="T10" fmla="*/ 183 w 845"/>
                <a:gd name="T11" fmla="*/ 0 h 781"/>
                <a:gd name="T12" fmla="*/ 664 w 845"/>
                <a:gd name="T13" fmla="*/ 0 h 781"/>
                <a:gd name="T14" fmla="*/ 844 w 845"/>
                <a:gd name="T15" fmla="*/ 180 h 781"/>
                <a:gd name="T16" fmla="*/ 844 w 845"/>
                <a:gd name="T17" fmla="*/ 600 h 781"/>
                <a:gd name="T18" fmla="*/ 664 w 845"/>
                <a:gd name="T19" fmla="*/ 780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5" h="781">
                  <a:moveTo>
                    <a:pt x="664" y="780"/>
                  </a:moveTo>
                  <a:lnTo>
                    <a:pt x="664" y="780"/>
                  </a:lnTo>
                  <a:cubicBezTo>
                    <a:pt x="183" y="780"/>
                    <a:pt x="183" y="780"/>
                    <a:pt x="183" y="780"/>
                  </a:cubicBezTo>
                  <a:cubicBezTo>
                    <a:pt x="82" y="780"/>
                    <a:pt x="0" y="701"/>
                    <a:pt x="0" y="60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80"/>
                    <a:pt x="82" y="0"/>
                    <a:pt x="183" y="0"/>
                  </a:cubicBezTo>
                  <a:cubicBezTo>
                    <a:pt x="664" y="0"/>
                    <a:pt x="664" y="0"/>
                    <a:pt x="664" y="0"/>
                  </a:cubicBezTo>
                  <a:cubicBezTo>
                    <a:pt x="762" y="0"/>
                    <a:pt x="844" y="80"/>
                    <a:pt x="844" y="180"/>
                  </a:cubicBezTo>
                  <a:cubicBezTo>
                    <a:pt x="844" y="600"/>
                    <a:pt x="844" y="600"/>
                    <a:pt x="844" y="600"/>
                  </a:cubicBezTo>
                  <a:cubicBezTo>
                    <a:pt x="844" y="701"/>
                    <a:pt x="762" y="780"/>
                    <a:pt x="664" y="780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60" name="Freeform 179"/>
            <p:cNvSpPr>
              <a:spLocks noChangeArrowheads="1"/>
            </p:cNvSpPr>
            <p:nvPr/>
          </p:nvSpPr>
          <p:spPr bwMode="auto">
            <a:xfrm>
              <a:off x="14103130" y="9130282"/>
              <a:ext cx="429416" cy="385561"/>
            </a:xfrm>
            <a:custGeom>
              <a:avLst/>
              <a:gdLst>
                <a:gd name="T0" fmla="*/ 602 w 603"/>
                <a:gd name="T1" fmla="*/ 543 h 544"/>
                <a:gd name="T2" fmla="*/ 602 w 603"/>
                <a:gd name="T3" fmla="*/ 543 h 544"/>
                <a:gd name="T4" fmla="*/ 0 w 603"/>
                <a:gd name="T5" fmla="*/ 543 h 544"/>
                <a:gd name="T6" fmla="*/ 0 w 603"/>
                <a:gd name="T7" fmla="*/ 301 h 544"/>
                <a:gd name="T8" fmla="*/ 301 w 603"/>
                <a:gd name="T9" fmla="*/ 0 h 544"/>
                <a:gd name="T10" fmla="*/ 301 w 603"/>
                <a:gd name="T11" fmla="*/ 0 h 544"/>
                <a:gd name="T12" fmla="*/ 602 w 603"/>
                <a:gd name="T13" fmla="*/ 301 h 544"/>
                <a:gd name="T14" fmla="*/ 602 w 603"/>
                <a:gd name="T15" fmla="*/ 543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544">
                  <a:moveTo>
                    <a:pt x="602" y="543"/>
                  </a:moveTo>
                  <a:lnTo>
                    <a:pt x="602" y="543"/>
                  </a:lnTo>
                  <a:cubicBezTo>
                    <a:pt x="0" y="543"/>
                    <a:pt x="0" y="543"/>
                    <a:pt x="0" y="543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42"/>
                    <a:pt x="130" y="0"/>
                    <a:pt x="301" y="0"/>
                  </a:cubicBezTo>
                  <a:lnTo>
                    <a:pt x="301" y="0"/>
                  </a:lnTo>
                  <a:cubicBezTo>
                    <a:pt x="472" y="0"/>
                    <a:pt x="602" y="142"/>
                    <a:pt x="602" y="301"/>
                  </a:cubicBezTo>
                  <a:lnTo>
                    <a:pt x="602" y="543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61" name="Freeform 180"/>
            <p:cNvSpPr>
              <a:spLocks noChangeArrowheads="1"/>
            </p:cNvSpPr>
            <p:nvPr/>
          </p:nvSpPr>
          <p:spPr bwMode="auto">
            <a:xfrm>
              <a:off x="14275523" y="9685112"/>
              <a:ext cx="84630" cy="87770"/>
            </a:xfrm>
            <a:custGeom>
              <a:avLst/>
              <a:gdLst>
                <a:gd name="T0" fmla="*/ 119 w 120"/>
                <a:gd name="T1" fmla="*/ 61 h 122"/>
                <a:gd name="T2" fmla="*/ 119 w 120"/>
                <a:gd name="T3" fmla="*/ 61 h 122"/>
                <a:gd name="T4" fmla="*/ 59 w 120"/>
                <a:gd name="T5" fmla="*/ 0 h 122"/>
                <a:gd name="T6" fmla="*/ 0 w 120"/>
                <a:gd name="T7" fmla="*/ 61 h 122"/>
                <a:gd name="T8" fmla="*/ 59 w 120"/>
                <a:gd name="T9" fmla="*/ 121 h 122"/>
                <a:gd name="T10" fmla="*/ 119 w 120"/>
                <a:gd name="T11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22">
                  <a:moveTo>
                    <a:pt x="119" y="61"/>
                  </a:moveTo>
                  <a:lnTo>
                    <a:pt x="119" y="61"/>
                  </a:lnTo>
                  <a:cubicBezTo>
                    <a:pt x="119" y="29"/>
                    <a:pt x="89" y="0"/>
                    <a:pt x="59" y="0"/>
                  </a:cubicBezTo>
                  <a:cubicBezTo>
                    <a:pt x="30" y="0"/>
                    <a:pt x="0" y="29"/>
                    <a:pt x="0" y="61"/>
                  </a:cubicBezTo>
                  <a:cubicBezTo>
                    <a:pt x="0" y="100"/>
                    <a:pt x="30" y="121"/>
                    <a:pt x="59" y="121"/>
                  </a:cubicBezTo>
                  <a:cubicBezTo>
                    <a:pt x="89" y="121"/>
                    <a:pt x="119" y="100"/>
                    <a:pt x="119" y="61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62" name="Line 181"/>
            <p:cNvSpPr>
              <a:spLocks noChangeShapeType="1"/>
            </p:cNvSpPr>
            <p:nvPr/>
          </p:nvSpPr>
          <p:spPr bwMode="auto">
            <a:xfrm>
              <a:off x="14316271" y="9772883"/>
              <a:ext cx="3134" cy="128519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Roboto Light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9251216" y="1826469"/>
            <a:ext cx="363594" cy="299378"/>
            <a:chOff x="1521520" y="9214917"/>
            <a:chExt cx="940330" cy="774254"/>
          </a:xfrm>
        </p:grpSpPr>
        <p:sp>
          <p:nvSpPr>
            <p:cNvPr id="64" name="Freeform 982"/>
            <p:cNvSpPr>
              <a:spLocks noChangeArrowheads="1"/>
            </p:cNvSpPr>
            <p:nvPr/>
          </p:nvSpPr>
          <p:spPr bwMode="auto">
            <a:xfrm>
              <a:off x="1521520" y="9214917"/>
              <a:ext cx="257023" cy="514080"/>
            </a:xfrm>
            <a:custGeom>
              <a:avLst/>
              <a:gdLst>
                <a:gd name="T0" fmla="*/ 360 w 361"/>
                <a:gd name="T1" fmla="*/ 541 h 724"/>
                <a:gd name="T2" fmla="*/ 360 w 361"/>
                <a:gd name="T3" fmla="*/ 541 h 724"/>
                <a:gd name="T4" fmla="*/ 180 w 361"/>
                <a:gd name="T5" fmla="*/ 0 h 724"/>
                <a:gd name="T6" fmla="*/ 0 w 361"/>
                <a:gd name="T7" fmla="*/ 541 h 724"/>
                <a:gd name="T8" fmla="*/ 180 w 361"/>
                <a:gd name="T9" fmla="*/ 723 h 724"/>
                <a:gd name="T10" fmla="*/ 360 w 361"/>
                <a:gd name="T11" fmla="*/ 541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1" h="724">
                  <a:moveTo>
                    <a:pt x="360" y="541"/>
                  </a:moveTo>
                  <a:lnTo>
                    <a:pt x="360" y="541"/>
                  </a:lnTo>
                  <a:cubicBezTo>
                    <a:pt x="360" y="441"/>
                    <a:pt x="180" y="0"/>
                    <a:pt x="180" y="0"/>
                  </a:cubicBezTo>
                  <a:cubicBezTo>
                    <a:pt x="180" y="0"/>
                    <a:pt x="0" y="441"/>
                    <a:pt x="0" y="541"/>
                  </a:cubicBezTo>
                  <a:cubicBezTo>
                    <a:pt x="0" y="641"/>
                    <a:pt x="80" y="723"/>
                    <a:pt x="180" y="723"/>
                  </a:cubicBezTo>
                  <a:cubicBezTo>
                    <a:pt x="281" y="723"/>
                    <a:pt x="360" y="641"/>
                    <a:pt x="360" y="541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65" name="Freeform 983"/>
            <p:cNvSpPr>
              <a:spLocks noChangeArrowheads="1"/>
            </p:cNvSpPr>
            <p:nvPr/>
          </p:nvSpPr>
          <p:spPr bwMode="auto">
            <a:xfrm>
              <a:off x="2204827" y="9214917"/>
              <a:ext cx="257023" cy="514080"/>
            </a:xfrm>
            <a:custGeom>
              <a:avLst/>
              <a:gdLst>
                <a:gd name="T0" fmla="*/ 360 w 361"/>
                <a:gd name="T1" fmla="*/ 541 h 724"/>
                <a:gd name="T2" fmla="*/ 360 w 361"/>
                <a:gd name="T3" fmla="*/ 541 h 724"/>
                <a:gd name="T4" fmla="*/ 180 w 361"/>
                <a:gd name="T5" fmla="*/ 0 h 724"/>
                <a:gd name="T6" fmla="*/ 0 w 361"/>
                <a:gd name="T7" fmla="*/ 541 h 724"/>
                <a:gd name="T8" fmla="*/ 180 w 361"/>
                <a:gd name="T9" fmla="*/ 723 h 724"/>
                <a:gd name="T10" fmla="*/ 360 w 361"/>
                <a:gd name="T11" fmla="*/ 541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1" h="724">
                  <a:moveTo>
                    <a:pt x="360" y="541"/>
                  </a:moveTo>
                  <a:lnTo>
                    <a:pt x="360" y="541"/>
                  </a:lnTo>
                  <a:cubicBezTo>
                    <a:pt x="360" y="441"/>
                    <a:pt x="180" y="0"/>
                    <a:pt x="180" y="0"/>
                  </a:cubicBezTo>
                  <a:cubicBezTo>
                    <a:pt x="180" y="0"/>
                    <a:pt x="0" y="441"/>
                    <a:pt x="0" y="541"/>
                  </a:cubicBezTo>
                  <a:cubicBezTo>
                    <a:pt x="0" y="641"/>
                    <a:pt x="79" y="723"/>
                    <a:pt x="180" y="723"/>
                  </a:cubicBezTo>
                  <a:cubicBezTo>
                    <a:pt x="280" y="723"/>
                    <a:pt x="360" y="641"/>
                    <a:pt x="360" y="541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66" name="Line 984"/>
            <p:cNvSpPr>
              <a:spLocks noChangeShapeType="1"/>
            </p:cNvSpPr>
            <p:nvPr/>
          </p:nvSpPr>
          <p:spPr bwMode="auto">
            <a:xfrm>
              <a:off x="1650031" y="9214917"/>
              <a:ext cx="683306" cy="3134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67" name="Line 985"/>
            <p:cNvSpPr>
              <a:spLocks noChangeShapeType="1"/>
            </p:cNvSpPr>
            <p:nvPr/>
          </p:nvSpPr>
          <p:spPr bwMode="auto">
            <a:xfrm>
              <a:off x="1991684" y="9214918"/>
              <a:ext cx="3134" cy="771121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68" name="Line 986"/>
            <p:cNvSpPr>
              <a:spLocks noChangeShapeType="1"/>
            </p:cNvSpPr>
            <p:nvPr/>
          </p:nvSpPr>
          <p:spPr bwMode="auto">
            <a:xfrm>
              <a:off x="1734661" y="9986037"/>
              <a:ext cx="514047" cy="3134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69" name="Line 987"/>
            <p:cNvSpPr>
              <a:spLocks noChangeShapeType="1"/>
            </p:cNvSpPr>
            <p:nvPr/>
          </p:nvSpPr>
          <p:spPr bwMode="auto">
            <a:xfrm>
              <a:off x="1521520" y="9600476"/>
              <a:ext cx="257023" cy="3136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Roboto Light" charset="0"/>
              </a:endParaRPr>
            </a:p>
          </p:txBody>
        </p:sp>
        <p:sp>
          <p:nvSpPr>
            <p:cNvPr id="70" name="Line 988"/>
            <p:cNvSpPr>
              <a:spLocks noChangeShapeType="1"/>
            </p:cNvSpPr>
            <p:nvPr/>
          </p:nvSpPr>
          <p:spPr bwMode="auto">
            <a:xfrm>
              <a:off x="2204827" y="9600476"/>
              <a:ext cx="257023" cy="3136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>
                <a:latin typeface="Roboto Light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583001" y="3990102"/>
            <a:ext cx="382693" cy="383993"/>
            <a:chOff x="11793053" y="7077096"/>
            <a:chExt cx="940330" cy="943523"/>
          </a:xfrm>
        </p:grpSpPr>
        <p:sp>
          <p:nvSpPr>
            <p:cNvPr id="72" name="Freeform 120"/>
            <p:cNvSpPr>
              <a:spLocks noChangeArrowheads="1"/>
            </p:cNvSpPr>
            <p:nvPr/>
          </p:nvSpPr>
          <p:spPr bwMode="auto">
            <a:xfrm>
              <a:off x="11793053" y="7077096"/>
              <a:ext cx="940330" cy="767985"/>
            </a:xfrm>
            <a:custGeom>
              <a:avLst/>
              <a:gdLst>
                <a:gd name="T0" fmla="*/ 903 w 1324"/>
                <a:gd name="T1" fmla="*/ 1081 h 1082"/>
                <a:gd name="T2" fmla="*/ 903 w 1324"/>
                <a:gd name="T3" fmla="*/ 1081 h 1082"/>
                <a:gd name="T4" fmla="*/ 1143 w 1324"/>
                <a:gd name="T5" fmla="*/ 1081 h 1082"/>
                <a:gd name="T6" fmla="*/ 1323 w 1324"/>
                <a:gd name="T7" fmla="*/ 901 h 1082"/>
                <a:gd name="T8" fmla="*/ 1323 w 1324"/>
                <a:gd name="T9" fmla="*/ 180 h 1082"/>
                <a:gd name="T10" fmla="*/ 1143 w 1324"/>
                <a:gd name="T11" fmla="*/ 0 h 1082"/>
                <a:gd name="T12" fmla="*/ 180 w 1324"/>
                <a:gd name="T13" fmla="*/ 0 h 1082"/>
                <a:gd name="T14" fmla="*/ 0 w 1324"/>
                <a:gd name="T15" fmla="*/ 180 h 1082"/>
                <a:gd name="T16" fmla="*/ 0 w 1324"/>
                <a:gd name="T17" fmla="*/ 901 h 1082"/>
                <a:gd name="T18" fmla="*/ 180 w 1324"/>
                <a:gd name="T19" fmla="*/ 1081 h 1082"/>
                <a:gd name="T20" fmla="*/ 422 w 1324"/>
                <a:gd name="T21" fmla="*/ 1081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4" h="1082">
                  <a:moveTo>
                    <a:pt x="903" y="1081"/>
                  </a:moveTo>
                  <a:lnTo>
                    <a:pt x="903" y="1081"/>
                  </a:lnTo>
                  <a:cubicBezTo>
                    <a:pt x="1143" y="1081"/>
                    <a:pt x="1143" y="1081"/>
                    <a:pt x="1143" y="1081"/>
                  </a:cubicBezTo>
                  <a:cubicBezTo>
                    <a:pt x="1243" y="1081"/>
                    <a:pt x="1323" y="1001"/>
                    <a:pt x="1323" y="901"/>
                  </a:cubicBezTo>
                  <a:cubicBezTo>
                    <a:pt x="1323" y="180"/>
                    <a:pt x="1323" y="180"/>
                    <a:pt x="1323" y="180"/>
                  </a:cubicBezTo>
                  <a:cubicBezTo>
                    <a:pt x="1323" y="80"/>
                    <a:pt x="1243" y="0"/>
                    <a:pt x="1143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82" y="0"/>
                    <a:pt x="0" y="80"/>
                    <a:pt x="0" y="180"/>
                  </a:cubicBezTo>
                  <a:cubicBezTo>
                    <a:pt x="0" y="901"/>
                    <a:pt x="0" y="901"/>
                    <a:pt x="0" y="901"/>
                  </a:cubicBezTo>
                  <a:cubicBezTo>
                    <a:pt x="0" y="1001"/>
                    <a:pt x="82" y="1081"/>
                    <a:pt x="180" y="1081"/>
                  </a:cubicBezTo>
                  <a:cubicBezTo>
                    <a:pt x="422" y="1081"/>
                    <a:pt x="422" y="1081"/>
                    <a:pt x="422" y="1081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 b="1">
                <a:latin typeface="+mj-lt"/>
              </a:endParaRPr>
            </a:p>
          </p:txBody>
        </p:sp>
        <p:sp>
          <p:nvSpPr>
            <p:cNvPr id="73" name="Freeform 121"/>
            <p:cNvSpPr>
              <a:spLocks noChangeArrowheads="1"/>
            </p:cNvSpPr>
            <p:nvPr/>
          </p:nvSpPr>
          <p:spPr bwMode="auto">
            <a:xfrm>
              <a:off x="12093958" y="7848215"/>
              <a:ext cx="341654" cy="172404"/>
            </a:xfrm>
            <a:custGeom>
              <a:avLst/>
              <a:gdLst>
                <a:gd name="T0" fmla="*/ 481 w 482"/>
                <a:gd name="T1" fmla="*/ 0 h 243"/>
                <a:gd name="T2" fmla="*/ 242 w 482"/>
                <a:gd name="T3" fmla="*/ 242 h 243"/>
                <a:gd name="T4" fmla="*/ 0 w 482"/>
                <a:gd name="T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2" h="243">
                  <a:moveTo>
                    <a:pt x="481" y="0"/>
                  </a:moveTo>
                  <a:lnTo>
                    <a:pt x="242" y="242"/>
                  </a:lnTo>
                  <a:lnTo>
                    <a:pt x="0" y="0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 b="1">
                <a:latin typeface="+mj-lt"/>
              </a:endParaRPr>
            </a:p>
          </p:txBody>
        </p:sp>
        <p:sp>
          <p:nvSpPr>
            <p:cNvPr id="74" name="Line 122"/>
            <p:cNvSpPr>
              <a:spLocks noChangeShapeType="1"/>
            </p:cNvSpPr>
            <p:nvPr/>
          </p:nvSpPr>
          <p:spPr bwMode="auto">
            <a:xfrm>
              <a:off x="12009329" y="7293384"/>
              <a:ext cx="514047" cy="3136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 b="1">
                <a:latin typeface="+mj-lt"/>
              </a:endParaRPr>
            </a:p>
          </p:txBody>
        </p:sp>
        <p:sp>
          <p:nvSpPr>
            <p:cNvPr id="75" name="Line 123"/>
            <p:cNvSpPr>
              <a:spLocks noChangeShapeType="1"/>
            </p:cNvSpPr>
            <p:nvPr/>
          </p:nvSpPr>
          <p:spPr bwMode="auto">
            <a:xfrm>
              <a:off x="12009330" y="7462654"/>
              <a:ext cx="300905" cy="3136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 b="1">
                <a:latin typeface="+mj-lt"/>
              </a:endParaRPr>
            </a:p>
          </p:txBody>
        </p:sp>
        <p:sp>
          <p:nvSpPr>
            <p:cNvPr id="76" name="Line 124"/>
            <p:cNvSpPr>
              <a:spLocks noChangeShapeType="1"/>
            </p:cNvSpPr>
            <p:nvPr/>
          </p:nvSpPr>
          <p:spPr bwMode="auto">
            <a:xfrm>
              <a:off x="12009330" y="7635060"/>
              <a:ext cx="429416" cy="3134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 b="1">
                <a:latin typeface="+mj-lt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888742" y="3946614"/>
            <a:ext cx="408615" cy="405935"/>
            <a:chOff x="17955346" y="914401"/>
            <a:chExt cx="946599" cy="940390"/>
          </a:xfrm>
        </p:grpSpPr>
        <p:sp>
          <p:nvSpPr>
            <p:cNvPr id="78" name="Line 258"/>
            <p:cNvSpPr>
              <a:spLocks noChangeShapeType="1"/>
            </p:cNvSpPr>
            <p:nvPr/>
          </p:nvSpPr>
          <p:spPr bwMode="auto">
            <a:xfrm>
              <a:off x="18428646" y="914401"/>
              <a:ext cx="3134" cy="128519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 b="1">
                <a:latin typeface="+mj-lt"/>
              </a:endParaRPr>
            </a:p>
          </p:txBody>
        </p:sp>
        <p:sp>
          <p:nvSpPr>
            <p:cNvPr id="79" name="Line 259"/>
            <p:cNvSpPr>
              <a:spLocks noChangeShapeType="1"/>
            </p:cNvSpPr>
            <p:nvPr/>
          </p:nvSpPr>
          <p:spPr bwMode="auto">
            <a:xfrm>
              <a:off x="18428646" y="1726270"/>
              <a:ext cx="3134" cy="128521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 b="1">
                <a:latin typeface="+mj-lt"/>
              </a:endParaRPr>
            </a:p>
          </p:txBody>
        </p:sp>
        <p:sp>
          <p:nvSpPr>
            <p:cNvPr id="80" name="Line 260"/>
            <p:cNvSpPr>
              <a:spLocks noChangeShapeType="1"/>
            </p:cNvSpPr>
            <p:nvPr/>
          </p:nvSpPr>
          <p:spPr bwMode="auto">
            <a:xfrm flipH="1">
              <a:off x="18767166" y="1384595"/>
              <a:ext cx="134779" cy="3134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 b="1">
                <a:latin typeface="+mj-lt"/>
              </a:endParaRPr>
            </a:p>
          </p:txBody>
        </p:sp>
        <p:sp>
          <p:nvSpPr>
            <p:cNvPr id="81" name="Line 261"/>
            <p:cNvSpPr>
              <a:spLocks noChangeShapeType="1"/>
            </p:cNvSpPr>
            <p:nvPr/>
          </p:nvSpPr>
          <p:spPr bwMode="auto">
            <a:xfrm flipH="1">
              <a:off x="17955346" y="1384595"/>
              <a:ext cx="134781" cy="3134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 b="1">
                <a:latin typeface="+mj-lt"/>
              </a:endParaRPr>
            </a:p>
          </p:txBody>
        </p:sp>
        <p:sp>
          <p:nvSpPr>
            <p:cNvPr id="82" name="Line 262"/>
            <p:cNvSpPr>
              <a:spLocks noChangeShapeType="1"/>
            </p:cNvSpPr>
            <p:nvPr/>
          </p:nvSpPr>
          <p:spPr bwMode="auto">
            <a:xfrm flipH="1">
              <a:off x="18669997" y="1049189"/>
              <a:ext cx="97169" cy="90905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 b="1">
                <a:latin typeface="+mj-lt"/>
              </a:endParaRPr>
            </a:p>
          </p:txBody>
        </p:sp>
        <p:sp>
          <p:nvSpPr>
            <p:cNvPr id="83" name="Line 263"/>
            <p:cNvSpPr>
              <a:spLocks noChangeShapeType="1"/>
            </p:cNvSpPr>
            <p:nvPr/>
          </p:nvSpPr>
          <p:spPr bwMode="auto">
            <a:xfrm flipH="1">
              <a:off x="18093262" y="1625961"/>
              <a:ext cx="97169" cy="84636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 b="1">
                <a:latin typeface="+mj-lt"/>
              </a:endParaRPr>
            </a:p>
          </p:txBody>
        </p:sp>
        <p:sp>
          <p:nvSpPr>
            <p:cNvPr id="84" name="Line 264"/>
            <p:cNvSpPr>
              <a:spLocks noChangeShapeType="1"/>
            </p:cNvSpPr>
            <p:nvPr/>
          </p:nvSpPr>
          <p:spPr bwMode="auto">
            <a:xfrm flipH="1" flipV="1">
              <a:off x="18669997" y="1622829"/>
              <a:ext cx="97169" cy="90903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 b="1">
                <a:latin typeface="+mj-lt"/>
              </a:endParaRPr>
            </a:p>
          </p:txBody>
        </p:sp>
        <p:sp>
          <p:nvSpPr>
            <p:cNvPr id="85" name="Line 265"/>
            <p:cNvSpPr>
              <a:spLocks noChangeShapeType="1"/>
            </p:cNvSpPr>
            <p:nvPr/>
          </p:nvSpPr>
          <p:spPr bwMode="auto">
            <a:xfrm flipH="1" flipV="1">
              <a:off x="18093262" y="1046056"/>
              <a:ext cx="97169" cy="97173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 b="1">
                <a:latin typeface="+mj-lt"/>
              </a:endParaRPr>
            </a:p>
          </p:txBody>
        </p:sp>
        <p:sp>
          <p:nvSpPr>
            <p:cNvPr id="86" name="Freeform 266"/>
            <p:cNvSpPr>
              <a:spLocks noChangeArrowheads="1"/>
            </p:cNvSpPr>
            <p:nvPr/>
          </p:nvSpPr>
          <p:spPr bwMode="auto">
            <a:xfrm>
              <a:off x="18256252" y="1212189"/>
              <a:ext cx="344788" cy="341676"/>
            </a:xfrm>
            <a:custGeom>
              <a:avLst/>
              <a:gdLst>
                <a:gd name="T0" fmla="*/ 482 w 483"/>
                <a:gd name="T1" fmla="*/ 242 h 482"/>
                <a:gd name="T2" fmla="*/ 482 w 483"/>
                <a:gd name="T3" fmla="*/ 242 h 482"/>
                <a:gd name="T4" fmla="*/ 242 w 483"/>
                <a:gd name="T5" fmla="*/ 0 h 482"/>
                <a:gd name="T6" fmla="*/ 0 w 483"/>
                <a:gd name="T7" fmla="*/ 242 h 482"/>
                <a:gd name="T8" fmla="*/ 242 w 483"/>
                <a:gd name="T9" fmla="*/ 481 h 482"/>
                <a:gd name="T10" fmla="*/ 482 w 483"/>
                <a:gd name="T11" fmla="*/ 24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3" h="482">
                  <a:moveTo>
                    <a:pt x="482" y="242"/>
                  </a:moveTo>
                  <a:lnTo>
                    <a:pt x="482" y="242"/>
                  </a:lnTo>
                  <a:cubicBezTo>
                    <a:pt x="482" y="100"/>
                    <a:pt x="372" y="0"/>
                    <a:pt x="242" y="0"/>
                  </a:cubicBezTo>
                  <a:cubicBezTo>
                    <a:pt x="112" y="0"/>
                    <a:pt x="0" y="100"/>
                    <a:pt x="0" y="242"/>
                  </a:cubicBezTo>
                  <a:cubicBezTo>
                    <a:pt x="0" y="372"/>
                    <a:pt x="112" y="481"/>
                    <a:pt x="242" y="481"/>
                  </a:cubicBezTo>
                  <a:cubicBezTo>
                    <a:pt x="372" y="481"/>
                    <a:pt x="482" y="372"/>
                    <a:pt x="482" y="242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b="1">
                <a:latin typeface="+mj-lt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9254817" y="3957985"/>
            <a:ext cx="359994" cy="363618"/>
            <a:chOff x="7683814" y="5017638"/>
            <a:chExt cx="940329" cy="949796"/>
          </a:xfrm>
        </p:grpSpPr>
        <p:sp>
          <p:nvSpPr>
            <p:cNvPr id="88" name="Freeform 82"/>
            <p:cNvSpPr>
              <a:spLocks noChangeArrowheads="1"/>
            </p:cNvSpPr>
            <p:nvPr/>
          </p:nvSpPr>
          <p:spPr bwMode="auto">
            <a:xfrm>
              <a:off x="7683814" y="5105408"/>
              <a:ext cx="855699" cy="862026"/>
            </a:xfrm>
            <a:custGeom>
              <a:avLst/>
              <a:gdLst>
                <a:gd name="T0" fmla="*/ 1202 w 1203"/>
                <a:gd name="T1" fmla="*/ 599 h 1212"/>
                <a:gd name="T2" fmla="*/ 1202 w 1203"/>
                <a:gd name="T3" fmla="*/ 599 h 1212"/>
                <a:gd name="T4" fmla="*/ 1202 w 1203"/>
                <a:gd name="T5" fmla="*/ 1042 h 1212"/>
                <a:gd name="T6" fmla="*/ 1034 w 1203"/>
                <a:gd name="T7" fmla="*/ 1211 h 1212"/>
                <a:gd name="T8" fmla="*/ 171 w 1203"/>
                <a:gd name="T9" fmla="*/ 1211 h 1212"/>
                <a:gd name="T10" fmla="*/ 0 w 1203"/>
                <a:gd name="T11" fmla="*/ 1042 h 1212"/>
                <a:gd name="T12" fmla="*/ 0 w 1203"/>
                <a:gd name="T13" fmla="*/ 168 h 1212"/>
                <a:gd name="T14" fmla="*/ 171 w 1203"/>
                <a:gd name="T15" fmla="*/ 0 h 1212"/>
                <a:gd name="T16" fmla="*/ 603 w 1203"/>
                <a:gd name="T17" fmla="*/ 0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3" h="1212">
                  <a:moveTo>
                    <a:pt x="1202" y="599"/>
                  </a:moveTo>
                  <a:lnTo>
                    <a:pt x="1202" y="599"/>
                  </a:lnTo>
                  <a:cubicBezTo>
                    <a:pt x="1202" y="1042"/>
                    <a:pt x="1202" y="1042"/>
                    <a:pt x="1202" y="1042"/>
                  </a:cubicBezTo>
                  <a:cubicBezTo>
                    <a:pt x="1202" y="1131"/>
                    <a:pt x="1123" y="1211"/>
                    <a:pt x="1034" y="1211"/>
                  </a:cubicBezTo>
                  <a:cubicBezTo>
                    <a:pt x="171" y="1211"/>
                    <a:pt x="171" y="1211"/>
                    <a:pt x="171" y="1211"/>
                  </a:cubicBezTo>
                  <a:cubicBezTo>
                    <a:pt x="71" y="1211"/>
                    <a:pt x="0" y="1131"/>
                    <a:pt x="0" y="1042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79"/>
                    <a:pt x="71" y="0"/>
                    <a:pt x="171" y="0"/>
                  </a:cubicBezTo>
                  <a:cubicBezTo>
                    <a:pt x="603" y="0"/>
                    <a:pt x="603" y="0"/>
                    <a:pt x="603" y="0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 b="1">
                <a:latin typeface="+mj-lt"/>
              </a:endParaRPr>
            </a:p>
          </p:txBody>
        </p:sp>
        <p:sp>
          <p:nvSpPr>
            <p:cNvPr id="89" name="Freeform 83"/>
            <p:cNvSpPr>
              <a:spLocks noChangeArrowheads="1"/>
            </p:cNvSpPr>
            <p:nvPr/>
          </p:nvSpPr>
          <p:spPr bwMode="auto">
            <a:xfrm>
              <a:off x="7896954" y="5017638"/>
              <a:ext cx="727189" cy="727236"/>
            </a:xfrm>
            <a:custGeom>
              <a:avLst/>
              <a:gdLst>
                <a:gd name="T0" fmla="*/ 0 w 1023"/>
                <a:gd name="T1" fmla="*/ 1022 h 1023"/>
                <a:gd name="T2" fmla="*/ 60 w 1023"/>
                <a:gd name="T3" fmla="*/ 720 h 1023"/>
                <a:gd name="T4" fmla="*/ 783 w 1023"/>
                <a:gd name="T5" fmla="*/ 0 h 1023"/>
                <a:gd name="T6" fmla="*/ 1022 w 1023"/>
                <a:gd name="T7" fmla="*/ 239 h 1023"/>
                <a:gd name="T8" fmla="*/ 302 w 1023"/>
                <a:gd name="T9" fmla="*/ 962 h 1023"/>
                <a:gd name="T10" fmla="*/ 0 w 1023"/>
                <a:gd name="T11" fmla="*/ 102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3" h="1023">
                  <a:moveTo>
                    <a:pt x="0" y="1022"/>
                  </a:moveTo>
                  <a:lnTo>
                    <a:pt x="60" y="720"/>
                  </a:lnTo>
                  <a:lnTo>
                    <a:pt x="783" y="0"/>
                  </a:lnTo>
                  <a:lnTo>
                    <a:pt x="1022" y="239"/>
                  </a:lnTo>
                  <a:lnTo>
                    <a:pt x="302" y="962"/>
                  </a:lnTo>
                  <a:lnTo>
                    <a:pt x="0" y="1022"/>
                  </a:lnTo>
                </a:path>
              </a:pathLst>
            </a:custGeom>
            <a:no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 b="1">
                <a:latin typeface="+mj-lt"/>
              </a:endParaRPr>
            </a:p>
          </p:txBody>
        </p:sp>
      </p:grpSp>
      <p:sp>
        <p:nvSpPr>
          <p:cNvPr id="92" name="Rectangle 91"/>
          <p:cNvSpPr>
            <a:spLocks/>
          </p:cNvSpPr>
          <p:nvPr/>
        </p:nvSpPr>
        <p:spPr bwMode="auto">
          <a:xfrm>
            <a:off x="4606630" y="529333"/>
            <a:ext cx="29799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2"/>
                </a:solidFill>
                <a:latin typeface="Bebas Neue Bold" charset="0"/>
                <a:ea typeface="ＭＳ Ｐゴシック" charset="0"/>
                <a:cs typeface="ＭＳ Ｐゴシック" charset="0"/>
                <a:sym typeface="Bebas Neue" charset="0"/>
              </a:rPr>
              <a:t>BENEFICIOS</a:t>
            </a:r>
            <a:endParaRPr lang="en-US" sz="3800" b="1" dirty="0">
              <a:solidFill>
                <a:schemeClr val="tx2"/>
              </a:solidFill>
              <a:latin typeface="Bebas Neue Bold" charset="0"/>
              <a:ea typeface="ＭＳ Ｐゴシック" charset="0"/>
              <a:cs typeface="ＭＳ Ｐゴシック" charset="0"/>
              <a:sym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2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  <p:bldP spid="29" grpId="0"/>
      <p:bldP spid="35" grpId="0"/>
      <p:bldP spid="39" grpId="0"/>
      <p:bldP spid="41" grpId="0"/>
      <p:bldP spid="30" grpId="0" animBg="1"/>
      <p:bldP spid="31" grpId="0" animBg="1"/>
      <p:bldP spid="32" grpId="0" animBg="1"/>
      <p:bldP spid="37" grpId="0" animBg="1"/>
      <p:bldP spid="33" grpId="0" animBg="1"/>
      <p:bldP spid="46" grpId="0" animBg="1"/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466"/>
          <p:cNvSpPr>
            <a:spLocks/>
          </p:cNvSpPr>
          <p:nvPr/>
        </p:nvSpPr>
        <p:spPr bwMode="auto">
          <a:xfrm>
            <a:off x="786008" y="368801"/>
            <a:ext cx="95067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2"/>
                </a:solidFill>
                <a:latin typeface="Bebas Neue Bold" charset="0"/>
                <a:ea typeface="ＭＳ Ｐゴシック" charset="0"/>
                <a:cs typeface="ＭＳ Ｐゴシック" charset="0"/>
                <a:sym typeface="Bebas Neue" charset="0"/>
              </a:rPr>
              <a:t>¿CÓMO </a:t>
            </a:r>
            <a:r>
              <a:rPr lang="en-US" sz="4000" b="1" dirty="0" smtClean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  <a:sym typeface="Bebas Neue" charset="0"/>
              </a:rPr>
              <a:t>ACCEDES</a:t>
            </a:r>
            <a:r>
              <a:rPr lang="en-US" sz="3800" b="1" dirty="0" smtClean="0">
                <a:solidFill>
                  <a:schemeClr val="tx2"/>
                </a:solidFill>
                <a:latin typeface="Bebas Neue Bold" charset="0"/>
                <a:ea typeface="ＭＳ Ｐゴシック" charset="0"/>
                <a:cs typeface="ＭＳ Ｐゴシック" charset="0"/>
                <a:sym typeface="Bebas Neue" charset="0"/>
              </a:rPr>
              <a:t> A LA HERRAMIENTA?</a:t>
            </a:r>
            <a:endParaRPr lang="en-US" sz="3800" b="1" dirty="0">
              <a:solidFill>
                <a:schemeClr val="tx2"/>
              </a:solidFill>
              <a:latin typeface="Bebas Neue Bold" charset="0"/>
              <a:ea typeface="ＭＳ Ｐゴシック" charset="0"/>
              <a:cs typeface="ＭＳ Ｐゴシック" charset="0"/>
              <a:sym typeface="Bebas Neue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60157806"/>
              </p:ext>
            </p:extLst>
          </p:nvPr>
        </p:nvGraphicFramePr>
        <p:xfrm>
          <a:off x="2179782" y="1227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771004" y="1320800"/>
            <a:ext cx="4169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WEB: WWW.URBANPRO.COM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348119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Graphic spid="3" grpId="0">
        <p:bldAsOne/>
      </p:bldGraphic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466"/>
          <p:cNvSpPr>
            <a:spLocks/>
          </p:cNvSpPr>
          <p:nvPr/>
        </p:nvSpPr>
        <p:spPr bwMode="auto">
          <a:xfrm>
            <a:off x="3686512" y="529333"/>
            <a:ext cx="48202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2"/>
                </a:solidFill>
                <a:latin typeface="Bebas Neue Bold" charset="0"/>
                <a:ea typeface="ＭＳ Ｐゴシック" charset="0"/>
                <a:cs typeface="ＭＳ Ｐゴシック" charset="0"/>
                <a:sym typeface="Bebas Neue" charset="0"/>
              </a:rPr>
              <a:t>¿CÓMO FUNCIONA?</a:t>
            </a:r>
            <a:endParaRPr lang="en-US" sz="3800" b="1" dirty="0">
              <a:solidFill>
                <a:schemeClr val="tx2"/>
              </a:solidFill>
              <a:latin typeface="Bebas Neue Bold" charset="0"/>
              <a:ea typeface="ＭＳ Ｐゴシック" charset="0"/>
              <a:cs typeface="ＭＳ Ｐゴシック" charset="0"/>
              <a:sym typeface="Bebas Neue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73898747"/>
              </p:ext>
            </p:extLst>
          </p:nvPr>
        </p:nvGraphicFramePr>
        <p:xfrm>
          <a:off x="2032627" y="121843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800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466"/>
          <p:cNvSpPr>
            <a:spLocks/>
          </p:cNvSpPr>
          <p:nvPr/>
        </p:nvSpPr>
        <p:spPr bwMode="auto">
          <a:xfrm>
            <a:off x="3996695" y="406223"/>
            <a:ext cx="41998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2"/>
                </a:solidFill>
                <a:latin typeface="Bebas Neue Bold" charset="0"/>
                <a:ea typeface="ＭＳ Ｐゴシック" charset="0"/>
                <a:cs typeface="ＭＳ Ｐゴシック" charset="0"/>
                <a:sym typeface="Bebas Neue" charset="0"/>
              </a:rPr>
              <a:t>¿</a:t>
            </a:r>
            <a:r>
              <a:rPr lang="en-US" sz="5400" b="1" dirty="0" smtClean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  <a:sym typeface="Bebas Neue" charset="0"/>
              </a:rPr>
              <a:t>INVERSIÓN</a:t>
            </a:r>
            <a:r>
              <a:rPr lang="en-US" sz="3800" b="1" dirty="0" smtClean="0">
                <a:solidFill>
                  <a:schemeClr val="tx2"/>
                </a:solidFill>
                <a:latin typeface="Bebas Neue Bold" charset="0"/>
                <a:ea typeface="ＭＳ Ｐゴシック" charset="0"/>
                <a:cs typeface="ＭＳ Ｐゴシック" charset="0"/>
                <a:sym typeface="Bebas Neue" charset="0"/>
              </a:rPr>
              <a:t>?</a:t>
            </a:r>
            <a:endParaRPr lang="en-US" sz="3800" b="1" dirty="0">
              <a:solidFill>
                <a:schemeClr val="tx2"/>
              </a:solidFill>
              <a:latin typeface="Bebas Neue Bold" charset="0"/>
              <a:ea typeface="ＭＳ Ｐゴシック" charset="0"/>
              <a:cs typeface="ＭＳ Ｐゴシック" charset="0"/>
              <a:sym typeface="Bebas Neue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3168309"/>
              </p:ext>
            </p:extLst>
          </p:nvPr>
        </p:nvGraphicFramePr>
        <p:xfrm>
          <a:off x="2032628" y="119877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064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Graphic spid="3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ersonalizado 8">
      <a:dk1>
        <a:sysClr val="windowText" lastClr="000000"/>
      </a:dk1>
      <a:lt1>
        <a:sysClr val="window" lastClr="FFFFFF"/>
      </a:lt1>
      <a:dk2>
        <a:srgbClr val="92D050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10197</TotalTime>
  <Words>399</Words>
  <Application>Microsoft Office PowerPoint</Application>
  <PresentationFormat>Panorámica</PresentationFormat>
  <Paragraphs>89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3" baseType="lpstr">
      <vt:lpstr>ＭＳ Ｐゴシック</vt:lpstr>
      <vt:lpstr>Arial</vt:lpstr>
      <vt:lpstr>Bebas Neue</vt:lpstr>
      <vt:lpstr>Bebas Neue Bold</vt:lpstr>
      <vt:lpstr>Calibri</vt:lpstr>
      <vt:lpstr>Century Gothic</vt:lpstr>
      <vt:lpstr>Gill Sans</vt:lpstr>
      <vt:lpstr>Open Sans</vt:lpstr>
      <vt:lpstr>Roboto Light</vt:lpstr>
      <vt:lpstr>Roboto Regular</vt:lpstr>
      <vt:lpstr>Wingdings 3</vt:lpstr>
      <vt:lpstr>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(Estudiante) Mario Andres Bassante Garcia</dc:creator>
  <cp:lastModifiedBy>Montenegro B. Liliana</cp:lastModifiedBy>
  <cp:revision>27</cp:revision>
  <dcterms:created xsi:type="dcterms:W3CDTF">2019-03-01T03:17:29Z</dcterms:created>
  <dcterms:modified xsi:type="dcterms:W3CDTF">2019-03-27T03:38:16Z</dcterms:modified>
</cp:coreProperties>
</file>